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22" r:id="rId1"/>
  </p:sldMasterIdLst>
  <p:notesMasterIdLst>
    <p:notesMasterId r:id="rId18"/>
  </p:notesMasterIdLst>
  <p:handoutMasterIdLst>
    <p:handoutMasterId r:id="rId19"/>
  </p:handoutMasterIdLst>
  <p:sldIdLst>
    <p:sldId id="508" r:id="rId2"/>
    <p:sldId id="348" r:id="rId3"/>
    <p:sldId id="491" r:id="rId4"/>
    <p:sldId id="463" r:id="rId5"/>
    <p:sldId id="503" r:id="rId6"/>
    <p:sldId id="497" r:id="rId7"/>
    <p:sldId id="496" r:id="rId8"/>
    <p:sldId id="504" r:id="rId9"/>
    <p:sldId id="493" r:id="rId10"/>
    <p:sldId id="494" r:id="rId11"/>
    <p:sldId id="495" r:id="rId12"/>
    <p:sldId id="487" r:id="rId13"/>
    <p:sldId id="492" r:id="rId14"/>
    <p:sldId id="488" r:id="rId15"/>
    <p:sldId id="477" r:id="rId16"/>
    <p:sldId id="506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1715B-A526-4582-92A6-EEFF412BB837}">
          <p14:sldIdLst>
            <p14:sldId id="508"/>
            <p14:sldId id="348"/>
            <p14:sldId id="491"/>
            <p14:sldId id="463"/>
          </p14:sldIdLst>
        </p14:section>
        <p14:section name="Untitled Section" id="{BE881E68-E89B-4F7F-B2BF-9ADF6D5111F0}">
          <p14:sldIdLst>
            <p14:sldId id="503"/>
            <p14:sldId id="497"/>
            <p14:sldId id="496"/>
            <p14:sldId id="504"/>
            <p14:sldId id="493"/>
            <p14:sldId id="494"/>
            <p14:sldId id="495"/>
            <p14:sldId id="487"/>
            <p14:sldId id="492"/>
            <p14:sldId id="488"/>
            <p14:sldId id="477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4AE59-FEED-4784-BDD7-402D6E20140C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442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29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3473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888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87955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D4F16-BA3E-45B8-964B-AE3EB064C83A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35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06C22-EBF6-47F5-BEFD-4435B024F8F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9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81F6D-C8E4-44A8-AA8C-9E2696698F7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9A2EC-AA95-468E-88FA-A8EF5B1237C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FCADC-EE7D-4E60-91FA-57458098EAD0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6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16A3B-EAE5-41E5-8B94-51ADE7C7C37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3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EB3E9-3F84-4DCA-90C0-D6EBB420A573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701CC-B4A1-44AC-AE79-39E62F0A6186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3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1C02F-1768-4439-B1BB-4E1CBAB0768F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2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21E5B-9917-49DF-80AB-751188AEA81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4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75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424-2484-E26F-49F7-E98E32C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F0E6-A07A-E0FE-5DCE-B3C0738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2000" dirty="0">
                <a:solidFill>
                  <a:schemeClr val="accent1"/>
                </a:solidFill>
              </a:rPr>
              <a:t>SMART STICK FOR BLIND PEOPLE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Ajay Rahul R</a:t>
            </a:r>
          </a:p>
          <a:p>
            <a:r>
              <a:rPr lang="en-US" dirty="0"/>
              <a:t>Aakash T</a:t>
            </a:r>
          </a:p>
          <a:p>
            <a:r>
              <a:rPr lang="en-US" dirty="0" err="1"/>
              <a:t>Dharaneswara</a:t>
            </a:r>
            <a:r>
              <a:rPr lang="en-US" dirty="0"/>
              <a:t> V</a:t>
            </a:r>
          </a:p>
          <a:p>
            <a:r>
              <a:rPr lang="en-US" dirty="0" err="1"/>
              <a:t>Athil</a:t>
            </a:r>
            <a:r>
              <a:rPr lang="en-US" dirty="0"/>
              <a:t> Abdul Rahim 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A58A-34B2-9A4A-9899-DFAD836E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43104-5164-DD22-9A8F-2D0CAE75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3" y="295871"/>
            <a:ext cx="36766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BB27E-D61F-60AF-ADDE-A21628E6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1" y="276225"/>
            <a:ext cx="2762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874-C03B-70E8-63AE-CBB54BF1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7AA6-20B2-1051-3B51-97019656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181100"/>
            <a:ext cx="7031702" cy="367665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</a:pPr>
            <a:r>
              <a:rPr lang="en-US" sz="1800" dirty="0"/>
              <a:t>GPS works altogether weather so you would like to not worry of climate as in other navigating devices.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GPS are often used anywhere within world, it’s powered by world satellites, so it are often accessed anywhere, a solid tracking system and a GPS receiver are all you would like.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52EDC-555D-637B-940E-AAC61E4A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300-1EAE-4168-FCA6-95369251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1298"/>
            <a:ext cx="6447501" cy="990600"/>
          </a:xfrm>
        </p:spPr>
        <p:txBody>
          <a:bodyPr/>
          <a:lstStyle/>
          <a:p>
            <a:r>
              <a:rPr lang="en-US" dirty="0"/>
              <a:t>Disadvantages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8B40-6C0A-F616-209F-09E418AE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49" y="1757364"/>
            <a:ext cx="6447501" cy="2910580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/>
              <a:t>GPS are often used anywhere within world, it’s powered by world satellites, so it are often accessed anywhere, a solid tracking system and a GPS receiver are all you would like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0865-9BB4-5FA3-BA4F-DFC1CE7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3" y="742950"/>
            <a:ext cx="6447501" cy="990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Summary of   Modules -4 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08001" y="1428750"/>
            <a:ext cx="6447501" cy="291058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GSM module is used to send or track alert message to have the connectivity with the particular phone or particular mobiles it is combined with the SIM for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We added a emergency alert button to send the location of blind people to its care taker and to save them while they are in any danger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</p:spPr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D6E3167-D226-21DC-4CF7-9BDB096F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7164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/>
              <a:t>  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79EC3-0998-B314-FF6E-2637F9B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2F0C-F115-22F9-9ED3-E327ED2E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CE2FC90-3907-E3A2-74CF-7F3970BCD51E}"/>
              </a:ext>
            </a:extLst>
          </p:cNvPr>
          <p:cNvSpPr txBox="1">
            <a:spLocks/>
          </p:cNvSpPr>
          <p:nvPr/>
        </p:nvSpPr>
        <p:spPr>
          <a:xfrm>
            <a:off x="457200" y="590551"/>
            <a:ext cx="6781800" cy="4210050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ADVANTAGES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helps to have the connection.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is cheap and best module for communication</a:t>
            </a:r>
          </a:p>
          <a:p>
            <a:pPr marL="119062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DISADVANTAGE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has many electrical it should correctly covered and it uses pulse base transmission so it is not allowed in petrol bunks and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aeroplanes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2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Autofit/>
          </a:bodyPr>
          <a:lstStyle/>
          <a:p>
            <a:pPr algn="ctr">
              <a:defRPr/>
            </a:pPr>
            <a:r>
              <a:rPr lang="en-US" altLang="en-US" sz="3500" dirty="0">
                <a:solidFill>
                  <a:srgbClr val="FFC000"/>
                </a:solidFill>
              </a:rPr>
              <a:t>Software &amp; Hardware Requirements  Specification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55715"/>
            <a:ext cx="8229600" cy="3373436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A6329-147C-5C45-7D9B-8884116E1F89}"/>
              </a:ext>
            </a:extLst>
          </p:cNvPr>
          <p:cNvSpPr>
            <a:spLocks noGrp="1"/>
          </p:cNvSpPr>
          <p:nvPr/>
        </p:nvSpPr>
        <p:spPr bwMode="auto">
          <a:xfrm>
            <a:off x="457200" y="1331912"/>
            <a:ext cx="82296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2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tool.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sonic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senor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and GSM module.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E5A3-4184-A805-BCA6-4A9CFC511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7950"/>
            <a:ext cx="1918494" cy="16295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8229600" cy="6263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Partial Implementation of Modules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endParaRPr lang="en-US" altLang="en-US" sz="1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66CF0-84B4-4016-8045-F92C16523328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7E6E-FCD5-C533-BA2E-F2FA989C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3075"/>
            <a:ext cx="1680324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3DBFB-0832-EFF1-98B7-760D45BDA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3" y="1091118"/>
            <a:ext cx="2192738" cy="348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F6341-9BC7-6FEE-F3C6-08145350C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0" y="1123950"/>
            <a:ext cx="2319163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118-9A7C-8F49-E91F-4F47737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76450"/>
            <a:ext cx="6447501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YOU..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EF6A-A0F3-D458-D8D1-29852FDF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FFCE4-4EFC-8AEB-23B4-E190065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6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Objectives of  the  Project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4800" y="1208947"/>
            <a:ext cx="6250800" cy="32678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/>
              <a:t>Our objective is to  make a smart blind stick with alerting ability   and connected with the IOT to help blind people or guide them while they are navigating.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And we also designed a GPS tracking system with help of the IOT and it is paired with the blind stick.</a:t>
            </a: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069334"/>
            <a:ext cx="8229600" cy="3788416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(18CSP201L) MINOR PROJECT I - FIRST REVIEW</a:t>
            </a:r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BC0EE6-2209-528B-B90F-C6FC52E7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02258"/>
              </p:ext>
            </p:extLst>
          </p:nvPr>
        </p:nvGraphicFramePr>
        <p:xfrm>
          <a:off x="500872" y="195812"/>
          <a:ext cx="5634886" cy="475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50">
                  <a:extLst>
                    <a:ext uri="{9D8B030D-6E8A-4147-A177-3AD203B41FA5}">
                      <a16:colId xmlns:a16="http://schemas.microsoft.com/office/drawing/2014/main" val="2013933920"/>
                    </a:ext>
                  </a:extLst>
                </a:gridCol>
                <a:gridCol w="1684615">
                  <a:extLst>
                    <a:ext uri="{9D8B030D-6E8A-4147-A177-3AD203B41FA5}">
                      <a16:colId xmlns:a16="http://schemas.microsoft.com/office/drawing/2014/main" val="1259748665"/>
                    </a:ext>
                  </a:extLst>
                </a:gridCol>
                <a:gridCol w="1119382">
                  <a:extLst>
                    <a:ext uri="{9D8B030D-6E8A-4147-A177-3AD203B41FA5}">
                      <a16:colId xmlns:a16="http://schemas.microsoft.com/office/drawing/2014/main" val="2993043369"/>
                    </a:ext>
                  </a:extLst>
                </a:gridCol>
                <a:gridCol w="2068459">
                  <a:extLst>
                    <a:ext uri="{9D8B030D-6E8A-4147-A177-3AD203B41FA5}">
                      <a16:colId xmlns:a16="http://schemas.microsoft.com/office/drawing/2014/main" val="42620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761311"/>
                    </a:ext>
                  </a:extLst>
                </a:gridCol>
              </a:tblGrid>
              <a:tr h="848276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79075"/>
                  </a:ext>
                </a:extLst>
              </a:tr>
              <a:tr h="103508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Corbel" panose="020B0503020204020204" pitchFamily="34" charset="0"/>
                        </a:rPr>
                        <a:t>Smart Blind Stick For Visually Impaired People With Live Monitoring</a:t>
                      </a:r>
                      <a:endParaRPr lang="en-IN" sz="12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GPS and GSM module gives good accuracy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No sensors for detecting the fall down or  and no sensor for detecting moisture and water.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89202"/>
                  </a:ext>
                </a:extLst>
              </a:tr>
              <a:tr h="12234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+mn-lt"/>
                        </a:rPr>
                        <a:t>Smart walking stick for blind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Different sensors have been used and most of the sensors have been covered.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different vibrational pattern for different direction are confusable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8022"/>
                  </a:ext>
                </a:extLst>
              </a:tr>
              <a:tr h="1209742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An Intelligent Walking Stick for the Visually-Impaired People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the Bluetooth module for giving voice command gives more usability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Emergency alert buttons and GPS module has not been used and blue tooth module consume more power.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Existing System Architecture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DBD0E-F34D-E73B-8E8F-582DD6BB0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38187"/>
            <a:ext cx="5029200" cy="242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2ED-FF06-B74B-9AF2-199D693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 the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5E7F-474D-3377-EA35-C25CFFF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1- sensing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2- processing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3- GPS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4- GSM module with emergency button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0689B-A645-C6F6-098E-988BB69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502E-F1DE-EB54-0ADD-3C9611C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0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8955-10E8-8FA3-B471-E4E76113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BC63-2F31-9F87-26C4-F0C53D58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18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ultrasonic sensor radar method used for detecting the obstacle.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gyro sensor X-Y stability sensor has been used.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water sensor water conduction method is used</a:t>
            </a:r>
            <a:r>
              <a:rPr lang="en-US" sz="20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F7351-3B7E-D35F-8D51-A48597F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7CEA-051C-1ECA-5BE6-B1DEC397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AB1D-5AAB-E2AB-DEE2-07AAE3FA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68A7-6536-448E-1658-BBE3AF60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24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Codes in C++ and Arduino programming has been used for processing the data given by the sensors.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data from the ultrasonic sensor’s and water sensor’s have been received in analog and digital format it is decoded and processed by </a:t>
            </a:r>
            <a:r>
              <a:rPr lang="en-US" sz="2000"/>
              <a:t>the Arduino by the c codes.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678F-8F02-B1B2-6998-8459B10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0B02-BC9E-FC2A-1B25-02191EA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C52B-15FD-72F4-34A2-C88D4F0F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CAD-F106-B7C5-97ED-4BF1A9F0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It is the processing module where the whole inputs are read and the processed outputs are send to the particular output unit to give guidance to the blind person.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is implemented with help of Arduino software to perform required action.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E3A9C-CFC7-EF87-E147-270788E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7F2A-1CBA-E837-C05A-E2774187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1298"/>
            <a:ext cx="6447501" cy="990600"/>
          </a:xfrm>
        </p:spPr>
        <p:txBody>
          <a:bodyPr/>
          <a:lstStyle/>
          <a:p>
            <a:r>
              <a:rPr lang="en-US" dirty="0"/>
              <a:t>Summary of module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340C-93EA-F81E-ED13-40C99A75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This GPS module is used to track the position of the blind person that is it is used to find the particular latitude and  </a:t>
            </a:r>
            <a:r>
              <a:rPr lang="en-US" sz="1800" dirty="0" err="1"/>
              <a:t>longtitude</a:t>
            </a:r>
            <a:r>
              <a:rPr lang="en-US" sz="1800" dirty="0"/>
              <a:t> of the blind person and where he is locating and it the information is transferred to the particular care taker with the help of GSM module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B444-7E62-0A8F-30D1-2B128D4E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176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712</Words>
  <Application>Microsoft Office PowerPoint</Application>
  <PresentationFormat>On-screen Show (16:9)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Corbel</vt:lpstr>
      <vt:lpstr>Times New Roman</vt:lpstr>
      <vt:lpstr>Trebuchet MS</vt:lpstr>
      <vt:lpstr>Wingdings</vt:lpstr>
      <vt:lpstr>Wingdings 3</vt:lpstr>
      <vt:lpstr>Facet</vt:lpstr>
      <vt:lpstr>.</vt:lpstr>
      <vt:lpstr>Objectives of  the  Project </vt:lpstr>
      <vt:lpstr>.</vt:lpstr>
      <vt:lpstr>Existing System Architecture </vt:lpstr>
      <vt:lpstr>Module in the project:</vt:lpstr>
      <vt:lpstr>Summary of Module 1</vt:lpstr>
      <vt:lpstr>Summary of Module 2</vt:lpstr>
      <vt:lpstr>Summary of Module 2</vt:lpstr>
      <vt:lpstr>Summary of module 3</vt:lpstr>
      <vt:lpstr>Advantages of GPS:</vt:lpstr>
      <vt:lpstr>Disadvantages of GPS:</vt:lpstr>
      <vt:lpstr>Summary of   Modules -4  </vt:lpstr>
      <vt:lpstr>PowerPoint Presentation</vt:lpstr>
      <vt:lpstr>Software &amp; Hardware Requirements  Specification </vt:lpstr>
      <vt:lpstr>Partial Implementation of Modules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2024-05-01T14:44:07Z</dcterms:modified>
</cp:coreProperties>
</file>