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12F"/>
    <a:srgbClr val="00FFFF"/>
    <a:srgbClr val="29397D"/>
    <a:srgbClr val="E8E4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>
      <p:cViewPr varScale="1">
        <p:scale>
          <a:sx n="96" d="100"/>
          <a:sy n="96" d="100"/>
        </p:scale>
        <p:origin x="516" y="48"/>
      </p:cViewPr>
      <p:guideLst>
        <p:guide orient="horz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0F3D8-65D9-4787-8D33-9CB7054B0F1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B8075-DDBA-4024-85EB-8381B6A285D0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AD9B8258-088E-4FA9-BFC7-7BBDA284C4C7}" type="parTrans" cxnId="{F2C2E69C-1420-4257-8B34-59C984645CEC}">
      <dgm:prSet/>
      <dgm:spPr/>
      <dgm:t>
        <a:bodyPr/>
        <a:lstStyle/>
        <a:p>
          <a:endParaRPr lang="en-US"/>
        </a:p>
      </dgm:t>
    </dgm:pt>
    <dgm:pt modelId="{9894B089-8B48-4AD8-A1D6-F8B2289B9A77}" type="sibTrans" cxnId="{F2C2E69C-1420-4257-8B34-59C984645CEC}">
      <dgm:prSet/>
      <dgm:spPr/>
      <dgm:t>
        <a:bodyPr/>
        <a:lstStyle/>
        <a:p>
          <a:endParaRPr lang="en-US"/>
        </a:p>
      </dgm:t>
    </dgm:pt>
    <dgm:pt modelId="{F1C845F4-302E-48D5-AF68-DD09BDE5F077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B17FB5A8-4CCA-42A9-B362-485CF1C55FDC}" type="parTrans" cxnId="{234D36FB-8BD2-47C9-A253-9CFD2F8F2BE0}">
      <dgm:prSet/>
      <dgm:spPr/>
      <dgm:t>
        <a:bodyPr/>
        <a:lstStyle/>
        <a:p>
          <a:endParaRPr lang="en-US"/>
        </a:p>
      </dgm:t>
    </dgm:pt>
    <dgm:pt modelId="{AAC1938B-0B92-406E-85D9-632DAC569645}" type="sibTrans" cxnId="{234D36FB-8BD2-47C9-A253-9CFD2F8F2BE0}">
      <dgm:prSet/>
      <dgm:spPr/>
      <dgm:t>
        <a:bodyPr/>
        <a:lstStyle/>
        <a:p>
          <a:endParaRPr lang="en-US"/>
        </a:p>
      </dgm:t>
    </dgm:pt>
    <dgm:pt modelId="{18795CCF-A904-41E6-8487-D1B3649F2C63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25287AB6-B0B8-4E59-B1C8-E0CA06641753}" type="parTrans" cxnId="{BA0AAED5-C9F5-4EF9-8298-3C3B0D00674C}">
      <dgm:prSet/>
      <dgm:spPr/>
      <dgm:t>
        <a:bodyPr/>
        <a:lstStyle/>
        <a:p>
          <a:endParaRPr lang="en-US"/>
        </a:p>
      </dgm:t>
    </dgm:pt>
    <dgm:pt modelId="{58874FFA-96B2-423D-A5E1-B9A64C42D3D8}" type="sibTrans" cxnId="{BA0AAED5-C9F5-4EF9-8298-3C3B0D00674C}">
      <dgm:prSet/>
      <dgm:spPr/>
      <dgm:t>
        <a:bodyPr/>
        <a:lstStyle/>
        <a:p>
          <a:endParaRPr lang="en-US"/>
        </a:p>
      </dgm:t>
    </dgm:pt>
    <dgm:pt modelId="{8E9D7714-4ED9-4CD9-991B-AA2AD3D78DCE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4FF51DF2-F49F-487B-A6E5-47774CA74A0C}" type="parTrans" cxnId="{47CBA896-6A8B-4EB5-BC44-849A5E89DB69}">
      <dgm:prSet/>
      <dgm:spPr/>
      <dgm:t>
        <a:bodyPr/>
        <a:lstStyle/>
        <a:p>
          <a:endParaRPr lang="en-US"/>
        </a:p>
      </dgm:t>
    </dgm:pt>
    <dgm:pt modelId="{8484D2E0-9EDA-4946-9A46-5048473F37E3}" type="sibTrans" cxnId="{47CBA896-6A8B-4EB5-BC44-849A5E89DB69}">
      <dgm:prSet/>
      <dgm:spPr/>
      <dgm:t>
        <a:bodyPr/>
        <a:lstStyle/>
        <a:p>
          <a:endParaRPr lang="en-US"/>
        </a:p>
      </dgm:t>
    </dgm:pt>
    <dgm:pt modelId="{4A3B825D-FA34-4E23-A560-A84C1A4243D4}" type="pres">
      <dgm:prSet presAssocID="{5B10F3D8-65D9-4787-8D33-9CB7054B0F1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2EF01D-DFE1-4B7A-A3BD-25FC52074C15}" type="pres">
      <dgm:prSet presAssocID="{DDCB8075-DDBA-4024-85EB-8381B6A285D0}" presName="hierRoot1" presStyleCnt="0">
        <dgm:presLayoutVars>
          <dgm:hierBranch val="init"/>
        </dgm:presLayoutVars>
      </dgm:prSet>
      <dgm:spPr/>
    </dgm:pt>
    <dgm:pt modelId="{F21D12EE-7BD8-4CF3-A1DA-BA4B830F4C55}" type="pres">
      <dgm:prSet presAssocID="{DDCB8075-DDBA-4024-85EB-8381B6A285D0}" presName="rootComposite1" presStyleCnt="0"/>
      <dgm:spPr/>
    </dgm:pt>
    <dgm:pt modelId="{DF238D88-05F7-40B5-BD91-0AFAD7AFEE96}" type="pres">
      <dgm:prSet presAssocID="{DDCB8075-DDBA-4024-85EB-8381B6A285D0}" presName="rootText1" presStyleLbl="alignAcc1" presStyleIdx="0" presStyleCnt="0">
        <dgm:presLayoutVars>
          <dgm:chPref val="3"/>
        </dgm:presLayoutVars>
      </dgm:prSet>
      <dgm:spPr/>
    </dgm:pt>
    <dgm:pt modelId="{07B2DA9F-65D1-4979-8CF7-3AE009C1B4BD}" type="pres">
      <dgm:prSet presAssocID="{DDCB8075-DDBA-4024-85EB-8381B6A285D0}" presName="topArc1" presStyleLbl="parChTrans1D1" presStyleIdx="0" presStyleCnt="8"/>
      <dgm:spPr/>
    </dgm:pt>
    <dgm:pt modelId="{F43011D2-12D7-4872-A982-888A2D061DB4}" type="pres">
      <dgm:prSet presAssocID="{DDCB8075-DDBA-4024-85EB-8381B6A285D0}" presName="bottomArc1" presStyleLbl="parChTrans1D1" presStyleIdx="1" presStyleCnt="8"/>
      <dgm:spPr/>
    </dgm:pt>
    <dgm:pt modelId="{06CE580F-BE24-41DB-AC0E-B181D4D8ED03}" type="pres">
      <dgm:prSet presAssocID="{DDCB8075-DDBA-4024-85EB-8381B6A285D0}" presName="topConnNode1" presStyleLbl="node1" presStyleIdx="0" presStyleCnt="0"/>
      <dgm:spPr/>
    </dgm:pt>
    <dgm:pt modelId="{D88A19C5-5E46-4892-93C0-82864CF213CB}" type="pres">
      <dgm:prSet presAssocID="{DDCB8075-DDBA-4024-85EB-8381B6A285D0}" presName="hierChild2" presStyleCnt="0"/>
      <dgm:spPr/>
    </dgm:pt>
    <dgm:pt modelId="{C92A7DDC-0485-43D1-A299-DE6A0AAF2AA1}" type="pres">
      <dgm:prSet presAssocID="{B17FB5A8-4CCA-42A9-B362-485CF1C55FDC}" presName="Name28" presStyleLbl="parChTrans1D2" presStyleIdx="0" presStyleCnt="3"/>
      <dgm:spPr/>
    </dgm:pt>
    <dgm:pt modelId="{089642D3-FFD9-4A30-8977-8F3BB3B45AEE}" type="pres">
      <dgm:prSet presAssocID="{F1C845F4-302E-48D5-AF68-DD09BDE5F077}" presName="hierRoot2" presStyleCnt="0">
        <dgm:presLayoutVars>
          <dgm:hierBranch val="init"/>
        </dgm:presLayoutVars>
      </dgm:prSet>
      <dgm:spPr/>
    </dgm:pt>
    <dgm:pt modelId="{2791B671-C8F3-431B-98DC-E3052438F791}" type="pres">
      <dgm:prSet presAssocID="{F1C845F4-302E-48D5-AF68-DD09BDE5F077}" presName="rootComposite2" presStyleCnt="0"/>
      <dgm:spPr/>
    </dgm:pt>
    <dgm:pt modelId="{4B6E0899-0E8C-4CE5-8B26-00DBF3D13A24}" type="pres">
      <dgm:prSet presAssocID="{F1C845F4-302E-48D5-AF68-DD09BDE5F077}" presName="rootText2" presStyleLbl="alignAcc1" presStyleIdx="0" presStyleCnt="0">
        <dgm:presLayoutVars>
          <dgm:chPref val="3"/>
        </dgm:presLayoutVars>
      </dgm:prSet>
      <dgm:spPr/>
    </dgm:pt>
    <dgm:pt modelId="{D9478EFC-BB07-4671-A4F6-D959397280F9}" type="pres">
      <dgm:prSet presAssocID="{F1C845F4-302E-48D5-AF68-DD09BDE5F077}" presName="topArc2" presStyleLbl="parChTrans1D1" presStyleIdx="2" presStyleCnt="8"/>
      <dgm:spPr/>
    </dgm:pt>
    <dgm:pt modelId="{8426EA2F-A3F6-4E13-9EF8-A06379D68DA2}" type="pres">
      <dgm:prSet presAssocID="{F1C845F4-302E-48D5-AF68-DD09BDE5F077}" presName="bottomArc2" presStyleLbl="parChTrans1D1" presStyleIdx="3" presStyleCnt="8"/>
      <dgm:spPr/>
    </dgm:pt>
    <dgm:pt modelId="{F51A96FA-B340-4FAF-8655-D8986381209A}" type="pres">
      <dgm:prSet presAssocID="{F1C845F4-302E-48D5-AF68-DD09BDE5F077}" presName="topConnNode2" presStyleLbl="node2" presStyleIdx="0" presStyleCnt="0"/>
      <dgm:spPr/>
    </dgm:pt>
    <dgm:pt modelId="{4FFB59E7-AEEF-4328-9F11-25808ADF9E2C}" type="pres">
      <dgm:prSet presAssocID="{F1C845F4-302E-48D5-AF68-DD09BDE5F077}" presName="hierChild4" presStyleCnt="0"/>
      <dgm:spPr/>
    </dgm:pt>
    <dgm:pt modelId="{0FDCDC20-CC8A-4883-B797-976F8A6F2648}" type="pres">
      <dgm:prSet presAssocID="{F1C845F4-302E-48D5-AF68-DD09BDE5F077}" presName="hierChild5" presStyleCnt="0"/>
      <dgm:spPr/>
    </dgm:pt>
    <dgm:pt modelId="{E3D3EFE6-86FC-45DE-809E-C77E17E225FF}" type="pres">
      <dgm:prSet presAssocID="{25287AB6-B0B8-4E59-B1C8-E0CA06641753}" presName="Name28" presStyleLbl="parChTrans1D2" presStyleIdx="1" presStyleCnt="3"/>
      <dgm:spPr/>
    </dgm:pt>
    <dgm:pt modelId="{50522C2F-BDDE-4FB1-A4E0-19FA027578B6}" type="pres">
      <dgm:prSet presAssocID="{18795CCF-A904-41E6-8487-D1B3649F2C63}" presName="hierRoot2" presStyleCnt="0">
        <dgm:presLayoutVars>
          <dgm:hierBranch val="init"/>
        </dgm:presLayoutVars>
      </dgm:prSet>
      <dgm:spPr/>
    </dgm:pt>
    <dgm:pt modelId="{AACFDACC-3533-441C-9367-B0D9AD00A0C8}" type="pres">
      <dgm:prSet presAssocID="{18795CCF-A904-41E6-8487-D1B3649F2C63}" presName="rootComposite2" presStyleCnt="0"/>
      <dgm:spPr/>
    </dgm:pt>
    <dgm:pt modelId="{E0B57B5E-D849-4E14-B218-FF9E5F9562C7}" type="pres">
      <dgm:prSet presAssocID="{18795CCF-A904-41E6-8487-D1B3649F2C63}" presName="rootText2" presStyleLbl="alignAcc1" presStyleIdx="0" presStyleCnt="0">
        <dgm:presLayoutVars>
          <dgm:chPref val="3"/>
        </dgm:presLayoutVars>
      </dgm:prSet>
      <dgm:spPr/>
    </dgm:pt>
    <dgm:pt modelId="{024CE0B5-E9BA-4324-A56F-949FF7F6FA99}" type="pres">
      <dgm:prSet presAssocID="{18795CCF-A904-41E6-8487-D1B3649F2C63}" presName="topArc2" presStyleLbl="parChTrans1D1" presStyleIdx="4" presStyleCnt="8"/>
      <dgm:spPr/>
    </dgm:pt>
    <dgm:pt modelId="{10932435-0EC5-4D0D-B99B-9E53AB26F3E8}" type="pres">
      <dgm:prSet presAssocID="{18795CCF-A904-41E6-8487-D1B3649F2C63}" presName="bottomArc2" presStyleLbl="parChTrans1D1" presStyleIdx="5" presStyleCnt="8"/>
      <dgm:spPr/>
    </dgm:pt>
    <dgm:pt modelId="{8E7B288A-A468-4F77-84F9-D3C6F3DE6DE0}" type="pres">
      <dgm:prSet presAssocID="{18795CCF-A904-41E6-8487-D1B3649F2C63}" presName="topConnNode2" presStyleLbl="node2" presStyleIdx="0" presStyleCnt="0"/>
      <dgm:spPr/>
    </dgm:pt>
    <dgm:pt modelId="{6D33570E-8B64-4411-8DD9-C12F86273A95}" type="pres">
      <dgm:prSet presAssocID="{18795CCF-A904-41E6-8487-D1B3649F2C63}" presName="hierChild4" presStyleCnt="0"/>
      <dgm:spPr/>
    </dgm:pt>
    <dgm:pt modelId="{3F923432-CF59-4802-87D2-B9AC8D8D4580}" type="pres">
      <dgm:prSet presAssocID="{18795CCF-A904-41E6-8487-D1B3649F2C63}" presName="hierChild5" presStyleCnt="0"/>
      <dgm:spPr/>
    </dgm:pt>
    <dgm:pt modelId="{16D46147-9B49-458B-A59A-DA43E23F9A9A}" type="pres">
      <dgm:prSet presAssocID="{4FF51DF2-F49F-487B-A6E5-47774CA74A0C}" presName="Name28" presStyleLbl="parChTrans1D2" presStyleIdx="2" presStyleCnt="3"/>
      <dgm:spPr/>
    </dgm:pt>
    <dgm:pt modelId="{0365E4FD-A936-4F8E-B792-BF95F2625760}" type="pres">
      <dgm:prSet presAssocID="{8E9D7714-4ED9-4CD9-991B-AA2AD3D78DCE}" presName="hierRoot2" presStyleCnt="0">
        <dgm:presLayoutVars>
          <dgm:hierBranch val="init"/>
        </dgm:presLayoutVars>
      </dgm:prSet>
      <dgm:spPr/>
    </dgm:pt>
    <dgm:pt modelId="{5A52B15F-A28D-49C3-AE36-A1D54612BF02}" type="pres">
      <dgm:prSet presAssocID="{8E9D7714-4ED9-4CD9-991B-AA2AD3D78DCE}" presName="rootComposite2" presStyleCnt="0"/>
      <dgm:spPr/>
    </dgm:pt>
    <dgm:pt modelId="{C0A85116-EE36-4137-9C2D-8E9A44AA9F41}" type="pres">
      <dgm:prSet presAssocID="{8E9D7714-4ED9-4CD9-991B-AA2AD3D78DCE}" presName="rootText2" presStyleLbl="alignAcc1" presStyleIdx="0" presStyleCnt="0">
        <dgm:presLayoutVars>
          <dgm:chPref val="3"/>
        </dgm:presLayoutVars>
      </dgm:prSet>
      <dgm:spPr/>
    </dgm:pt>
    <dgm:pt modelId="{6EF2F46E-493E-434F-BC99-87EEE78BA1D0}" type="pres">
      <dgm:prSet presAssocID="{8E9D7714-4ED9-4CD9-991B-AA2AD3D78DCE}" presName="topArc2" presStyleLbl="parChTrans1D1" presStyleIdx="6" presStyleCnt="8"/>
      <dgm:spPr/>
    </dgm:pt>
    <dgm:pt modelId="{EF001636-1294-4117-96D7-9A54486C4D00}" type="pres">
      <dgm:prSet presAssocID="{8E9D7714-4ED9-4CD9-991B-AA2AD3D78DCE}" presName="bottomArc2" presStyleLbl="parChTrans1D1" presStyleIdx="7" presStyleCnt="8"/>
      <dgm:spPr/>
    </dgm:pt>
    <dgm:pt modelId="{C0094F61-3BA1-4281-ACAF-E89534E6B4D6}" type="pres">
      <dgm:prSet presAssocID="{8E9D7714-4ED9-4CD9-991B-AA2AD3D78DCE}" presName="topConnNode2" presStyleLbl="node2" presStyleIdx="0" presStyleCnt="0"/>
      <dgm:spPr/>
    </dgm:pt>
    <dgm:pt modelId="{B1141BF0-83B5-48A6-95D3-AB609E9EB9B3}" type="pres">
      <dgm:prSet presAssocID="{8E9D7714-4ED9-4CD9-991B-AA2AD3D78DCE}" presName="hierChild4" presStyleCnt="0"/>
      <dgm:spPr/>
    </dgm:pt>
    <dgm:pt modelId="{30398EB3-AEFC-431D-818D-FE89E550E974}" type="pres">
      <dgm:prSet presAssocID="{8E9D7714-4ED9-4CD9-991B-AA2AD3D78DCE}" presName="hierChild5" presStyleCnt="0"/>
      <dgm:spPr/>
    </dgm:pt>
    <dgm:pt modelId="{CDDD22A1-FCD6-46DB-B1F7-EBCFADD8C5B5}" type="pres">
      <dgm:prSet presAssocID="{DDCB8075-DDBA-4024-85EB-8381B6A285D0}" presName="hierChild3" presStyleCnt="0"/>
      <dgm:spPr/>
    </dgm:pt>
  </dgm:ptLst>
  <dgm:cxnLst>
    <dgm:cxn modelId="{390E0100-62E2-45C8-BAE3-2979EE9CD099}" type="presOf" srcId="{DDCB8075-DDBA-4024-85EB-8381B6A285D0}" destId="{06CE580F-BE24-41DB-AC0E-B181D4D8ED03}" srcOrd="1" destOrd="0" presId="urn:microsoft.com/office/officeart/2008/layout/HalfCircleOrganizationChart"/>
    <dgm:cxn modelId="{A7A29702-2641-428B-A059-07E8752A87CE}" type="presOf" srcId="{B17FB5A8-4CCA-42A9-B362-485CF1C55FDC}" destId="{C92A7DDC-0485-43D1-A299-DE6A0AAF2AA1}" srcOrd="0" destOrd="0" presId="urn:microsoft.com/office/officeart/2008/layout/HalfCircleOrganizationChart"/>
    <dgm:cxn modelId="{906A1D1D-D42B-42B4-896C-F4E3BA1BD86E}" type="presOf" srcId="{18795CCF-A904-41E6-8487-D1B3649F2C63}" destId="{E0B57B5E-D849-4E14-B218-FF9E5F9562C7}" srcOrd="0" destOrd="0" presId="urn:microsoft.com/office/officeart/2008/layout/HalfCircleOrganizationChart"/>
    <dgm:cxn modelId="{B3EB7437-6F1E-4B33-AF7B-34B2D15BDF7E}" type="presOf" srcId="{5B10F3D8-65D9-4787-8D33-9CB7054B0F11}" destId="{4A3B825D-FA34-4E23-A560-A84C1A4243D4}" srcOrd="0" destOrd="0" presId="urn:microsoft.com/office/officeart/2008/layout/HalfCircleOrganizationChart"/>
    <dgm:cxn modelId="{023B933F-F9AB-463E-BD6C-32923035DC3D}" type="presOf" srcId="{DDCB8075-DDBA-4024-85EB-8381B6A285D0}" destId="{DF238D88-05F7-40B5-BD91-0AFAD7AFEE96}" srcOrd="0" destOrd="0" presId="urn:microsoft.com/office/officeart/2008/layout/HalfCircleOrganizationChart"/>
    <dgm:cxn modelId="{97BA8F46-2632-4F4E-8271-4D6EECF9F50F}" type="presOf" srcId="{8E9D7714-4ED9-4CD9-991B-AA2AD3D78DCE}" destId="{C0A85116-EE36-4137-9C2D-8E9A44AA9F41}" srcOrd="0" destOrd="0" presId="urn:microsoft.com/office/officeart/2008/layout/HalfCircleOrganizationChart"/>
    <dgm:cxn modelId="{B9630181-7D81-43E5-B97D-97264F44EC83}" type="presOf" srcId="{25287AB6-B0B8-4E59-B1C8-E0CA06641753}" destId="{E3D3EFE6-86FC-45DE-809E-C77E17E225FF}" srcOrd="0" destOrd="0" presId="urn:microsoft.com/office/officeart/2008/layout/HalfCircleOrganizationChart"/>
    <dgm:cxn modelId="{02D97389-139D-45B6-80DD-AE10E3B02C76}" type="presOf" srcId="{18795CCF-A904-41E6-8487-D1B3649F2C63}" destId="{8E7B288A-A468-4F77-84F9-D3C6F3DE6DE0}" srcOrd="1" destOrd="0" presId="urn:microsoft.com/office/officeart/2008/layout/HalfCircleOrganizationChart"/>
    <dgm:cxn modelId="{47CBA896-6A8B-4EB5-BC44-849A5E89DB69}" srcId="{DDCB8075-DDBA-4024-85EB-8381B6A285D0}" destId="{8E9D7714-4ED9-4CD9-991B-AA2AD3D78DCE}" srcOrd="2" destOrd="0" parTransId="{4FF51DF2-F49F-487B-A6E5-47774CA74A0C}" sibTransId="{8484D2E0-9EDA-4946-9A46-5048473F37E3}"/>
    <dgm:cxn modelId="{F2C2E69C-1420-4257-8B34-59C984645CEC}" srcId="{5B10F3D8-65D9-4787-8D33-9CB7054B0F11}" destId="{DDCB8075-DDBA-4024-85EB-8381B6A285D0}" srcOrd="0" destOrd="0" parTransId="{AD9B8258-088E-4FA9-BFC7-7BBDA284C4C7}" sibTransId="{9894B089-8B48-4AD8-A1D6-F8B2289B9A77}"/>
    <dgm:cxn modelId="{72F24E9F-D141-4E13-BBC2-065ED5A2C77E}" type="presOf" srcId="{8E9D7714-4ED9-4CD9-991B-AA2AD3D78DCE}" destId="{C0094F61-3BA1-4281-ACAF-E89534E6B4D6}" srcOrd="1" destOrd="0" presId="urn:microsoft.com/office/officeart/2008/layout/HalfCircleOrganizationChart"/>
    <dgm:cxn modelId="{16B49DCF-1CDF-412D-9F0B-B483F579263F}" type="presOf" srcId="{F1C845F4-302E-48D5-AF68-DD09BDE5F077}" destId="{F51A96FA-B340-4FAF-8655-D8986381209A}" srcOrd="1" destOrd="0" presId="urn:microsoft.com/office/officeart/2008/layout/HalfCircleOrganizationChart"/>
    <dgm:cxn modelId="{BA0AAED5-C9F5-4EF9-8298-3C3B0D00674C}" srcId="{DDCB8075-DDBA-4024-85EB-8381B6A285D0}" destId="{18795CCF-A904-41E6-8487-D1B3649F2C63}" srcOrd="1" destOrd="0" parTransId="{25287AB6-B0B8-4E59-B1C8-E0CA06641753}" sibTransId="{58874FFA-96B2-423D-A5E1-B9A64C42D3D8}"/>
    <dgm:cxn modelId="{692359E9-E20A-4300-BDAF-F175EE2C630F}" type="presOf" srcId="{F1C845F4-302E-48D5-AF68-DD09BDE5F077}" destId="{4B6E0899-0E8C-4CE5-8B26-00DBF3D13A24}" srcOrd="0" destOrd="0" presId="urn:microsoft.com/office/officeart/2008/layout/HalfCircleOrganizationChart"/>
    <dgm:cxn modelId="{F9ADADF4-48AC-4BFE-85EF-0E648F225AB9}" type="presOf" srcId="{4FF51DF2-F49F-487B-A6E5-47774CA74A0C}" destId="{16D46147-9B49-458B-A59A-DA43E23F9A9A}" srcOrd="0" destOrd="0" presId="urn:microsoft.com/office/officeart/2008/layout/HalfCircleOrganizationChart"/>
    <dgm:cxn modelId="{234D36FB-8BD2-47C9-A253-9CFD2F8F2BE0}" srcId="{DDCB8075-DDBA-4024-85EB-8381B6A285D0}" destId="{F1C845F4-302E-48D5-AF68-DD09BDE5F077}" srcOrd="0" destOrd="0" parTransId="{B17FB5A8-4CCA-42A9-B362-485CF1C55FDC}" sibTransId="{AAC1938B-0B92-406E-85D9-632DAC569645}"/>
    <dgm:cxn modelId="{F0EBC40C-B45B-44BF-9ECF-4E99DA7A2081}" type="presParOf" srcId="{4A3B825D-FA34-4E23-A560-A84C1A4243D4}" destId="{E72EF01D-DFE1-4B7A-A3BD-25FC52074C15}" srcOrd="0" destOrd="0" presId="urn:microsoft.com/office/officeart/2008/layout/HalfCircleOrganizationChart"/>
    <dgm:cxn modelId="{5FD4285E-A4F2-4BF0-9E96-818150F93B5E}" type="presParOf" srcId="{E72EF01D-DFE1-4B7A-A3BD-25FC52074C15}" destId="{F21D12EE-7BD8-4CF3-A1DA-BA4B830F4C55}" srcOrd="0" destOrd="0" presId="urn:microsoft.com/office/officeart/2008/layout/HalfCircleOrganizationChart"/>
    <dgm:cxn modelId="{5403164F-7515-434C-824D-EBD59D0482F1}" type="presParOf" srcId="{F21D12EE-7BD8-4CF3-A1DA-BA4B830F4C55}" destId="{DF238D88-05F7-40B5-BD91-0AFAD7AFEE96}" srcOrd="0" destOrd="0" presId="urn:microsoft.com/office/officeart/2008/layout/HalfCircleOrganizationChart"/>
    <dgm:cxn modelId="{3D5248AE-E43A-48FC-927C-D6D36EC44A39}" type="presParOf" srcId="{F21D12EE-7BD8-4CF3-A1DA-BA4B830F4C55}" destId="{07B2DA9F-65D1-4979-8CF7-3AE009C1B4BD}" srcOrd="1" destOrd="0" presId="urn:microsoft.com/office/officeart/2008/layout/HalfCircleOrganizationChart"/>
    <dgm:cxn modelId="{A0124626-9AF9-4C3C-85CC-A7F1AAC6E9AC}" type="presParOf" srcId="{F21D12EE-7BD8-4CF3-A1DA-BA4B830F4C55}" destId="{F43011D2-12D7-4872-A982-888A2D061DB4}" srcOrd="2" destOrd="0" presId="urn:microsoft.com/office/officeart/2008/layout/HalfCircleOrganizationChart"/>
    <dgm:cxn modelId="{4C098899-B20C-4C71-A534-0CFBD44763AE}" type="presParOf" srcId="{F21D12EE-7BD8-4CF3-A1DA-BA4B830F4C55}" destId="{06CE580F-BE24-41DB-AC0E-B181D4D8ED03}" srcOrd="3" destOrd="0" presId="urn:microsoft.com/office/officeart/2008/layout/HalfCircleOrganizationChart"/>
    <dgm:cxn modelId="{5DF778B3-D355-4046-94ED-2B0A2FF0D501}" type="presParOf" srcId="{E72EF01D-DFE1-4B7A-A3BD-25FC52074C15}" destId="{D88A19C5-5E46-4892-93C0-82864CF213CB}" srcOrd="1" destOrd="0" presId="urn:microsoft.com/office/officeart/2008/layout/HalfCircleOrganizationChart"/>
    <dgm:cxn modelId="{38ED7350-5504-48D3-8FFD-6CAD6243AC22}" type="presParOf" srcId="{D88A19C5-5E46-4892-93C0-82864CF213CB}" destId="{C92A7DDC-0485-43D1-A299-DE6A0AAF2AA1}" srcOrd="0" destOrd="0" presId="urn:microsoft.com/office/officeart/2008/layout/HalfCircleOrganizationChart"/>
    <dgm:cxn modelId="{3E815E75-A09A-4BE0-BE11-DE9E04E4EA65}" type="presParOf" srcId="{D88A19C5-5E46-4892-93C0-82864CF213CB}" destId="{089642D3-FFD9-4A30-8977-8F3BB3B45AEE}" srcOrd="1" destOrd="0" presId="urn:microsoft.com/office/officeart/2008/layout/HalfCircleOrganizationChart"/>
    <dgm:cxn modelId="{DBD90135-13F0-480A-B897-D3770063C2C6}" type="presParOf" srcId="{089642D3-FFD9-4A30-8977-8F3BB3B45AEE}" destId="{2791B671-C8F3-431B-98DC-E3052438F791}" srcOrd="0" destOrd="0" presId="urn:microsoft.com/office/officeart/2008/layout/HalfCircleOrganizationChart"/>
    <dgm:cxn modelId="{7DA9909B-25C1-4934-A116-D1BD4D2561A3}" type="presParOf" srcId="{2791B671-C8F3-431B-98DC-E3052438F791}" destId="{4B6E0899-0E8C-4CE5-8B26-00DBF3D13A24}" srcOrd="0" destOrd="0" presId="urn:microsoft.com/office/officeart/2008/layout/HalfCircleOrganizationChart"/>
    <dgm:cxn modelId="{B0A7FFF7-7630-4458-BF64-B85F7CC597D6}" type="presParOf" srcId="{2791B671-C8F3-431B-98DC-E3052438F791}" destId="{D9478EFC-BB07-4671-A4F6-D959397280F9}" srcOrd="1" destOrd="0" presId="urn:microsoft.com/office/officeart/2008/layout/HalfCircleOrganizationChart"/>
    <dgm:cxn modelId="{CF6F417C-921F-49A2-A7B0-6134F0CDDCE5}" type="presParOf" srcId="{2791B671-C8F3-431B-98DC-E3052438F791}" destId="{8426EA2F-A3F6-4E13-9EF8-A06379D68DA2}" srcOrd="2" destOrd="0" presId="urn:microsoft.com/office/officeart/2008/layout/HalfCircleOrganizationChart"/>
    <dgm:cxn modelId="{D4AD1BE2-5A18-47DA-9885-BE1BBBF61165}" type="presParOf" srcId="{2791B671-C8F3-431B-98DC-E3052438F791}" destId="{F51A96FA-B340-4FAF-8655-D8986381209A}" srcOrd="3" destOrd="0" presId="urn:microsoft.com/office/officeart/2008/layout/HalfCircleOrganizationChart"/>
    <dgm:cxn modelId="{7E927204-14FC-4A2F-BEED-871A48C2D297}" type="presParOf" srcId="{089642D3-FFD9-4A30-8977-8F3BB3B45AEE}" destId="{4FFB59E7-AEEF-4328-9F11-25808ADF9E2C}" srcOrd="1" destOrd="0" presId="urn:microsoft.com/office/officeart/2008/layout/HalfCircleOrganizationChart"/>
    <dgm:cxn modelId="{F32B2307-7BE3-4686-A20A-E0E470756EDB}" type="presParOf" srcId="{089642D3-FFD9-4A30-8977-8F3BB3B45AEE}" destId="{0FDCDC20-CC8A-4883-B797-976F8A6F2648}" srcOrd="2" destOrd="0" presId="urn:microsoft.com/office/officeart/2008/layout/HalfCircleOrganizationChart"/>
    <dgm:cxn modelId="{36CFAD09-33EB-4C13-8773-B570CDD4E6F6}" type="presParOf" srcId="{D88A19C5-5E46-4892-93C0-82864CF213CB}" destId="{E3D3EFE6-86FC-45DE-809E-C77E17E225FF}" srcOrd="2" destOrd="0" presId="urn:microsoft.com/office/officeart/2008/layout/HalfCircleOrganizationChart"/>
    <dgm:cxn modelId="{F1C0F9C5-A100-4E79-8245-E52FA6C83C13}" type="presParOf" srcId="{D88A19C5-5E46-4892-93C0-82864CF213CB}" destId="{50522C2F-BDDE-4FB1-A4E0-19FA027578B6}" srcOrd="3" destOrd="0" presId="urn:microsoft.com/office/officeart/2008/layout/HalfCircleOrganizationChart"/>
    <dgm:cxn modelId="{A73CF6CE-C7B1-4AA8-90BD-A45F8EC0D206}" type="presParOf" srcId="{50522C2F-BDDE-4FB1-A4E0-19FA027578B6}" destId="{AACFDACC-3533-441C-9367-B0D9AD00A0C8}" srcOrd="0" destOrd="0" presId="urn:microsoft.com/office/officeart/2008/layout/HalfCircleOrganizationChart"/>
    <dgm:cxn modelId="{24FF8166-7C94-48C3-AD75-719C3BA93236}" type="presParOf" srcId="{AACFDACC-3533-441C-9367-B0D9AD00A0C8}" destId="{E0B57B5E-D849-4E14-B218-FF9E5F9562C7}" srcOrd="0" destOrd="0" presId="urn:microsoft.com/office/officeart/2008/layout/HalfCircleOrganizationChart"/>
    <dgm:cxn modelId="{E4ED27BF-EDE6-4D5F-B272-5248FCEE9B7E}" type="presParOf" srcId="{AACFDACC-3533-441C-9367-B0D9AD00A0C8}" destId="{024CE0B5-E9BA-4324-A56F-949FF7F6FA99}" srcOrd="1" destOrd="0" presId="urn:microsoft.com/office/officeart/2008/layout/HalfCircleOrganizationChart"/>
    <dgm:cxn modelId="{B788FD65-6DBD-468C-8BB1-A73E13584332}" type="presParOf" srcId="{AACFDACC-3533-441C-9367-B0D9AD00A0C8}" destId="{10932435-0EC5-4D0D-B99B-9E53AB26F3E8}" srcOrd="2" destOrd="0" presId="urn:microsoft.com/office/officeart/2008/layout/HalfCircleOrganizationChart"/>
    <dgm:cxn modelId="{85B768DE-99AA-452B-B7BB-7428EB3F7982}" type="presParOf" srcId="{AACFDACC-3533-441C-9367-B0D9AD00A0C8}" destId="{8E7B288A-A468-4F77-84F9-D3C6F3DE6DE0}" srcOrd="3" destOrd="0" presId="urn:microsoft.com/office/officeart/2008/layout/HalfCircleOrganizationChart"/>
    <dgm:cxn modelId="{BFD0F71D-31A3-4C8E-9B68-8CA96E1B6AE8}" type="presParOf" srcId="{50522C2F-BDDE-4FB1-A4E0-19FA027578B6}" destId="{6D33570E-8B64-4411-8DD9-C12F86273A95}" srcOrd="1" destOrd="0" presId="urn:microsoft.com/office/officeart/2008/layout/HalfCircleOrganizationChart"/>
    <dgm:cxn modelId="{A3464D93-C297-4467-8D27-52A08BF2DC06}" type="presParOf" srcId="{50522C2F-BDDE-4FB1-A4E0-19FA027578B6}" destId="{3F923432-CF59-4802-87D2-B9AC8D8D4580}" srcOrd="2" destOrd="0" presId="urn:microsoft.com/office/officeart/2008/layout/HalfCircleOrganizationChart"/>
    <dgm:cxn modelId="{F06C822D-1A44-49EE-8A7C-61331AC4F7CD}" type="presParOf" srcId="{D88A19C5-5E46-4892-93C0-82864CF213CB}" destId="{16D46147-9B49-458B-A59A-DA43E23F9A9A}" srcOrd="4" destOrd="0" presId="urn:microsoft.com/office/officeart/2008/layout/HalfCircleOrganizationChart"/>
    <dgm:cxn modelId="{56EFD335-9E20-479B-8780-356B441B0AA0}" type="presParOf" srcId="{D88A19C5-5E46-4892-93C0-82864CF213CB}" destId="{0365E4FD-A936-4F8E-B792-BF95F2625760}" srcOrd="5" destOrd="0" presId="urn:microsoft.com/office/officeart/2008/layout/HalfCircleOrganizationChart"/>
    <dgm:cxn modelId="{9C555C7F-2FE1-46B7-B54E-E49A6E0E9C28}" type="presParOf" srcId="{0365E4FD-A936-4F8E-B792-BF95F2625760}" destId="{5A52B15F-A28D-49C3-AE36-A1D54612BF02}" srcOrd="0" destOrd="0" presId="urn:microsoft.com/office/officeart/2008/layout/HalfCircleOrganizationChart"/>
    <dgm:cxn modelId="{0BD3B250-97CB-43AD-8E3B-F54909C7BC67}" type="presParOf" srcId="{5A52B15F-A28D-49C3-AE36-A1D54612BF02}" destId="{C0A85116-EE36-4137-9C2D-8E9A44AA9F41}" srcOrd="0" destOrd="0" presId="urn:microsoft.com/office/officeart/2008/layout/HalfCircleOrganizationChart"/>
    <dgm:cxn modelId="{A5670712-7FDC-45E5-BEF3-3CEB65A805C0}" type="presParOf" srcId="{5A52B15F-A28D-49C3-AE36-A1D54612BF02}" destId="{6EF2F46E-493E-434F-BC99-87EEE78BA1D0}" srcOrd="1" destOrd="0" presId="urn:microsoft.com/office/officeart/2008/layout/HalfCircleOrganizationChart"/>
    <dgm:cxn modelId="{54775645-1FBC-4F88-9D1A-26F4E3B32DFD}" type="presParOf" srcId="{5A52B15F-A28D-49C3-AE36-A1D54612BF02}" destId="{EF001636-1294-4117-96D7-9A54486C4D00}" srcOrd="2" destOrd="0" presId="urn:microsoft.com/office/officeart/2008/layout/HalfCircleOrganizationChart"/>
    <dgm:cxn modelId="{308411CA-5EF5-4A17-8215-62ECED224C82}" type="presParOf" srcId="{5A52B15F-A28D-49C3-AE36-A1D54612BF02}" destId="{C0094F61-3BA1-4281-ACAF-E89534E6B4D6}" srcOrd="3" destOrd="0" presId="urn:microsoft.com/office/officeart/2008/layout/HalfCircleOrganizationChart"/>
    <dgm:cxn modelId="{B614084F-BDD3-41F6-9695-714AD75026DC}" type="presParOf" srcId="{0365E4FD-A936-4F8E-B792-BF95F2625760}" destId="{B1141BF0-83B5-48A6-95D3-AB609E9EB9B3}" srcOrd="1" destOrd="0" presId="urn:microsoft.com/office/officeart/2008/layout/HalfCircleOrganizationChart"/>
    <dgm:cxn modelId="{74F5309C-6151-4546-B3BB-5F966F69B0C7}" type="presParOf" srcId="{0365E4FD-A936-4F8E-B792-BF95F2625760}" destId="{30398EB3-AEFC-431D-818D-FE89E550E974}" srcOrd="2" destOrd="0" presId="urn:microsoft.com/office/officeart/2008/layout/HalfCircleOrganizationChart"/>
    <dgm:cxn modelId="{8665BC56-F656-46C4-AE2B-D78BBEA2B605}" type="presParOf" srcId="{E72EF01D-DFE1-4B7A-A3BD-25FC52074C15}" destId="{CDDD22A1-FCD6-46DB-B1F7-EBCFADD8C5B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46147-9B49-458B-A59A-DA43E23F9A9A}">
      <dsp:nvSpPr>
        <dsp:cNvPr id="0" name=""/>
        <dsp:cNvSpPr/>
      </dsp:nvSpPr>
      <dsp:spPr>
        <a:xfrm>
          <a:off x="1844039" y="1193614"/>
          <a:ext cx="1304671" cy="22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15"/>
              </a:lnTo>
              <a:lnTo>
                <a:pt x="1304671" y="113215"/>
              </a:lnTo>
              <a:lnTo>
                <a:pt x="1304671" y="226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3EFE6-86FC-45DE-809E-C77E17E225FF}">
      <dsp:nvSpPr>
        <dsp:cNvPr id="0" name=""/>
        <dsp:cNvSpPr/>
      </dsp:nvSpPr>
      <dsp:spPr>
        <a:xfrm>
          <a:off x="1798319" y="1193614"/>
          <a:ext cx="91440" cy="226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A7DDC-0485-43D1-A299-DE6A0AAF2AA1}">
      <dsp:nvSpPr>
        <dsp:cNvPr id="0" name=""/>
        <dsp:cNvSpPr/>
      </dsp:nvSpPr>
      <dsp:spPr>
        <a:xfrm>
          <a:off x="539368" y="1193614"/>
          <a:ext cx="1304671" cy="226430"/>
        </a:xfrm>
        <a:custGeom>
          <a:avLst/>
          <a:gdLst/>
          <a:ahLst/>
          <a:cxnLst/>
          <a:rect l="0" t="0" r="0" b="0"/>
          <a:pathLst>
            <a:path>
              <a:moveTo>
                <a:pt x="1304671" y="0"/>
              </a:moveTo>
              <a:lnTo>
                <a:pt x="1304671" y="113215"/>
              </a:lnTo>
              <a:lnTo>
                <a:pt x="0" y="113215"/>
              </a:lnTo>
              <a:lnTo>
                <a:pt x="0" y="226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2DA9F-65D1-4979-8CF7-3AE009C1B4BD}">
      <dsp:nvSpPr>
        <dsp:cNvPr id="0" name=""/>
        <dsp:cNvSpPr/>
      </dsp:nvSpPr>
      <dsp:spPr>
        <a:xfrm>
          <a:off x="1574479" y="654494"/>
          <a:ext cx="539120" cy="5391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011D2-12D7-4872-A982-888A2D061DB4}">
      <dsp:nvSpPr>
        <dsp:cNvPr id="0" name=""/>
        <dsp:cNvSpPr/>
      </dsp:nvSpPr>
      <dsp:spPr>
        <a:xfrm>
          <a:off x="1574479" y="654494"/>
          <a:ext cx="539120" cy="5391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38D88-05F7-40B5-BD91-0AFAD7AFEE96}">
      <dsp:nvSpPr>
        <dsp:cNvPr id="0" name=""/>
        <dsp:cNvSpPr/>
      </dsp:nvSpPr>
      <dsp:spPr>
        <a:xfrm>
          <a:off x="1304919" y="751535"/>
          <a:ext cx="1078241" cy="34503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Machine learning</a:t>
          </a:r>
        </a:p>
      </dsp:txBody>
      <dsp:txXfrm>
        <a:off x="1304919" y="751535"/>
        <a:ext cx="1078241" cy="345037"/>
      </dsp:txXfrm>
    </dsp:sp>
    <dsp:sp modelId="{D9478EFC-BB07-4671-A4F6-D959397280F9}">
      <dsp:nvSpPr>
        <dsp:cNvPr id="0" name=""/>
        <dsp:cNvSpPr/>
      </dsp:nvSpPr>
      <dsp:spPr>
        <a:xfrm>
          <a:off x="269807" y="1420045"/>
          <a:ext cx="539120" cy="5391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6EA2F-A3F6-4E13-9EF8-A06379D68DA2}">
      <dsp:nvSpPr>
        <dsp:cNvPr id="0" name=""/>
        <dsp:cNvSpPr/>
      </dsp:nvSpPr>
      <dsp:spPr>
        <a:xfrm>
          <a:off x="269807" y="1420045"/>
          <a:ext cx="539120" cy="5391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E0899-0E8C-4CE5-8B26-00DBF3D13A24}">
      <dsp:nvSpPr>
        <dsp:cNvPr id="0" name=""/>
        <dsp:cNvSpPr/>
      </dsp:nvSpPr>
      <dsp:spPr>
        <a:xfrm>
          <a:off x="247" y="1517087"/>
          <a:ext cx="1078241" cy="34503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Supervised learning</a:t>
          </a:r>
        </a:p>
      </dsp:txBody>
      <dsp:txXfrm>
        <a:off x="247" y="1517087"/>
        <a:ext cx="1078241" cy="345037"/>
      </dsp:txXfrm>
    </dsp:sp>
    <dsp:sp modelId="{024CE0B5-E9BA-4324-A56F-949FF7F6FA99}">
      <dsp:nvSpPr>
        <dsp:cNvPr id="0" name=""/>
        <dsp:cNvSpPr/>
      </dsp:nvSpPr>
      <dsp:spPr>
        <a:xfrm>
          <a:off x="1574479" y="1420045"/>
          <a:ext cx="539120" cy="5391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32435-0EC5-4D0D-B99B-9E53AB26F3E8}">
      <dsp:nvSpPr>
        <dsp:cNvPr id="0" name=""/>
        <dsp:cNvSpPr/>
      </dsp:nvSpPr>
      <dsp:spPr>
        <a:xfrm>
          <a:off x="1574479" y="1420045"/>
          <a:ext cx="539120" cy="5391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57B5E-D849-4E14-B218-FF9E5F9562C7}">
      <dsp:nvSpPr>
        <dsp:cNvPr id="0" name=""/>
        <dsp:cNvSpPr/>
      </dsp:nvSpPr>
      <dsp:spPr>
        <a:xfrm>
          <a:off x="1304919" y="1517087"/>
          <a:ext cx="1078241" cy="34503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Unsupervised learning</a:t>
          </a:r>
        </a:p>
      </dsp:txBody>
      <dsp:txXfrm>
        <a:off x="1304919" y="1517087"/>
        <a:ext cx="1078241" cy="345037"/>
      </dsp:txXfrm>
    </dsp:sp>
    <dsp:sp modelId="{6EF2F46E-493E-434F-BC99-87EEE78BA1D0}">
      <dsp:nvSpPr>
        <dsp:cNvPr id="0" name=""/>
        <dsp:cNvSpPr/>
      </dsp:nvSpPr>
      <dsp:spPr>
        <a:xfrm>
          <a:off x="2879151" y="1420045"/>
          <a:ext cx="539120" cy="53912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01636-1294-4117-96D7-9A54486C4D00}">
      <dsp:nvSpPr>
        <dsp:cNvPr id="0" name=""/>
        <dsp:cNvSpPr/>
      </dsp:nvSpPr>
      <dsp:spPr>
        <a:xfrm>
          <a:off x="2879151" y="1420045"/>
          <a:ext cx="539120" cy="53912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85116-EE36-4137-9C2D-8E9A44AA9F41}">
      <dsp:nvSpPr>
        <dsp:cNvPr id="0" name=""/>
        <dsp:cNvSpPr/>
      </dsp:nvSpPr>
      <dsp:spPr>
        <a:xfrm>
          <a:off x="2609591" y="1517087"/>
          <a:ext cx="1078241" cy="34503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Reinforcement learning</a:t>
          </a:r>
        </a:p>
      </dsp:txBody>
      <dsp:txXfrm>
        <a:off x="2609591" y="1517087"/>
        <a:ext cx="1078241" cy="345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BE15-B219-455C-925B-3ECFBC126D1E}" type="datetimeFigureOut">
              <a:rPr lang="en-IN" smtClean="0"/>
              <a:pPr/>
              <a:t>04-01-2019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88576-3CFD-49D7-AA59-A210A7851C7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6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71802-8278-40A4-AF5A-6E98D7DEF830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3A65-825A-4F77-9D3F-E239C1633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16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22" y="3588239"/>
            <a:ext cx="4547913" cy="4571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095750"/>
            <a:ext cx="4572000" cy="381000"/>
          </a:xfrm>
        </p:spPr>
        <p:txBody>
          <a:bodyPr>
            <a:noAutofit/>
          </a:bodyPr>
          <a:lstStyle>
            <a:lvl1pPr marL="342900" indent="-342900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" userDrawn="1">
          <p15:clr>
            <a:srgbClr val="FBAE40"/>
          </p15:clr>
        </p15:guide>
        <p15:guide id="2" pos="56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"/>
            <a:ext cx="8607224" cy="65774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3962400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3000" indent="-228600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5030457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800" y="4933961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20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4977345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21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800" y="4933961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20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2400" y="4977345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21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1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1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har char="•"/>
            </a:pPr>
            <a:r>
              <a:rPr lang="en-US" dirty="0"/>
              <a:t>Second level</a:t>
            </a:r>
          </a:p>
          <a:p>
            <a:pPr marL="1200150" lvl="2" indent="-285750"/>
            <a:r>
              <a:rPr lang="en-US" dirty="0"/>
              <a:t>Third level</a:t>
            </a:r>
          </a:p>
          <a:p>
            <a:pPr marL="1657350" lvl="3" indent="-285750"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2921"/>
            <a:ext cx="8370512" cy="644820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800" y="4933961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20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4977345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21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2"/>
            <a:ext cx="8610600" cy="657741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1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8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55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22" y="3670532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 userDrawn="1"/>
        </p:nvSpPr>
        <p:spPr>
          <a:xfrm>
            <a:off x="5643435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 userDrawn="1"/>
        </p:nvSpPr>
        <p:spPr>
          <a:xfrm>
            <a:off x="4617346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22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 userDrawn="1"/>
        </p:nvSpPr>
        <p:spPr>
          <a:xfrm>
            <a:off x="2905389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60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 userDrawn="1"/>
        </p:nvSpPr>
        <p:spPr>
          <a:xfrm>
            <a:off x="2617676" y="1425481"/>
            <a:ext cx="442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44" y="134900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 userDrawn="1"/>
        </p:nvSpPr>
        <p:spPr>
          <a:xfrm>
            <a:off x="1562111" y="1297619"/>
            <a:ext cx="5325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54" y="427698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 userDrawn="1"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07" y="81222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 userDrawn="1"/>
        </p:nvSpPr>
        <p:spPr>
          <a:xfrm>
            <a:off x="3700088" y="765723"/>
            <a:ext cx="5100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162815" y="1197184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442204" y="3704344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7442204" y="3456614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442204" y="4009000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7442204" y="4484138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5924550" y="3458729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87372" y="3456812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8322" y="4302111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8337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939251" y="3706459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3805372" y="3456812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983649" y="3461479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984940" y="3701279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6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 userDrawn="1"/>
        </p:nvSpPr>
        <p:spPr>
          <a:xfrm>
            <a:off x="5267334" y="1776218"/>
            <a:ext cx="6190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6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96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1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3867162"/>
            <a:ext cx="4724400" cy="457199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191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073078"/>
            <a:ext cx="4394236" cy="2946898"/>
          </a:xfrm>
        </p:spPr>
        <p:txBody>
          <a:bodyPr>
            <a:noAutofit/>
          </a:bodyPr>
          <a:lstStyle/>
          <a:p>
            <a:r>
              <a:rPr lang="en-IN" sz="1200" dirty="0">
                <a:solidFill>
                  <a:srgbClr val="86BC25"/>
                </a:solidFill>
                <a:cs typeface="Times New Roman" pitchFamily="18" charset="0"/>
              </a:rPr>
              <a:t>The art and science of</a:t>
            </a:r>
            <a:r>
              <a:rPr lang="en-IN" sz="1200" dirty="0">
                <a:cs typeface="Times New Roman" pitchFamily="18" charset="0"/>
              </a:rPr>
              <a:t>:</a:t>
            </a:r>
          </a:p>
          <a:p>
            <a:pPr marL="390708" lvl="2" indent="-214313"/>
            <a:r>
              <a:rPr lang="en-IN" sz="1200" dirty="0">
                <a:cs typeface="Times New Roman" pitchFamily="18" charset="0"/>
              </a:rPr>
              <a:t>Giving computers the ability to learn to make decisions from data</a:t>
            </a:r>
          </a:p>
          <a:p>
            <a:pPr marL="390708" lvl="2" indent="-214313"/>
            <a:r>
              <a:rPr lang="en-IN" sz="1200" dirty="0">
                <a:cs typeface="Times New Roman" pitchFamily="18" charset="0"/>
              </a:rPr>
              <a:t>Without being explicitly programmed! </a:t>
            </a:r>
          </a:p>
          <a:p>
            <a:pPr marL="390708" lvl="2" indent="-214313"/>
            <a:endParaRPr lang="en-IN" sz="1200" dirty="0">
              <a:cs typeface="Times New Roman" pitchFamily="18" charset="0"/>
            </a:endParaRPr>
          </a:p>
          <a:p>
            <a:r>
              <a:rPr lang="en-US" sz="1200" dirty="0">
                <a:cs typeface="Times New Roman" pitchFamily="18" charset="0"/>
              </a:rPr>
              <a:t>The learning begins with observations or data, such as </a:t>
            </a:r>
            <a:r>
              <a:rPr lang="en-US" sz="1200" dirty="0">
                <a:solidFill>
                  <a:srgbClr val="00A3D0"/>
                </a:solidFill>
                <a:cs typeface="Times New Roman" pitchFamily="18" charset="0"/>
              </a:rPr>
              <a:t>examples, direct experience, or instruction,</a:t>
            </a:r>
            <a:r>
              <a:rPr lang="en-US" sz="1200" dirty="0">
                <a:cs typeface="Times New Roman" pitchFamily="18" charset="0"/>
              </a:rPr>
              <a:t> in order to look for </a:t>
            </a:r>
            <a:r>
              <a:rPr lang="en-US" sz="1200" dirty="0">
                <a:solidFill>
                  <a:srgbClr val="00A3D0"/>
                </a:solidFill>
                <a:cs typeface="Times New Roman" pitchFamily="18" charset="0"/>
              </a:rPr>
              <a:t>patterns in data</a:t>
            </a:r>
            <a:r>
              <a:rPr lang="en-US" sz="1200" dirty="0">
                <a:cs typeface="Times New Roman" pitchFamily="18" charset="0"/>
              </a:rPr>
              <a:t> and make better decisions in the future.</a:t>
            </a:r>
          </a:p>
          <a:p>
            <a:r>
              <a:rPr lang="en-US" sz="1200" dirty="0">
                <a:cs typeface="Times New Roman" pitchFamily="18" charset="0"/>
              </a:rPr>
              <a:t>The primary aim is to allow the computers to </a:t>
            </a:r>
            <a:r>
              <a:rPr lang="en-US" sz="1200" dirty="0">
                <a:solidFill>
                  <a:srgbClr val="00A3D0"/>
                </a:solidFill>
                <a:cs typeface="Times New Roman" pitchFamily="18" charset="0"/>
              </a:rPr>
              <a:t>learn automatically </a:t>
            </a:r>
            <a:r>
              <a:rPr lang="en-US" sz="1200" dirty="0">
                <a:cs typeface="Times New Roman" pitchFamily="18" charset="0"/>
              </a:rPr>
              <a:t>without human intervention or assistance and adjust actions accordingly.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795" y="4385354"/>
            <a:ext cx="6932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i="1" dirty="0">
                <a:cs typeface="Times New Roman" pitchFamily="18" charset="0"/>
              </a:rPr>
              <a:t>*Andrew Ng's Coursera course often gets rave reviews for its content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E60CA8-895B-464C-A3AB-7869B2DCF2F3}"/>
              </a:ext>
            </a:extLst>
          </p:cNvPr>
          <p:cNvGraphicFramePr/>
          <p:nvPr>
            <p:extLst/>
          </p:nvPr>
        </p:nvGraphicFramePr>
        <p:xfrm>
          <a:off x="4872049" y="609250"/>
          <a:ext cx="3688080" cy="261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0644519-B6C3-4DEB-8276-DC45A220C506}"/>
              </a:ext>
            </a:extLst>
          </p:cNvPr>
          <p:cNvSpPr txBox="1"/>
          <p:nvPr/>
        </p:nvSpPr>
        <p:spPr>
          <a:xfrm>
            <a:off x="4813172" y="2625434"/>
            <a:ext cx="1234440" cy="733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US" sz="1200" b="1" dirty="0">
                <a:solidFill>
                  <a:srgbClr val="313131"/>
                </a:solidFill>
              </a:rPr>
              <a:t>Target      Driven</a:t>
            </a:r>
          </a:p>
          <a:p>
            <a:pPr algn="ctr">
              <a:spcBef>
                <a:spcPts val="450"/>
              </a:spcBef>
              <a:buSzPct val="100000"/>
            </a:pPr>
            <a:r>
              <a:rPr lang="en-US" sz="1050" dirty="0">
                <a:solidFill>
                  <a:srgbClr val="313131"/>
                </a:solidFill>
              </a:rPr>
              <a:t>Algorithms learning to react based on the target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F1618-1DF9-4E31-952D-ECC2ECE57850}"/>
              </a:ext>
            </a:extLst>
          </p:cNvPr>
          <p:cNvSpPr txBox="1"/>
          <p:nvPr/>
        </p:nvSpPr>
        <p:spPr>
          <a:xfrm>
            <a:off x="6098869" y="2625433"/>
            <a:ext cx="1234440" cy="733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US" sz="1200" b="1" dirty="0">
                <a:solidFill>
                  <a:srgbClr val="313131"/>
                </a:solidFill>
              </a:rPr>
              <a:t>Data      Driven</a:t>
            </a:r>
          </a:p>
          <a:p>
            <a:pPr algn="ctr">
              <a:spcBef>
                <a:spcPts val="450"/>
              </a:spcBef>
              <a:buSzPct val="100000"/>
            </a:pPr>
            <a:r>
              <a:rPr lang="en-US" sz="1050" dirty="0">
                <a:solidFill>
                  <a:srgbClr val="313131"/>
                </a:solidFill>
              </a:rPr>
              <a:t>Algorithms learning to react based on patterns in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B3CF0-9DEC-4AD2-82CD-568485458D34}"/>
              </a:ext>
            </a:extLst>
          </p:cNvPr>
          <p:cNvSpPr txBox="1"/>
          <p:nvPr/>
        </p:nvSpPr>
        <p:spPr>
          <a:xfrm>
            <a:off x="7398254" y="2625433"/>
            <a:ext cx="1329690" cy="733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50"/>
              </a:spcBef>
              <a:buSzPct val="100000"/>
            </a:pPr>
            <a:r>
              <a:rPr lang="en-US" sz="1200" b="1" dirty="0">
                <a:solidFill>
                  <a:srgbClr val="313131"/>
                </a:solidFill>
              </a:rPr>
              <a:t>Environment driven</a:t>
            </a:r>
          </a:p>
          <a:p>
            <a:pPr algn="ctr">
              <a:spcBef>
                <a:spcPts val="450"/>
              </a:spcBef>
              <a:buSzPct val="100000"/>
            </a:pPr>
            <a:r>
              <a:rPr lang="en-US" sz="1050" dirty="0">
                <a:solidFill>
                  <a:srgbClr val="313131"/>
                </a:solidFill>
              </a:rPr>
              <a:t>Algorithms learning to react to environment and feedbacks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DBB8E6-D60D-46D1-B9EB-CADF794F14BC}"/>
              </a:ext>
            </a:extLst>
          </p:cNvPr>
          <p:cNvSpPr txBox="1">
            <a:spLocks/>
          </p:cNvSpPr>
          <p:nvPr/>
        </p:nvSpPr>
        <p:spPr bwMode="gray">
          <a:xfrm>
            <a:off x="352425" y="301940"/>
            <a:ext cx="8439150" cy="519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500" dirty="0"/>
              <a:t>Machine learning in Data Science</a:t>
            </a:r>
            <a:endParaRPr lang="en-US" sz="1500" dirty="0"/>
          </a:p>
        </p:txBody>
      </p:sp>
      <p:sp>
        <p:nvSpPr>
          <p:cNvPr id="10" name="Text Placeholder 55">
            <a:extLst>
              <a:ext uri="{FF2B5EF4-FFF2-40B4-BE49-F238E27FC236}">
                <a16:creationId xmlns:a16="http://schemas.microsoft.com/office/drawing/2014/main" id="{F3DA3A39-3453-4CFA-BBFF-E25F8559E3D4}"/>
              </a:ext>
            </a:extLst>
          </p:cNvPr>
          <p:cNvSpPr txBox="1">
            <a:spLocks/>
          </p:cNvSpPr>
          <p:nvPr/>
        </p:nvSpPr>
        <p:spPr>
          <a:xfrm>
            <a:off x="288794" y="663095"/>
            <a:ext cx="8439150" cy="56794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575757"/>
                </a:solidFill>
              </a:rPr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12238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P spid="17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C498E0-DDA7-4A41-A522-109BAE6485BF}"/>
              </a:ext>
            </a:extLst>
          </p:cNvPr>
          <p:cNvSpPr txBox="1">
            <a:spLocks/>
          </p:cNvSpPr>
          <p:nvPr/>
        </p:nvSpPr>
        <p:spPr bwMode="gray">
          <a:xfrm>
            <a:off x="352425" y="301940"/>
            <a:ext cx="8439150" cy="25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Supervised Learning</a:t>
            </a:r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34446545-6658-4912-822F-06450A6793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27256" y="545696"/>
            <a:ext cx="4050000" cy="4050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2D8D98-49A5-4F5A-9AAE-18BEF17B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068190"/>
            <a:ext cx="7968615" cy="635273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IN" sz="1200" b="1" dirty="0"/>
              <a:t>Supervised learning</a:t>
            </a:r>
            <a:r>
              <a:rPr lang="en-IN" sz="1200" dirty="0"/>
              <a:t> </a:t>
            </a:r>
            <a:r>
              <a:rPr lang="en-IN" sz="1200" dirty="0">
                <a:cs typeface="Times New Roman" pitchFamily="18" charset="0"/>
              </a:rPr>
              <a:t>is the machine learning task of predicting the target/outcome variable from a given set of supporting predictor variables</a:t>
            </a:r>
          </a:p>
          <a:p>
            <a:r>
              <a:rPr lang="en-IN" sz="1200" dirty="0">
                <a:cs typeface="Times New Roman" pitchFamily="18" charset="0"/>
              </a:rPr>
              <a:t>Supervised learning deals with labelled data and it includes two categories of algorithm: </a:t>
            </a:r>
            <a:r>
              <a:rPr lang="en-IN" sz="1200" dirty="0">
                <a:solidFill>
                  <a:srgbClr val="00A3D0"/>
                </a:solidFill>
                <a:cs typeface="Times New Roman" pitchFamily="18" charset="0"/>
              </a:rPr>
              <a:t>classification</a:t>
            </a:r>
            <a:r>
              <a:rPr lang="en-IN" sz="1200" dirty="0">
                <a:cs typeface="Times New Roman" pitchFamily="18" charset="0"/>
              </a:rPr>
              <a:t> and </a:t>
            </a:r>
            <a:r>
              <a:rPr lang="en-IN" sz="1200" dirty="0">
                <a:solidFill>
                  <a:srgbClr val="00A3D0"/>
                </a:solidFill>
                <a:cs typeface="Times New Roman" pitchFamily="18" charset="0"/>
              </a:rPr>
              <a:t>numerical prediction</a:t>
            </a:r>
          </a:p>
          <a:p>
            <a:endParaRPr lang="en-IN" sz="1200" dirty="0">
              <a:cs typeface="Times New Roman" pitchFamily="18" charset="0"/>
            </a:endParaRPr>
          </a:p>
          <a:p>
            <a:endParaRPr lang="en-IN" sz="1200" dirty="0"/>
          </a:p>
        </p:txBody>
      </p:sp>
      <p:sp>
        <p:nvSpPr>
          <p:cNvPr id="118" name="Text Placeholder 55">
            <a:extLst>
              <a:ext uri="{FF2B5EF4-FFF2-40B4-BE49-F238E27FC236}">
                <a16:creationId xmlns:a16="http://schemas.microsoft.com/office/drawing/2014/main" id="{88351D73-DB75-4272-89D1-A93979915993}"/>
              </a:ext>
            </a:extLst>
          </p:cNvPr>
          <p:cNvSpPr txBox="1">
            <a:spLocks/>
          </p:cNvSpPr>
          <p:nvPr/>
        </p:nvSpPr>
        <p:spPr>
          <a:xfrm>
            <a:off x="288794" y="551598"/>
            <a:ext cx="8439150" cy="56794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575757"/>
                </a:solidFill>
              </a:rPr>
              <a:t>Definition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938FE1-5344-4914-8E99-F9C65A45AE78}"/>
              </a:ext>
            </a:extLst>
          </p:cNvPr>
          <p:cNvSpPr/>
          <p:nvPr/>
        </p:nvSpPr>
        <p:spPr bwMode="gray">
          <a:xfrm>
            <a:off x="7329817" y="3039011"/>
            <a:ext cx="1485900" cy="1200599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6675" tIns="66675" rIns="66675" bIns="66675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Labelled data</a:t>
            </a: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Direct feedback</a:t>
            </a: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Predict output</a:t>
            </a:r>
          </a:p>
        </p:txBody>
      </p:sp>
      <p:sp>
        <p:nvSpPr>
          <p:cNvPr id="36" name="Freeform 858">
            <a:extLst>
              <a:ext uri="{FF2B5EF4-FFF2-40B4-BE49-F238E27FC236}">
                <a16:creationId xmlns:a16="http://schemas.microsoft.com/office/drawing/2014/main" id="{8B2B4F1B-8178-4E7D-BEB5-A423212DDC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2910" y="3103705"/>
            <a:ext cx="275723" cy="275723"/>
          </a:xfrm>
          <a:custGeom>
            <a:avLst/>
            <a:gdLst>
              <a:gd name="T0" fmla="*/ 352 w 512"/>
              <a:gd name="T1" fmla="*/ 146 h 512"/>
              <a:gd name="T2" fmla="*/ 352 w 512"/>
              <a:gd name="T3" fmla="*/ 260 h 512"/>
              <a:gd name="T4" fmla="*/ 263 w 512"/>
              <a:gd name="T5" fmla="*/ 259 h 512"/>
              <a:gd name="T6" fmla="*/ 208 w 512"/>
              <a:gd name="T7" fmla="*/ 236 h 512"/>
              <a:gd name="T8" fmla="*/ 160 w 512"/>
              <a:gd name="T9" fmla="*/ 248 h 512"/>
              <a:gd name="T10" fmla="*/ 160 w 512"/>
              <a:gd name="T11" fmla="*/ 134 h 512"/>
              <a:gd name="T12" fmla="*/ 248 w 512"/>
              <a:gd name="T13" fmla="*/ 135 h 512"/>
              <a:gd name="T14" fmla="*/ 352 w 512"/>
              <a:gd name="T15" fmla="*/ 146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373 w 512"/>
              <a:gd name="T27" fmla="*/ 128 h 512"/>
              <a:gd name="T28" fmla="*/ 367 w 512"/>
              <a:gd name="T29" fmla="*/ 118 h 512"/>
              <a:gd name="T30" fmla="*/ 356 w 512"/>
              <a:gd name="T31" fmla="*/ 119 h 512"/>
              <a:gd name="T32" fmla="*/ 263 w 512"/>
              <a:gd name="T33" fmla="*/ 120 h 512"/>
              <a:gd name="T34" fmla="*/ 143 w 512"/>
              <a:gd name="T35" fmla="*/ 119 h 512"/>
              <a:gd name="T36" fmla="*/ 138 w 512"/>
              <a:gd name="T37" fmla="*/ 128 h 512"/>
              <a:gd name="T38" fmla="*/ 138 w 512"/>
              <a:gd name="T39" fmla="*/ 384 h 512"/>
              <a:gd name="T40" fmla="*/ 149 w 512"/>
              <a:gd name="T41" fmla="*/ 394 h 512"/>
              <a:gd name="T42" fmla="*/ 160 w 512"/>
              <a:gd name="T43" fmla="*/ 384 h 512"/>
              <a:gd name="T44" fmla="*/ 160 w 512"/>
              <a:gd name="T45" fmla="*/ 272 h 512"/>
              <a:gd name="T46" fmla="*/ 248 w 512"/>
              <a:gd name="T47" fmla="*/ 274 h 512"/>
              <a:gd name="T48" fmla="*/ 368 w 512"/>
              <a:gd name="T49" fmla="*/ 275 h 512"/>
              <a:gd name="T50" fmla="*/ 373 w 512"/>
              <a:gd name="T51" fmla="*/ 266 h 512"/>
              <a:gd name="T52" fmla="*/ 373 w 512"/>
              <a:gd name="T53" fmla="*/ 12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52" y="146"/>
                </a:moveTo>
                <a:cubicBezTo>
                  <a:pt x="352" y="260"/>
                  <a:pt x="352" y="260"/>
                  <a:pt x="352" y="260"/>
                </a:cubicBezTo>
                <a:cubicBezTo>
                  <a:pt x="337" y="268"/>
                  <a:pt x="293" y="288"/>
                  <a:pt x="263" y="259"/>
                </a:cubicBezTo>
                <a:cubicBezTo>
                  <a:pt x="247" y="242"/>
                  <a:pt x="227" y="236"/>
                  <a:pt x="208" y="236"/>
                </a:cubicBezTo>
                <a:cubicBezTo>
                  <a:pt x="191" y="236"/>
                  <a:pt x="173" y="242"/>
                  <a:pt x="160" y="248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74" y="126"/>
                  <a:pt x="218" y="105"/>
                  <a:pt x="248" y="135"/>
                </a:cubicBezTo>
                <a:cubicBezTo>
                  <a:pt x="280" y="167"/>
                  <a:pt x="323" y="159"/>
                  <a:pt x="352" y="14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73" y="128"/>
                </a:moveTo>
                <a:cubicBezTo>
                  <a:pt x="373" y="124"/>
                  <a:pt x="371" y="120"/>
                  <a:pt x="367" y="118"/>
                </a:cubicBezTo>
                <a:cubicBezTo>
                  <a:pt x="364" y="116"/>
                  <a:pt x="360" y="117"/>
                  <a:pt x="356" y="119"/>
                </a:cubicBezTo>
                <a:cubicBezTo>
                  <a:pt x="356" y="119"/>
                  <a:pt x="299" y="156"/>
                  <a:pt x="263" y="120"/>
                </a:cubicBezTo>
                <a:cubicBezTo>
                  <a:pt x="224" y="81"/>
                  <a:pt x="167" y="102"/>
                  <a:pt x="143" y="119"/>
                </a:cubicBezTo>
                <a:cubicBezTo>
                  <a:pt x="140" y="121"/>
                  <a:pt x="138" y="124"/>
                  <a:pt x="138" y="128"/>
                </a:cubicBezTo>
                <a:cubicBezTo>
                  <a:pt x="138" y="384"/>
                  <a:pt x="138" y="384"/>
                  <a:pt x="138" y="384"/>
                </a:cubicBezTo>
                <a:cubicBezTo>
                  <a:pt x="138" y="390"/>
                  <a:pt x="143" y="394"/>
                  <a:pt x="149" y="394"/>
                </a:cubicBezTo>
                <a:cubicBezTo>
                  <a:pt x="155" y="394"/>
                  <a:pt x="160" y="390"/>
                  <a:pt x="160" y="384"/>
                </a:cubicBezTo>
                <a:cubicBezTo>
                  <a:pt x="160" y="272"/>
                  <a:pt x="160" y="272"/>
                  <a:pt x="160" y="272"/>
                </a:cubicBezTo>
                <a:cubicBezTo>
                  <a:pt x="174" y="264"/>
                  <a:pt x="217" y="243"/>
                  <a:pt x="248" y="274"/>
                </a:cubicBezTo>
                <a:cubicBezTo>
                  <a:pt x="286" y="312"/>
                  <a:pt x="343" y="292"/>
                  <a:pt x="368" y="275"/>
                </a:cubicBezTo>
                <a:cubicBezTo>
                  <a:pt x="371" y="273"/>
                  <a:pt x="373" y="270"/>
                  <a:pt x="373" y="266"/>
                </a:cubicBezTo>
                <a:lnTo>
                  <a:pt x="373" y="128"/>
                </a:lnTo>
                <a:close/>
              </a:path>
            </a:pathLst>
          </a:custGeom>
          <a:solidFill>
            <a:srgbClr val="0097A9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39" name="Group 437">
            <a:extLst>
              <a:ext uri="{FF2B5EF4-FFF2-40B4-BE49-F238E27FC236}">
                <a16:creationId xmlns:a16="http://schemas.microsoft.com/office/drawing/2014/main" id="{D7BA01BE-BBCB-4218-95B2-4BF51D25F4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62909" y="3877847"/>
            <a:ext cx="277257" cy="277257"/>
            <a:chOff x="3130" y="1561"/>
            <a:chExt cx="340" cy="340"/>
          </a:xfrm>
          <a:solidFill>
            <a:srgbClr val="0097A9"/>
          </a:solidFill>
        </p:grpSpPr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C04ADAF7-F8B9-4AE0-BACA-3D997C2B9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696"/>
              <a:ext cx="28" cy="28"/>
            </a:xfrm>
            <a:custGeom>
              <a:avLst/>
              <a:gdLst>
                <a:gd name="T0" fmla="*/ 0 w 42"/>
                <a:gd name="T1" fmla="*/ 0 h 42"/>
                <a:gd name="T2" fmla="*/ 0 w 42"/>
                <a:gd name="T3" fmla="*/ 42 h 42"/>
                <a:gd name="T4" fmla="*/ 42 w 42"/>
                <a:gd name="T5" fmla="*/ 42 h 42"/>
                <a:gd name="T6" fmla="*/ 0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8" y="21"/>
                    <a:pt x="21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9C9D08B4-6F3D-4D0A-86FE-35009DD1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696"/>
              <a:ext cx="28" cy="28"/>
            </a:xfrm>
            <a:custGeom>
              <a:avLst/>
              <a:gdLst>
                <a:gd name="T0" fmla="*/ 0 w 42"/>
                <a:gd name="T1" fmla="*/ 42 h 42"/>
                <a:gd name="T2" fmla="*/ 42 w 42"/>
                <a:gd name="T3" fmla="*/ 42 h 42"/>
                <a:gd name="T4" fmla="*/ 42 w 42"/>
                <a:gd name="T5" fmla="*/ 0 h 42"/>
                <a:gd name="T6" fmla="*/ 0 w 4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1" y="5"/>
                    <a:pt x="5" y="21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3" name="Freeform 440">
              <a:extLst>
                <a:ext uri="{FF2B5EF4-FFF2-40B4-BE49-F238E27FC236}">
                  <a16:creationId xmlns:a16="http://schemas.microsoft.com/office/drawing/2014/main" id="{56A17780-ADF4-4614-A7BB-6D6E888E8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1661"/>
              <a:ext cx="63" cy="63"/>
            </a:xfrm>
            <a:custGeom>
              <a:avLst/>
              <a:gdLst>
                <a:gd name="T0" fmla="*/ 0 w 95"/>
                <a:gd name="T1" fmla="*/ 95 h 95"/>
                <a:gd name="T2" fmla="*/ 32 w 95"/>
                <a:gd name="T3" fmla="*/ 95 h 95"/>
                <a:gd name="T4" fmla="*/ 95 w 95"/>
                <a:gd name="T5" fmla="*/ 32 h 95"/>
                <a:gd name="T6" fmla="*/ 95 w 95"/>
                <a:gd name="T7" fmla="*/ 0 h 95"/>
                <a:gd name="T8" fmla="*/ 0 w 95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5">
                  <a:moveTo>
                    <a:pt x="0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7" y="62"/>
                    <a:pt x="62" y="37"/>
                    <a:pt x="95" y="3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5" y="5"/>
                    <a:pt x="5" y="45"/>
                    <a:pt x="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4" name="Freeform 441">
              <a:extLst>
                <a:ext uri="{FF2B5EF4-FFF2-40B4-BE49-F238E27FC236}">
                  <a16:creationId xmlns:a16="http://schemas.microsoft.com/office/drawing/2014/main" id="{30FA2C7E-FFEC-4012-98D5-DC9F2453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738"/>
              <a:ext cx="28" cy="28"/>
            </a:xfrm>
            <a:custGeom>
              <a:avLst/>
              <a:gdLst>
                <a:gd name="T0" fmla="*/ 42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42 w 42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42" y="4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1"/>
                    <a:pt x="21" y="38"/>
                    <a:pt x="4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5" name="Freeform 442">
              <a:extLst>
                <a:ext uri="{FF2B5EF4-FFF2-40B4-BE49-F238E27FC236}">
                  <a16:creationId xmlns:a16="http://schemas.microsoft.com/office/drawing/2014/main" id="{58B404CB-A741-4A93-AA68-D622A6D3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1738"/>
              <a:ext cx="63" cy="63"/>
            </a:xfrm>
            <a:custGeom>
              <a:avLst/>
              <a:gdLst>
                <a:gd name="T0" fmla="*/ 32 w 95"/>
                <a:gd name="T1" fmla="*/ 0 h 96"/>
                <a:gd name="T2" fmla="*/ 0 w 95"/>
                <a:gd name="T3" fmla="*/ 0 h 96"/>
                <a:gd name="T4" fmla="*/ 95 w 95"/>
                <a:gd name="T5" fmla="*/ 96 h 96"/>
                <a:gd name="T6" fmla="*/ 95 w 95"/>
                <a:gd name="T7" fmla="*/ 63 h 96"/>
                <a:gd name="T8" fmla="*/ 32 w 95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51"/>
                    <a:pt x="45" y="91"/>
                    <a:pt x="95" y="96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62" y="59"/>
                    <a:pt x="37" y="33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7" name="Freeform 443">
              <a:extLst>
                <a:ext uri="{FF2B5EF4-FFF2-40B4-BE49-F238E27FC236}">
                  <a16:creationId xmlns:a16="http://schemas.microsoft.com/office/drawing/2014/main" id="{F8B53FA2-E84B-445D-8A62-DAA449A42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738"/>
              <a:ext cx="28" cy="28"/>
            </a:xfrm>
            <a:custGeom>
              <a:avLst/>
              <a:gdLst>
                <a:gd name="T0" fmla="*/ 42 w 42"/>
                <a:gd name="T1" fmla="*/ 0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2"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1" y="38"/>
                    <a:pt x="38" y="21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8" name="Freeform 444">
              <a:extLst>
                <a:ext uri="{FF2B5EF4-FFF2-40B4-BE49-F238E27FC236}">
                  <a16:creationId xmlns:a16="http://schemas.microsoft.com/office/drawing/2014/main" id="{7158CC35-6C6B-4BC7-B653-9EA4C0936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0" y="1561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383 w 512"/>
                <a:gd name="T13" fmla="*/ 266 h 512"/>
                <a:gd name="T14" fmla="*/ 266 w 512"/>
                <a:gd name="T15" fmla="*/ 383 h 512"/>
                <a:gd name="T16" fmla="*/ 266 w 512"/>
                <a:gd name="T17" fmla="*/ 405 h 512"/>
                <a:gd name="T18" fmla="*/ 256 w 512"/>
                <a:gd name="T19" fmla="*/ 416 h 512"/>
                <a:gd name="T20" fmla="*/ 245 w 512"/>
                <a:gd name="T21" fmla="*/ 405 h 512"/>
                <a:gd name="T22" fmla="*/ 245 w 512"/>
                <a:gd name="T23" fmla="*/ 383 h 512"/>
                <a:gd name="T24" fmla="*/ 128 w 512"/>
                <a:gd name="T25" fmla="*/ 266 h 512"/>
                <a:gd name="T26" fmla="*/ 106 w 512"/>
                <a:gd name="T27" fmla="*/ 266 h 512"/>
                <a:gd name="T28" fmla="*/ 96 w 512"/>
                <a:gd name="T29" fmla="*/ 256 h 512"/>
                <a:gd name="T30" fmla="*/ 106 w 512"/>
                <a:gd name="T31" fmla="*/ 245 h 512"/>
                <a:gd name="T32" fmla="*/ 128 w 512"/>
                <a:gd name="T33" fmla="*/ 245 h 512"/>
                <a:gd name="T34" fmla="*/ 245 w 512"/>
                <a:gd name="T35" fmla="*/ 128 h 512"/>
                <a:gd name="T36" fmla="*/ 245 w 512"/>
                <a:gd name="T37" fmla="*/ 106 h 512"/>
                <a:gd name="T38" fmla="*/ 256 w 512"/>
                <a:gd name="T39" fmla="*/ 96 h 512"/>
                <a:gd name="T40" fmla="*/ 266 w 512"/>
                <a:gd name="T41" fmla="*/ 106 h 512"/>
                <a:gd name="T42" fmla="*/ 266 w 512"/>
                <a:gd name="T43" fmla="*/ 128 h 512"/>
                <a:gd name="T44" fmla="*/ 383 w 512"/>
                <a:gd name="T45" fmla="*/ 245 h 512"/>
                <a:gd name="T46" fmla="*/ 405 w 512"/>
                <a:gd name="T47" fmla="*/ 245 h 512"/>
                <a:gd name="T48" fmla="*/ 416 w 512"/>
                <a:gd name="T49" fmla="*/ 256 h 512"/>
                <a:gd name="T50" fmla="*/ 405 w 512"/>
                <a:gd name="T51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383" y="266"/>
                    <a:pt x="383" y="266"/>
                    <a:pt x="383" y="266"/>
                  </a:cubicBezTo>
                  <a:cubicBezTo>
                    <a:pt x="378" y="328"/>
                    <a:pt x="328" y="378"/>
                    <a:pt x="266" y="383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383"/>
                    <a:pt x="245" y="383"/>
                    <a:pt x="245" y="383"/>
                  </a:cubicBezTo>
                  <a:cubicBezTo>
                    <a:pt x="183" y="378"/>
                    <a:pt x="133" y="328"/>
                    <a:pt x="128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128" y="245"/>
                    <a:pt x="128" y="245"/>
                    <a:pt x="128" y="245"/>
                  </a:cubicBezTo>
                  <a:cubicBezTo>
                    <a:pt x="133" y="183"/>
                    <a:pt x="183" y="133"/>
                    <a:pt x="245" y="128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328" y="133"/>
                    <a:pt x="378" y="183"/>
                    <a:pt x="383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9" name="Freeform 445">
              <a:extLst>
                <a:ext uri="{FF2B5EF4-FFF2-40B4-BE49-F238E27FC236}">
                  <a16:creationId xmlns:a16="http://schemas.microsoft.com/office/drawing/2014/main" id="{5DC100AA-36DE-44B4-BD07-77F3FA990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661"/>
              <a:ext cx="63" cy="63"/>
            </a:xfrm>
            <a:custGeom>
              <a:avLst/>
              <a:gdLst>
                <a:gd name="T0" fmla="*/ 0 w 96"/>
                <a:gd name="T1" fmla="*/ 0 h 95"/>
                <a:gd name="T2" fmla="*/ 0 w 96"/>
                <a:gd name="T3" fmla="*/ 32 h 95"/>
                <a:gd name="T4" fmla="*/ 63 w 96"/>
                <a:gd name="T5" fmla="*/ 95 h 95"/>
                <a:gd name="T6" fmla="*/ 96 w 96"/>
                <a:gd name="T7" fmla="*/ 95 h 95"/>
                <a:gd name="T8" fmla="*/ 0 w 96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5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3" y="37"/>
                    <a:pt x="59" y="62"/>
                    <a:pt x="63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1" y="45"/>
                    <a:pt x="51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50" name="Freeform 446">
              <a:extLst>
                <a:ext uri="{FF2B5EF4-FFF2-40B4-BE49-F238E27FC236}">
                  <a16:creationId xmlns:a16="http://schemas.microsoft.com/office/drawing/2014/main" id="{C2514B33-DCBF-4854-AB4F-863DBC94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1738"/>
              <a:ext cx="63" cy="63"/>
            </a:xfrm>
            <a:custGeom>
              <a:avLst/>
              <a:gdLst>
                <a:gd name="T0" fmla="*/ 0 w 96"/>
                <a:gd name="T1" fmla="*/ 63 h 96"/>
                <a:gd name="T2" fmla="*/ 0 w 96"/>
                <a:gd name="T3" fmla="*/ 96 h 96"/>
                <a:gd name="T4" fmla="*/ 96 w 96"/>
                <a:gd name="T5" fmla="*/ 0 h 96"/>
                <a:gd name="T6" fmla="*/ 63 w 96"/>
                <a:gd name="T7" fmla="*/ 0 h 96"/>
                <a:gd name="T8" fmla="*/ 0 w 96"/>
                <a:gd name="T9" fmla="*/ 6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0" y="63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51" y="91"/>
                    <a:pt x="91" y="51"/>
                    <a:pt x="9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9" y="33"/>
                    <a:pt x="33" y="59"/>
                    <a:pt x="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grpSp>
        <p:nvGrpSpPr>
          <p:cNvPr id="51" name="Group 481">
            <a:extLst>
              <a:ext uri="{FF2B5EF4-FFF2-40B4-BE49-F238E27FC236}">
                <a16:creationId xmlns:a16="http://schemas.microsoft.com/office/drawing/2014/main" id="{F733C1DF-BE6C-406E-B087-F938471B51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69371" y="3491307"/>
            <a:ext cx="276766" cy="276766"/>
            <a:chOff x="6960" y="1953"/>
            <a:chExt cx="340" cy="340"/>
          </a:xfrm>
          <a:solidFill>
            <a:srgbClr val="0097A9"/>
          </a:solidFill>
        </p:grpSpPr>
        <p:sp>
          <p:nvSpPr>
            <p:cNvPr id="53" name="Rectangle 482">
              <a:extLst>
                <a:ext uri="{FF2B5EF4-FFF2-40B4-BE49-F238E27FC236}">
                  <a16:creationId xmlns:a16="http://schemas.microsoft.com/office/drawing/2014/main" id="{0373230B-D690-48BA-B0AF-197742A7B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" y="2130"/>
              <a:ext cx="43" cy="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55" name="Freeform 483">
              <a:extLst>
                <a:ext uri="{FF2B5EF4-FFF2-40B4-BE49-F238E27FC236}">
                  <a16:creationId xmlns:a16="http://schemas.microsoft.com/office/drawing/2014/main" id="{83388DB3-8A18-4F49-9672-8B812F887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0" y="1953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34 w 512"/>
                <a:gd name="T11" fmla="*/ 245 h 512"/>
                <a:gd name="T12" fmla="*/ 245 w 512"/>
                <a:gd name="T13" fmla="*/ 256 h 512"/>
                <a:gd name="T14" fmla="*/ 245 w 512"/>
                <a:gd name="T15" fmla="*/ 341 h 512"/>
                <a:gd name="T16" fmla="*/ 234 w 512"/>
                <a:gd name="T17" fmla="*/ 352 h 512"/>
                <a:gd name="T18" fmla="*/ 149 w 512"/>
                <a:gd name="T19" fmla="*/ 352 h 512"/>
                <a:gd name="T20" fmla="*/ 138 w 512"/>
                <a:gd name="T21" fmla="*/ 341 h 512"/>
                <a:gd name="T22" fmla="*/ 138 w 512"/>
                <a:gd name="T23" fmla="*/ 256 h 512"/>
                <a:gd name="T24" fmla="*/ 234 w 512"/>
                <a:gd name="T25" fmla="*/ 160 h 512"/>
                <a:gd name="T26" fmla="*/ 245 w 512"/>
                <a:gd name="T27" fmla="*/ 170 h 512"/>
                <a:gd name="T28" fmla="*/ 234 w 512"/>
                <a:gd name="T29" fmla="*/ 181 h 512"/>
                <a:gd name="T30" fmla="*/ 160 w 512"/>
                <a:gd name="T31" fmla="*/ 245 h 512"/>
                <a:gd name="T32" fmla="*/ 234 w 512"/>
                <a:gd name="T33" fmla="*/ 245 h 512"/>
                <a:gd name="T34" fmla="*/ 362 w 512"/>
                <a:gd name="T35" fmla="*/ 245 h 512"/>
                <a:gd name="T36" fmla="*/ 373 w 512"/>
                <a:gd name="T37" fmla="*/ 256 h 512"/>
                <a:gd name="T38" fmla="*/ 373 w 512"/>
                <a:gd name="T39" fmla="*/ 341 h 512"/>
                <a:gd name="T40" fmla="*/ 362 w 512"/>
                <a:gd name="T41" fmla="*/ 352 h 512"/>
                <a:gd name="T42" fmla="*/ 277 w 512"/>
                <a:gd name="T43" fmla="*/ 352 h 512"/>
                <a:gd name="T44" fmla="*/ 266 w 512"/>
                <a:gd name="T45" fmla="*/ 341 h 512"/>
                <a:gd name="T46" fmla="*/ 266 w 512"/>
                <a:gd name="T47" fmla="*/ 256 h 512"/>
                <a:gd name="T48" fmla="*/ 362 w 512"/>
                <a:gd name="T49" fmla="*/ 160 h 512"/>
                <a:gd name="T50" fmla="*/ 373 w 512"/>
                <a:gd name="T51" fmla="*/ 170 h 512"/>
                <a:gd name="T52" fmla="*/ 362 w 512"/>
                <a:gd name="T53" fmla="*/ 181 h 512"/>
                <a:gd name="T54" fmla="*/ 288 w 512"/>
                <a:gd name="T55" fmla="*/ 245 h 512"/>
                <a:gd name="T56" fmla="*/ 362 w 512"/>
                <a:gd name="T57" fmla="*/ 2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34" y="245"/>
                  </a:moveTo>
                  <a:cubicBezTo>
                    <a:pt x="240" y="245"/>
                    <a:pt x="245" y="250"/>
                    <a:pt x="245" y="256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7"/>
                    <a:pt x="240" y="352"/>
                    <a:pt x="234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56"/>
                    <a:pt x="138" y="256"/>
                    <a:pt x="138" y="256"/>
                  </a:cubicBezTo>
                  <a:cubicBezTo>
                    <a:pt x="138" y="201"/>
                    <a:pt x="180" y="160"/>
                    <a:pt x="234" y="160"/>
                  </a:cubicBezTo>
                  <a:cubicBezTo>
                    <a:pt x="240" y="160"/>
                    <a:pt x="245" y="164"/>
                    <a:pt x="245" y="170"/>
                  </a:cubicBezTo>
                  <a:cubicBezTo>
                    <a:pt x="245" y="176"/>
                    <a:pt x="240" y="181"/>
                    <a:pt x="234" y="181"/>
                  </a:cubicBezTo>
                  <a:cubicBezTo>
                    <a:pt x="195" y="181"/>
                    <a:pt x="165" y="208"/>
                    <a:pt x="160" y="245"/>
                  </a:cubicBezTo>
                  <a:lnTo>
                    <a:pt x="234" y="245"/>
                  </a:lnTo>
                  <a:close/>
                  <a:moveTo>
                    <a:pt x="362" y="245"/>
                  </a:moveTo>
                  <a:cubicBezTo>
                    <a:pt x="368" y="245"/>
                    <a:pt x="373" y="250"/>
                    <a:pt x="373" y="256"/>
                  </a:cubicBez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277" y="352"/>
                    <a:pt x="277" y="352"/>
                    <a:pt x="277" y="352"/>
                  </a:cubicBezTo>
                  <a:cubicBezTo>
                    <a:pt x="271" y="352"/>
                    <a:pt x="266" y="347"/>
                    <a:pt x="266" y="341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6" y="201"/>
                    <a:pt x="308" y="160"/>
                    <a:pt x="362" y="160"/>
                  </a:cubicBezTo>
                  <a:cubicBezTo>
                    <a:pt x="368" y="160"/>
                    <a:pt x="373" y="164"/>
                    <a:pt x="373" y="170"/>
                  </a:cubicBezTo>
                  <a:cubicBezTo>
                    <a:pt x="373" y="176"/>
                    <a:pt x="368" y="181"/>
                    <a:pt x="362" y="181"/>
                  </a:cubicBezTo>
                  <a:cubicBezTo>
                    <a:pt x="323" y="181"/>
                    <a:pt x="293" y="213"/>
                    <a:pt x="288" y="245"/>
                  </a:cubicBezTo>
                  <a:lnTo>
                    <a:pt x="362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56" name="Rectangle 484">
              <a:extLst>
                <a:ext uri="{FF2B5EF4-FFF2-40B4-BE49-F238E27FC236}">
                  <a16:creationId xmlns:a16="http://schemas.microsoft.com/office/drawing/2014/main" id="{8D9CB582-1BCA-46F7-BEAE-F1FD5D04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6" y="2130"/>
              <a:ext cx="43" cy="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FF50760-054B-41C0-85CA-ED6C5855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219135"/>
            <a:ext cx="6267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C498E0-DDA7-4A41-A522-109BAE6485BF}"/>
              </a:ext>
            </a:extLst>
          </p:cNvPr>
          <p:cNvSpPr txBox="1">
            <a:spLocks/>
          </p:cNvSpPr>
          <p:nvPr/>
        </p:nvSpPr>
        <p:spPr bwMode="gray">
          <a:xfrm>
            <a:off x="352425" y="301940"/>
            <a:ext cx="8439150" cy="25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Supervised Learning</a:t>
            </a:r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34446545-6658-4912-822F-06450A6793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27256" y="545696"/>
            <a:ext cx="4050000" cy="4050000"/>
          </a:xfrm>
        </p:spPr>
      </p:pic>
      <p:sp>
        <p:nvSpPr>
          <p:cNvPr id="118" name="Text Placeholder 55">
            <a:extLst>
              <a:ext uri="{FF2B5EF4-FFF2-40B4-BE49-F238E27FC236}">
                <a16:creationId xmlns:a16="http://schemas.microsoft.com/office/drawing/2014/main" id="{88351D73-DB75-4272-89D1-A93979915993}"/>
              </a:ext>
            </a:extLst>
          </p:cNvPr>
          <p:cNvSpPr txBox="1">
            <a:spLocks/>
          </p:cNvSpPr>
          <p:nvPr/>
        </p:nvSpPr>
        <p:spPr>
          <a:xfrm>
            <a:off x="288794" y="551598"/>
            <a:ext cx="8439150" cy="56794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575757"/>
                </a:solidFill>
              </a:rPr>
              <a:t>Examples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44D55-E4A3-473E-A9ED-6BE724142206}"/>
              </a:ext>
            </a:extLst>
          </p:cNvPr>
          <p:cNvSpPr txBox="1"/>
          <p:nvPr/>
        </p:nvSpPr>
        <p:spPr>
          <a:xfrm>
            <a:off x="385667" y="1185207"/>
            <a:ext cx="4622985" cy="2728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r>
              <a:rPr lang="en-US" sz="1200" dirty="0"/>
              <a:t>Provide a bunch of photos with information of what is on them and you train a model to recognize new photos</a:t>
            </a:r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r>
              <a:rPr lang="en-US" sz="1200" dirty="0"/>
              <a:t>Learning about a disease and their symptoms and classifying whether a patient has disease or not</a:t>
            </a:r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r>
              <a:rPr lang="en-US" sz="1200" dirty="0"/>
              <a:t>Analyzing the trend data and predicting stock market price</a:t>
            </a:r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r>
              <a:rPr lang="en-US" sz="1200" dirty="0"/>
              <a:t>Predicting the outcome of a cricket match based on various features such as pitch condition, toss, players, etc.</a:t>
            </a:r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>
              <a:solidFill>
                <a:srgbClr val="31313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7606A4-457B-4578-8E62-E9B31B021A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82959" y="1185206"/>
          <a:ext cx="3122840" cy="2113172"/>
        </p:xfrm>
        <a:graphic>
          <a:graphicData uri="http://schemas.openxmlformats.org/drawingml/2006/table">
            <a:tbl>
              <a:tblPr/>
              <a:tblGrid>
                <a:gridCol w="603864">
                  <a:extLst>
                    <a:ext uri="{9D8B030D-6E8A-4147-A177-3AD203B41FA5}">
                      <a16:colId xmlns:a16="http://schemas.microsoft.com/office/drawing/2014/main" val="724695400"/>
                    </a:ext>
                  </a:extLst>
                </a:gridCol>
                <a:gridCol w="603864">
                  <a:extLst>
                    <a:ext uri="{9D8B030D-6E8A-4147-A177-3AD203B41FA5}">
                      <a16:colId xmlns:a16="http://schemas.microsoft.com/office/drawing/2014/main" val="3240869846"/>
                    </a:ext>
                  </a:extLst>
                </a:gridCol>
                <a:gridCol w="707384">
                  <a:extLst>
                    <a:ext uri="{9D8B030D-6E8A-4147-A177-3AD203B41FA5}">
                      <a16:colId xmlns:a16="http://schemas.microsoft.com/office/drawing/2014/main" val="1506108148"/>
                    </a:ext>
                  </a:extLst>
                </a:gridCol>
                <a:gridCol w="603864">
                  <a:extLst>
                    <a:ext uri="{9D8B030D-6E8A-4147-A177-3AD203B41FA5}">
                      <a16:colId xmlns:a16="http://schemas.microsoft.com/office/drawing/2014/main" val="2227426907"/>
                    </a:ext>
                  </a:extLst>
                </a:gridCol>
                <a:gridCol w="603864">
                  <a:extLst>
                    <a:ext uri="{9D8B030D-6E8A-4147-A177-3AD203B41FA5}">
                      <a16:colId xmlns:a16="http://schemas.microsoft.com/office/drawing/2014/main" val="1313151087"/>
                    </a:ext>
                  </a:extLst>
                </a:gridCol>
              </a:tblGrid>
              <a:tr h="146296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 prediction for the first month based on past 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6934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Temp (avg)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Rhumid (avg)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 (avg)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Rain (avg)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709451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353495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213895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750497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895401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773058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218005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39830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71142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5912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528869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507053"/>
                  </a:ext>
                </a:extLst>
              </a:tr>
              <a:tr h="13816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58680"/>
                  </a:ext>
                </a:extLst>
              </a:tr>
              <a:tr h="17067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4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33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795" y="912978"/>
            <a:ext cx="8307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Unsupervised learning </a:t>
            </a:r>
            <a:r>
              <a:rPr lang="en-IN" sz="1200" dirty="0">
                <a:cs typeface="Times New Roman" pitchFamily="18" charset="0"/>
              </a:rPr>
              <a:t>is the machine learning task used for finding out the hidden patterns in the dataset where there is no target variables</a:t>
            </a:r>
          </a:p>
          <a:p>
            <a:endParaRPr lang="en-IN" sz="1200" dirty="0">
              <a:cs typeface="Times New Roman" pitchFamily="18" charset="0"/>
            </a:endParaRPr>
          </a:p>
          <a:p>
            <a:r>
              <a:rPr lang="en-IN" sz="1200" dirty="0">
                <a:cs typeface="Times New Roman" pitchFamily="18" charset="0"/>
              </a:rPr>
              <a:t>Unsupervised learning deals with unlabelled data and it includes two categories of algorithms: </a:t>
            </a:r>
            <a:r>
              <a:rPr lang="en-IN" sz="1200" dirty="0">
                <a:solidFill>
                  <a:srgbClr val="00A3D0"/>
                </a:solidFill>
                <a:cs typeface="Times New Roman" pitchFamily="18" charset="0"/>
              </a:rPr>
              <a:t>clustering</a:t>
            </a:r>
            <a:r>
              <a:rPr lang="en-IN" sz="1200" dirty="0">
                <a:cs typeface="Times New Roman" pitchFamily="18" charset="0"/>
              </a:rPr>
              <a:t> and </a:t>
            </a:r>
            <a:r>
              <a:rPr lang="en-IN" sz="1200" dirty="0">
                <a:solidFill>
                  <a:srgbClr val="00A3D0"/>
                </a:solidFill>
                <a:cs typeface="Times New Roman" pitchFamily="18" charset="0"/>
              </a:rPr>
              <a:t>association </a:t>
            </a:r>
            <a:r>
              <a:rPr lang="en-IN" sz="1200" dirty="0">
                <a:cs typeface="Times New Roman" pitchFamily="18" charset="0"/>
              </a:rPr>
              <a:t>rule mining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540CEA-ADC8-4FE1-94E2-2C00C8F8FAD8}"/>
              </a:ext>
            </a:extLst>
          </p:cNvPr>
          <p:cNvSpPr txBox="1">
            <a:spLocks/>
          </p:cNvSpPr>
          <p:nvPr/>
        </p:nvSpPr>
        <p:spPr bwMode="gray">
          <a:xfrm>
            <a:off x="352425" y="301940"/>
            <a:ext cx="8439150" cy="25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Unsupervised Learning</a:t>
            </a:r>
          </a:p>
        </p:txBody>
      </p:sp>
      <p:sp>
        <p:nvSpPr>
          <p:cNvPr id="153" name="Text Placeholder 55">
            <a:extLst>
              <a:ext uri="{FF2B5EF4-FFF2-40B4-BE49-F238E27FC236}">
                <a16:creationId xmlns:a16="http://schemas.microsoft.com/office/drawing/2014/main" id="{A82693B0-6CDD-4CA4-B62E-77A212F5984F}"/>
              </a:ext>
            </a:extLst>
          </p:cNvPr>
          <p:cNvSpPr txBox="1">
            <a:spLocks/>
          </p:cNvSpPr>
          <p:nvPr/>
        </p:nvSpPr>
        <p:spPr>
          <a:xfrm>
            <a:off x="288794" y="551598"/>
            <a:ext cx="8439150" cy="56794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575757"/>
                </a:solidFill>
              </a:rPr>
              <a:t>Definition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399B87-4790-49E6-8519-3B57FD980EBB}"/>
              </a:ext>
            </a:extLst>
          </p:cNvPr>
          <p:cNvSpPr/>
          <p:nvPr/>
        </p:nvSpPr>
        <p:spPr bwMode="gray">
          <a:xfrm>
            <a:off x="7169830" y="2735806"/>
            <a:ext cx="1558115" cy="1234689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6675" tIns="66675" rIns="66675" bIns="66675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Non-labelled data</a:t>
            </a: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No feedback</a:t>
            </a: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Find hidden structures in data</a:t>
            </a:r>
          </a:p>
        </p:txBody>
      </p:sp>
      <p:sp>
        <p:nvSpPr>
          <p:cNvPr id="44" name="Freeform 858">
            <a:extLst>
              <a:ext uri="{FF2B5EF4-FFF2-40B4-BE49-F238E27FC236}">
                <a16:creationId xmlns:a16="http://schemas.microsoft.com/office/drawing/2014/main" id="{B0CE3EED-3B02-4F95-95ED-328865A408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2593" y="2715832"/>
            <a:ext cx="275723" cy="275723"/>
          </a:xfrm>
          <a:custGeom>
            <a:avLst/>
            <a:gdLst>
              <a:gd name="T0" fmla="*/ 352 w 512"/>
              <a:gd name="T1" fmla="*/ 146 h 512"/>
              <a:gd name="T2" fmla="*/ 352 w 512"/>
              <a:gd name="T3" fmla="*/ 260 h 512"/>
              <a:gd name="T4" fmla="*/ 263 w 512"/>
              <a:gd name="T5" fmla="*/ 259 h 512"/>
              <a:gd name="T6" fmla="*/ 208 w 512"/>
              <a:gd name="T7" fmla="*/ 236 h 512"/>
              <a:gd name="T8" fmla="*/ 160 w 512"/>
              <a:gd name="T9" fmla="*/ 248 h 512"/>
              <a:gd name="T10" fmla="*/ 160 w 512"/>
              <a:gd name="T11" fmla="*/ 134 h 512"/>
              <a:gd name="T12" fmla="*/ 248 w 512"/>
              <a:gd name="T13" fmla="*/ 135 h 512"/>
              <a:gd name="T14" fmla="*/ 352 w 512"/>
              <a:gd name="T15" fmla="*/ 146 h 512"/>
              <a:gd name="T16" fmla="*/ 512 w 512"/>
              <a:gd name="T17" fmla="*/ 256 h 512"/>
              <a:gd name="T18" fmla="*/ 256 w 512"/>
              <a:gd name="T19" fmla="*/ 512 h 512"/>
              <a:gd name="T20" fmla="*/ 0 w 512"/>
              <a:gd name="T21" fmla="*/ 256 h 512"/>
              <a:gd name="T22" fmla="*/ 256 w 512"/>
              <a:gd name="T23" fmla="*/ 0 h 512"/>
              <a:gd name="T24" fmla="*/ 512 w 512"/>
              <a:gd name="T25" fmla="*/ 256 h 512"/>
              <a:gd name="T26" fmla="*/ 373 w 512"/>
              <a:gd name="T27" fmla="*/ 128 h 512"/>
              <a:gd name="T28" fmla="*/ 367 w 512"/>
              <a:gd name="T29" fmla="*/ 118 h 512"/>
              <a:gd name="T30" fmla="*/ 356 w 512"/>
              <a:gd name="T31" fmla="*/ 119 h 512"/>
              <a:gd name="T32" fmla="*/ 263 w 512"/>
              <a:gd name="T33" fmla="*/ 120 h 512"/>
              <a:gd name="T34" fmla="*/ 143 w 512"/>
              <a:gd name="T35" fmla="*/ 119 h 512"/>
              <a:gd name="T36" fmla="*/ 138 w 512"/>
              <a:gd name="T37" fmla="*/ 128 h 512"/>
              <a:gd name="T38" fmla="*/ 138 w 512"/>
              <a:gd name="T39" fmla="*/ 384 h 512"/>
              <a:gd name="T40" fmla="*/ 149 w 512"/>
              <a:gd name="T41" fmla="*/ 394 h 512"/>
              <a:gd name="T42" fmla="*/ 160 w 512"/>
              <a:gd name="T43" fmla="*/ 384 h 512"/>
              <a:gd name="T44" fmla="*/ 160 w 512"/>
              <a:gd name="T45" fmla="*/ 272 h 512"/>
              <a:gd name="T46" fmla="*/ 248 w 512"/>
              <a:gd name="T47" fmla="*/ 274 h 512"/>
              <a:gd name="T48" fmla="*/ 368 w 512"/>
              <a:gd name="T49" fmla="*/ 275 h 512"/>
              <a:gd name="T50" fmla="*/ 373 w 512"/>
              <a:gd name="T51" fmla="*/ 266 h 512"/>
              <a:gd name="T52" fmla="*/ 373 w 512"/>
              <a:gd name="T53" fmla="*/ 12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52" y="146"/>
                </a:moveTo>
                <a:cubicBezTo>
                  <a:pt x="352" y="260"/>
                  <a:pt x="352" y="260"/>
                  <a:pt x="352" y="260"/>
                </a:cubicBezTo>
                <a:cubicBezTo>
                  <a:pt x="337" y="268"/>
                  <a:pt x="293" y="288"/>
                  <a:pt x="263" y="259"/>
                </a:cubicBezTo>
                <a:cubicBezTo>
                  <a:pt x="247" y="242"/>
                  <a:pt x="227" y="236"/>
                  <a:pt x="208" y="236"/>
                </a:cubicBezTo>
                <a:cubicBezTo>
                  <a:pt x="191" y="236"/>
                  <a:pt x="173" y="242"/>
                  <a:pt x="160" y="248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74" y="126"/>
                  <a:pt x="218" y="105"/>
                  <a:pt x="248" y="135"/>
                </a:cubicBezTo>
                <a:cubicBezTo>
                  <a:pt x="280" y="167"/>
                  <a:pt x="323" y="159"/>
                  <a:pt x="352" y="146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73" y="128"/>
                </a:moveTo>
                <a:cubicBezTo>
                  <a:pt x="373" y="124"/>
                  <a:pt x="371" y="120"/>
                  <a:pt x="367" y="118"/>
                </a:cubicBezTo>
                <a:cubicBezTo>
                  <a:pt x="364" y="116"/>
                  <a:pt x="360" y="117"/>
                  <a:pt x="356" y="119"/>
                </a:cubicBezTo>
                <a:cubicBezTo>
                  <a:pt x="356" y="119"/>
                  <a:pt x="299" y="156"/>
                  <a:pt x="263" y="120"/>
                </a:cubicBezTo>
                <a:cubicBezTo>
                  <a:pt x="224" y="81"/>
                  <a:pt x="167" y="102"/>
                  <a:pt x="143" y="119"/>
                </a:cubicBezTo>
                <a:cubicBezTo>
                  <a:pt x="140" y="121"/>
                  <a:pt x="138" y="124"/>
                  <a:pt x="138" y="128"/>
                </a:cubicBezTo>
                <a:cubicBezTo>
                  <a:pt x="138" y="384"/>
                  <a:pt x="138" y="384"/>
                  <a:pt x="138" y="384"/>
                </a:cubicBezTo>
                <a:cubicBezTo>
                  <a:pt x="138" y="390"/>
                  <a:pt x="143" y="394"/>
                  <a:pt x="149" y="394"/>
                </a:cubicBezTo>
                <a:cubicBezTo>
                  <a:pt x="155" y="394"/>
                  <a:pt x="160" y="390"/>
                  <a:pt x="160" y="384"/>
                </a:cubicBezTo>
                <a:cubicBezTo>
                  <a:pt x="160" y="272"/>
                  <a:pt x="160" y="272"/>
                  <a:pt x="160" y="272"/>
                </a:cubicBezTo>
                <a:cubicBezTo>
                  <a:pt x="174" y="264"/>
                  <a:pt x="217" y="243"/>
                  <a:pt x="248" y="274"/>
                </a:cubicBezTo>
                <a:cubicBezTo>
                  <a:pt x="286" y="312"/>
                  <a:pt x="343" y="292"/>
                  <a:pt x="368" y="275"/>
                </a:cubicBezTo>
                <a:cubicBezTo>
                  <a:pt x="371" y="273"/>
                  <a:pt x="373" y="270"/>
                  <a:pt x="373" y="266"/>
                </a:cubicBezTo>
                <a:lnTo>
                  <a:pt x="373" y="128"/>
                </a:lnTo>
                <a:close/>
              </a:path>
            </a:pathLst>
          </a:custGeom>
          <a:solidFill>
            <a:srgbClr val="0097A9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grpSp>
        <p:nvGrpSpPr>
          <p:cNvPr id="45" name="Group 481">
            <a:extLst>
              <a:ext uri="{FF2B5EF4-FFF2-40B4-BE49-F238E27FC236}">
                <a16:creationId xmlns:a16="http://schemas.microsoft.com/office/drawing/2014/main" id="{072A3D11-B4BC-45B8-8D58-B3DDA03BA3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9569" y="3110414"/>
            <a:ext cx="276766" cy="276766"/>
            <a:chOff x="6960" y="1953"/>
            <a:chExt cx="340" cy="340"/>
          </a:xfrm>
          <a:solidFill>
            <a:srgbClr val="0097A9"/>
          </a:solidFill>
        </p:grpSpPr>
        <p:sp>
          <p:nvSpPr>
            <p:cNvPr id="46" name="Rectangle 482">
              <a:extLst>
                <a:ext uri="{FF2B5EF4-FFF2-40B4-BE49-F238E27FC236}">
                  <a16:creationId xmlns:a16="http://schemas.microsoft.com/office/drawing/2014/main" id="{5F848CCE-0247-4DA5-BB8A-45379856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" y="2130"/>
              <a:ext cx="43" cy="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7" name="Freeform 483">
              <a:extLst>
                <a:ext uri="{FF2B5EF4-FFF2-40B4-BE49-F238E27FC236}">
                  <a16:creationId xmlns:a16="http://schemas.microsoft.com/office/drawing/2014/main" id="{72DC009B-8974-474C-BCFD-8E372D17F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0" y="1953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34 w 512"/>
                <a:gd name="T11" fmla="*/ 245 h 512"/>
                <a:gd name="T12" fmla="*/ 245 w 512"/>
                <a:gd name="T13" fmla="*/ 256 h 512"/>
                <a:gd name="T14" fmla="*/ 245 w 512"/>
                <a:gd name="T15" fmla="*/ 341 h 512"/>
                <a:gd name="T16" fmla="*/ 234 w 512"/>
                <a:gd name="T17" fmla="*/ 352 h 512"/>
                <a:gd name="T18" fmla="*/ 149 w 512"/>
                <a:gd name="T19" fmla="*/ 352 h 512"/>
                <a:gd name="T20" fmla="*/ 138 w 512"/>
                <a:gd name="T21" fmla="*/ 341 h 512"/>
                <a:gd name="T22" fmla="*/ 138 w 512"/>
                <a:gd name="T23" fmla="*/ 256 h 512"/>
                <a:gd name="T24" fmla="*/ 234 w 512"/>
                <a:gd name="T25" fmla="*/ 160 h 512"/>
                <a:gd name="T26" fmla="*/ 245 w 512"/>
                <a:gd name="T27" fmla="*/ 170 h 512"/>
                <a:gd name="T28" fmla="*/ 234 w 512"/>
                <a:gd name="T29" fmla="*/ 181 h 512"/>
                <a:gd name="T30" fmla="*/ 160 w 512"/>
                <a:gd name="T31" fmla="*/ 245 h 512"/>
                <a:gd name="T32" fmla="*/ 234 w 512"/>
                <a:gd name="T33" fmla="*/ 245 h 512"/>
                <a:gd name="T34" fmla="*/ 362 w 512"/>
                <a:gd name="T35" fmla="*/ 245 h 512"/>
                <a:gd name="T36" fmla="*/ 373 w 512"/>
                <a:gd name="T37" fmla="*/ 256 h 512"/>
                <a:gd name="T38" fmla="*/ 373 w 512"/>
                <a:gd name="T39" fmla="*/ 341 h 512"/>
                <a:gd name="T40" fmla="*/ 362 w 512"/>
                <a:gd name="T41" fmla="*/ 352 h 512"/>
                <a:gd name="T42" fmla="*/ 277 w 512"/>
                <a:gd name="T43" fmla="*/ 352 h 512"/>
                <a:gd name="T44" fmla="*/ 266 w 512"/>
                <a:gd name="T45" fmla="*/ 341 h 512"/>
                <a:gd name="T46" fmla="*/ 266 w 512"/>
                <a:gd name="T47" fmla="*/ 256 h 512"/>
                <a:gd name="T48" fmla="*/ 362 w 512"/>
                <a:gd name="T49" fmla="*/ 160 h 512"/>
                <a:gd name="T50" fmla="*/ 373 w 512"/>
                <a:gd name="T51" fmla="*/ 170 h 512"/>
                <a:gd name="T52" fmla="*/ 362 w 512"/>
                <a:gd name="T53" fmla="*/ 181 h 512"/>
                <a:gd name="T54" fmla="*/ 288 w 512"/>
                <a:gd name="T55" fmla="*/ 245 h 512"/>
                <a:gd name="T56" fmla="*/ 362 w 512"/>
                <a:gd name="T57" fmla="*/ 24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34" y="245"/>
                  </a:moveTo>
                  <a:cubicBezTo>
                    <a:pt x="240" y="245"/>
                    <a:pt x="245" y="250"/>
                    <a:pt x="245" y="256"/>
                  </a:cubicBezTo>
                  <a:cubicBezTo>
                    <a:pt x="245" y="341"/>
                    <a:pt x="245" y="341"/>
                    <a:pt x="245" y="341"/>
                  </a:cubicBezTo>
                  <a:cubicBezTo>
                    <a:pt x="245" y="347"/>
                    <a:pt x="240" y="352"/>
                    <a:pt x="234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56"/>
                    <a:pt x="138" y="256"/>
                    <a:pt x="138" y="256"/>
                  </a:cubicBezTo>
                  <a:cubicBezTo>
                    <a:pt x="138" y="201"/>
                    <a:pt x="180" y="160"/>
                    <a:pt x="234" y="160"/>
                  </a:cubicBezTo>
                  <a:cubicBezTo>
                    <a:pt x="240" y="160"/>
                    <a:pt x="245" y="164"/>
                    <a:pt x="245" y="170"/>
                  </a:cubicBezTo>
                  <a:cubicBezTo>
                    <a:pt x="245" y="176"/>
                    <a:pt x="240" y="181"/>
                    <a:pt x="234" y="181"/>
                  </a:cubicBezTo>
                  <a:cubicBezTo>
                    <a:pt x="195" y="181"/>
                    <a:pt x="165" y="208"/>
                    <a:pt x="160" y="245"/>
                  </a:cubicBezTo>
                  <a:lnTo>
                    <a:pt x="234" y="245"/>
                  </a:lnTo>
                  <a:close/>
                  <a:moveTo>
                    <a:pt x="362" y="245"/>
                  </a:moveTo>
                  <a:cubicBezTo>
                    <a:pt x="368" y="245"/>
                    <a:pt x="373" y="250"/>
                    <a:pt x="373" y="256"/>
                  </a:cubicBez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277" y="352"/>
                    <a:pt x="277" y="352"/>
                    <a:pt x="277" y="352"/>
                  </a:cubicBezTo>
                  <a:cubicBezTo>
                    <a:pt x="271" y="352"/>
                    <a:pt x="266" y="347"/>
                    <a:pt x="266" y="341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66" y="201"/>
                    <a:pt x="308" y="160"/>
                    <a:pt x="362" y="160"/>
                  </a:cubicBezTo>
                  <a:cubicBezTo>
                    <a:pt x="368" y="160"/>
                    <a:pt x="373" y="164"/>
                    <a:pt x="373" y="170"/>
                  </a:cubicBezTo>
                  <a:cubicBezTo>
                    <a:pt x="373" y="176"/>
                    <a:pt x="368" y="181"/>
                    <a:pt x="362" y="181"/>
                  </a:cubicBezTo>
                  <a:cubicBezTo>
                    <a:pt x="323" y="181"/>
                    <a:pt x="293" y="213"/>
                    <a:pt x="288" y="245"/>
                  </a:cubicBezTo>
                  <a:lnTo>
                    <a:pt x="362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  <p:sp>
          <p:nvSpPr>
            <p:cNvPr id="48" name="Rectangle 484">
              <a:extLst>
                <a:ext uri="{FF2B5EF4-FFF2-40B4-BE49-F238E27FC236}">
                  <a16:creationId xmlns:a16="http://schemas.microsoft.com/office/drawing/2014/main" id="{5BE65861-ED09-464C-98F2-82E284048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6" y="2130"/>
              <a:ext cx="43" cy="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49" name="Freeform 97">
            <a:extLst>
              <a:ext uri="{FF2B5EF4-FFF2-40B4-BE49-F238E27FC236}">
                <a16:creationId xmlns:a16="http://schemas.microsoft.com/office/drawing/2014/main" id="{8BEE11A1-9BF7-4073-A48C-E53F664C09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9569" y="3609921"/>
            <a:ext cx="276766" cy="276766"/>
          </a:xfrm>
          <a:custGeom>
            <a:avLst/>
            <a:gdLst>
              <a:gd name="T0" fmla="*/ 298 w 512"/>
              <a:gd name="T1" fmla="*/ 298 h 512"/>
              <a:gd name="T2" fmla="*/ 373 w 512"/>
              <a:gd name="T3" fmla="*/ 298 h 512"/>
              <a:gd name="T4" fmla="*/ 373 w 512"/>
              <a:gd name="T5" fmla="*/ 373 h 512"/>
              <a:gd name="T6" fmla="*/ 298 w 512"/>
              <a:gd name="T7" fmla="*/ 373 h 512"/>
              <a:gd name="T8" fmla="*/ 298 w 512"/>
              <a:gd name="T9" fmla="*/ 298 h 512"/>
              <a:gd name="T10" fmla="*/ 138 w 512"/>
              <a:gd name="T11" fmla="*/ 213 h 512"/>
              <a:gd name="T12" fmla="*/ 213 w 512"/>
              <a:gd name="T13" fmla="*/ 213 h 512"/>
              <a:gd name="T14" fmla="*/ 213 w 512"/>
              <a:gd name="T15" fmla="*/ 138 h 512"/>
              <a:gd name="T16" fmla="*/ 138 w 512"/>
              <a:gd name="T17" fmla="*/ 138 h 512"/>
              <a:gd name="T18" fmla="*/ 138 w 512"/>
              <a:gd name="T19" fmla="*/ 213 h 512"/>
              <a:gd name="T20" fmla="*/ 138 w 512"/>
              <a:gd name="T21" fmla="*/ 373 h 512"/>
              <a:gd name="T22" fmla="*/ 213 w 512"/>
              <a:gd name="T23" fmla="*/ 373 h 512"/>
              <a:gd name="T24" fmla="*/ 213 w 512"/>
              <a:gd name="T25" fmla="*/ 298 h 512"/>
              <a:gd name="T26" fmla="*/ 138 w 512"/>
              <a:gd name="T27" fmla="*/ 298 h 512"/>
              <a:gd name="T28" fmla="*/ 138 w 512"/>
              <a:gd name="T29" fmla="*/ 373 h 512"/>
              <a:gd name="T30" fmla="*/ 512 w 512"/>
              <a:gd name="T31" fmla="*/ 256 h 512"/>
              <a:gd name="T32" fmla="*/ 256 w 512"/>
              <a:gd name="T33" fmla="*/ 512 h 512"/>
              <a:gd name="T34" fmla="*/ 0 w 512"/>
              <a:gd name="T35" fmla="*/ 256 h 512"/>
              <a:gd name="T36" fmla="*/ 256 w 512"/>
              <a:gd name="T37" fmla="*/ 0 h 512"/>
              <a:gd name="T38" fmla="*/ 512 w 512"/>
              <a:gd name="T39" fmla="*/ 256 h 512"/>
              <a:gd name="T40" fmla="*/ 234 w 512"/>
              <a:gd name="T41" fmla="*/ 288 h 512"/>
              <a:gd name="T42" fmla="*/ 224 w 512"/>
              <a:gd name="T43" fmla="*/ 277 h 512"/>
              <a:gd name="T44" fmla="*/ 128 w 512"/>
              <a:gd name="T45" fmla="*/ 277 h 512"/>
              <a:gd name="T46" fmla="*/ 117 w 512"/>
              <a:gd name="T47" fmla="*/ 288 h 512"/>
              <a:gd name="T48" fmla="*/ 117 w 512"/>
              <a:gd name="T49" fmla="*/ 384 h 512"/>
              <a:gd name="T50" fmla="*/ 128 w 512"/>
              <a:gd name="T51" fmla="*/ 394 h 512"/>
              <a:gd name="T52" fmla="*/ 224 w 512"/>
              <a:gd name="T53" fmla="*/ 394 h 512"/>
              <a:gd name="T54" fmla="*/ 234 w 512"/>
              <a:gd name="T55" fmla="*/ 384 h 512"/>
              <a:gd name="T56" fmla="*/ 234 w 512"/>
              <a:gd name="T57" fmla="*/ 288 h 512"/>
              <a:gd name="T58" fmla="*/ 234 w 512"/>
              <a:gd name="T59" fmla="*/ 128 h 512"/>
              <a:gd name="T60" fmla="*/ 224 w 512"/>
              <a:gd name="T61" fmla="*/ 117 h 512"/>
              <a:gd name="T62" fmla="*/ 128 w 512"/>
              <a:gd name="T63" fmla="*/ 117 h 512"/>
              <a:gd name="T64" fmla="*/ 117 w 512"/>
              <a:gd name="T65" fmla="*/ 128 h 512"/>
              <a:gd name="T66" fmla="*/ 117 w 512"/>
              <a:gd name="T67" fmla="*/ 224 h 512"/>
              <a:gd name="T68" fmla="*/ 128 w 512"/>
              <a:gd name="T69" fmla="*/ 234 h 512"/>
              <a:gd name="T70" fmla="*/ 224 w 512"/>
              <a:gd name="T71" fmla="*/ 234 h 512"/>
              <a:gd name="T72" fmla="*/ 234 w 512"/>
              <a:gd name="T73" fmla="*/ 224 h 512"/>
              <a:gd name="T74" fmla="*/ 234 w 512"/>
              <a:gd name="T75" fmla="*/ 128 h 512"/>
              <a:gd name="T76" fmla="*/ 394 w 512"/>
              <a:gd name="T77" fmla="*/ 288 h 512"/>
              <a:gd name="T78" fmla="*/ 384 w 512"/>
              <a:gd name="T79" fmla="*/ 277 h 512"/>
              <a:gd name="T80" fmla="*/ 288 w 512"/>
              <a:gd name="T81" fmla="*/ 277 h 512"/>
              <a:gd name="T82" fmla="*/ 277 w 512"/>
              <a:gd name="T83" fmla="*/ 288 h 512"/>
              <a:gd name="T84" fmla="*/ 277 w 512"/>
              <a:gd name="T85" fmla="*/ 384 h 512"/>
              <a:gd name="T86" fmla="*/ 288 w 512"/>
              <a:gd name="T87" fmla="*/ 394 h 512"/>
              <a:gd name="T88" fmla="*/ 384 w 512"/>
              <a:gd name="T89" fmla="*/ 394 h 512"/>
              <a:gd name="T90" fmla="*/ 394 w 512"/>
              <a:gd name="T91" fmla="*/ 384 h 512"/>
              <a:gd name="T92" fmla="*/ 394 w 512"/>
              <a:gd name="T93" fmla="*/ 288 h 512"/>
              <a:gd name="T94" fmla="*/ 394 w 512"/>
              <a:gd name="T95" fmla="*/ 128 h 512"/>
              <a:gd name="T96" fmla="*/ 384 w 512"/>
              <a:gd name="T97" fmla="*/ 117 h 512"/>
              <a:gd name="T98" fmla="*/ 288 w 512"/>
              <a:gd name="T99" fmla="*/ 117 h 512"/>
              <a:gd name="T100" fmla="*/ 277 w 512"/>
              <a:gd name="T101" fmla="*/ 128 h 512"/>
              <a:gd name="T102" fmla="*/ 277 w 512"/>
              <a:gd name="T103" fmla="*/ 224 h 512"/>
              <a:gd name="T104" fmla="*/ 288 w 512"/>
              <a:gd name="T105" fmla="*/ 234 h 512"/>
              <a:gd name="T106" fmla="*/ 384 w 512"/>
              <a:gd name="T107" fmla="*/ 234 h 512"/>
              <a:gd name="T108" fmla="*/ 394 w 512"/>
              <a:gd name="T109" fmla="*/ 224 h 512"/>
              <a:gd name="T110" fmla="*/ 394 w 512"/>
              <a:gd name="T111" fmla="*/ 128 h 512"/>
              <a:gd name="T112" fmla="*/ 298 w 512"/>
              <a:gd name="T113" fmla="*/ 213 h 512"/>
              <a:gd name="T114" fmla="*/ 373 w 512"/>
              <a:gd name="T115" fmla="*/ 213 h 512"/>
              <a:gd name="T116" fmla="*/ 373 w 512"/>
              <a:gd name="T117" fmla="*/ 138 h 512"/>
              <a:gd name="T118" fmla="*/ 298 w 512"/>
              <a:gd name="T119" fmla="*/ 138 h 512"/>
              <a:gd name="T120" fmla="*/ 298 w 512"/>
              <a:gd name="T121" fmla="*/ 213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512">
                <a:moveTo>
                  <a:pt x="298" y="298"/>
                </a:moveTo>
                <a:cubicBezTo>
                  <a:pt x="373" y="298"/>
                  <a:pt x="373" y="298"/>
                  <a:pt x="373" y="298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298" y="373"/>
                  <a:pt x="298" y="373"/>
                  <a:pt x="298" y="373"/>
                </a:cubicBezTo>
                <a:lnTo>
                  <a:pt x="298" y="298"/>
                </a:lnTo>
                <a:close/>
                <a:moveTo>
                  <a:pt x="138" y="213"/>
                </a:moveTo>
                <a:cubicBezTo>
                  <a:pt x="213" y="213"/>
                  <a:pt x="213" y="213"/>
                  <a:pt x="213" y="213"/>
                </a:cubicBezTo>
                <a:cubicBezTo>
                  <a:pt x="213" y="138"/>
                  <a:pt x="213" y="138"/>
                  <a:pt x="213" y="138"/>
                </a:cubicBezTo>
                <a:cubicBezTo>
                  <a:pt x="138" y="138"/>
                  <a:pt x="138" y="138"/>
                  <a:pt x="138" y="138"/>
                </a:cubicBezTo>
                <a:lnTo>
                  <a:pt x="138" y="213"/>
                </a:lnTo>
                <a:close/>
                <a:moveTo>
                  <a:pt x="138" y="373"/>
                </a:moveTo>
                <a:cubicBezTo>
                  <a:pt x="213" y="373"/>
                  <a:pt x="213" y="373"/>
                  <a:pt x="213" y="373"/>
                </a:cubicBezTo>
                <a:cubicBezTo>
                  <a:pt x="213" y="298"/>
                  <a:pt x="213" y="298"/>
                  <a:pt x="213" y="298"/>
                </a:cubicBezTo>
                <a:cubicBezTo>
                  <a:pt x="138" y="298"/>
                  <a:pt x="138" y="298"/>
                  <a:pt x="138" y="298"/>
                </a:cubicBezTo>
                <a:lnTo>
                  <a:pt x="138" y="373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234" y="288"/>
                </a:moveTo>
                <a:cubicBezTo>
                  <a:pt x="234" y="282"/>
                  <a:pt x="230" y="277"/>
                  <a:pt x="224" y="277"/>
                </a:cubicBezTo>
                <a:cubicBezTo>
                  <a:pt x="128" y="277"/>
                  <a:pt x="128" y="277"/>
                  <a:pt x="128" y="277"/>
                </a:cubicBezTo>
                <a:cubicBezTo>
                  <a:pt x="122" y="277"/>
                  <a:pt x="117" y="282"/>
                  <a:pt x="117" y="288"/>
                </a:cubicBezTo>
                <a:cubicBezTo>
                  <a:pt x="117" y="384"/>
                  <a:pt x="117" y="384"/>
                  <a:pt x="117" y="384"/>
                </a:cubicBezTo>
                <a:cubicBezTo>
                  <a:pt x="117" y="390"/>
                  <a:pt x="122" y="394"/>
                  <a:pt x="128" y="394"/>
                </a:cubicBezTo>
                <a:cubicBezTo>
                  <a:pt x="224" y="394"/>
                  <a:pt x="224" y="394"/>
                  <a:pt x="224" y="394"/>
                </a:cubicBezTo>
                <a:cubicBezTo>
                  <a:pt x="230" y="394"/>
                  <a:pt x="234" y="390"/>
                  <a:pt x="234" y="384"/>
                </a:cubicBezTo>
                <a:lnTo>
                  <a:pt x="234" y="288"/>
                </a:lnTo>
                <a:close/>
                <a:moveTo>
                  <a:pt x="234" y="128"/>
                </a:moveTo>
                <a:cubicBezTo>
                  <a:pt x="234" y="122"/>
                  <a:pt x="230" y="117"/>
                  <a:pt x="224" y="117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2" y="117"/>
                  <a:pt x="117" y="122"/>
                  <a:pt x="117" y="128"/>
                </a:cubicBezTo>
                <a:cubicBezTo>
                  <a:pt x="117" y="224"/>
                  <a:pt x="117" y="224"/>
                  <a:pt x="117" y="224"/>
                </a:cubicBezTo>
                <a:cubicBezTo>
                  <a:pt x="117" y="230"/>
                  <a:pt x="122" y="234"/>
                  <a:pt x="128" y="234"/>
                </a:cubicBezTo>
                <a:cubicBezTo>
                  <a:pt x="224" y="234"/>
                  <a:pt x="224" y="234"/>
                  <a:pt x="224" y="234"/>
                </a:cubicBezTo>
                <a:cubicBezTo>
                  <a:pt x="230" y="234"/>
                  <a:pt x="234" y="230"/>
                  <a:pt x="234" y="224"/>
                </a:cubicBezTo>
                <a:lnTo>
                  <a:pt x="234" y="128"/>
                </a:lnTo>
                <a:close/>
                <a:moveTo>
                  <a:pt x="394" y="288"/>
                </a:moveTo>
                <a:cubicBezTo>
                  <a:pt x="394" y="282"/>
                  <a:pt x="390" y="277"/>
                  <a:pt x="384" y="277"/>
                </a:cubicBezTo>
                <a:cubicBezTo>
                  <a:pt x="288" y="277"/>
                  <a:pt x="288" y="277"/>
                  <a:pt x="288" y="277"/>
                </a:cubicBezTo>
                <a:cubicBezTo>
                  <a:pt x="282" y="277"/>
                  <a:pt x="277" y="282"/>
                  <a:pt x="277" y="288"/>
                </a:cubicBezTo>
                <a:cubicBezTo>
                  <a:pt x="277" y="384"/>
                  <a:pt x="277" y="384"/>
                  <a:pt x="277" y="384"/>
                </a:cubicBezTo>
                <a:cubicBezTo>
                  <a:pt x="277" y="390"/>
                  <a:pt x="282" y="394"/>
                  <a:pt x="288" y="394"/>
                </a:cubicBezTo>
                <a:cubicBezTo>
                  <a:pt x="384" y="394"/>
                  <a:pt x="384" y="394"/>
                  <a:pt x="384" y="394"/>
                </a:cubicBezTo>
                <a:cubicBezTo>
                  <a:pt x="390" y="394"/>
                  <a:pt x="394" y="390"/>
                  <a:pt x="394" y="384"/>
                </a:cubicBezTo>
                <a:lnTo>
                  <a:pt x="394" y="288"/>
                </a:lnTo>
                <a:close/>
                <a:moveTo>
                  <a:pt x="394" y="128"/>
                </a:moveTo>
                <a:cubicBezTo>
                  <a:pt x="394" y="122"/>
                  <a:pt x="390" y="117"/>
                  <a:pt x="384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2" y="117"/>
                  <a:pt x="277" y="122"/>
                  <a:pt x="277" y="128"/>
                </a:cubicBezTo>
                <a:cubicBezTo>
                  <a:pt x="277" y="224"/>
                  <a:pt x="277" y="224"/>
                  <a:pt x="277" y="224"/>
                </a:cubicBezTo>
                <a:cubicBezTo>
                  <a:pt x="277" y="230"/>
                  <a:pt x="282" y="234"/>
                  <a:pt x="288" y="234"/>
                </a:cubicBezTo>
                <a:cubicBezTo>
                  <a:pt x="384" y="234"/>
                  <a:pt x="384" y="234"/>
                  <a:pt x="384" y="234"/>
                </a:cubicBezTo>
                <a:cubicBezTo>
                  <a:pt x="390" y="234"/>
                  <a:pt x="394" y="230"/>
                  <a:pt x="394" y="224"/>
                </a:cubicBezTo>
                <a:lnTo>
                  <a:pt x="394" y="128"/>
                </a:lnTo>
                <a:close/>
                <a:moveTo>
                  <a:pt x="298" y="213"/>
                </a:moveTo>
                <a:cubicBezTo>
                  <a:pt x="373" y="213"/>
                  <a:pt x="373" y="213"/>
                  <a:pt x="373" y="213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298" y="138"/>
                  <a:pt x="298" y="138"/>
                  <a:pt x="298" y="138"/>
                </a:cubicBezTo>
                <a:lnTo>
                  <a:pt x="298" y="213"/>
                </a:lnTo>
                <a:close/>
              </a:path>
            </a:pathLst>
          </a:custGeom>
          <a:solidFill>
            <a:srgbClr val="0097A9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E5A66-7D5F-41A6-8CBC-847AE89D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266017"/>
            <a:ext cx="5833135" cy="18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1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540CEA-ADC8-4FE1-94E2-2C00C8F8FAD8}"/>
              </a:ext>
            </a:extLst>
          </p:cNvPr>
          <p:cNvSpPr txBox="1">
            <a:spLocks/>
          </p:cNvSpPr>
          <p:nvPr/>
        </p:nvSpPr>
        <p:spPr bwMode="gray">
          <a:xfrm>
            <a:off x="352425" y="301940"/>
            <a:ext cx="8439150" cy="25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Unsupervised Learning</a:t>
            </a:r>
          </a:p>
        </p:txBody>
      </p:sp>
      <p:sp>
        <p:nvSpPr>
          <p:cNvPr id="46" name="Text Placeholder 55">
            <a:extLst>
              <a:ext uri="{FF2B5EF4-FFF2-40B4-BE49-F238E27FC236}">
                <a16:creationId xmlns:a16="http://schemas.microsoft.com/office/drawing/2014/main" id="{A592DD3C-31C7-4EB7-AFE2-9D6F68E1D914}"/>
              </a:ext>
            </a:extLst>
          </p:cNvPr>
          <p:cNvSpPr txBox="1">
            <a:spLocks/>
          </p:cNvSpPr>
          <p:nvPr/>
        </p:nvSpPr>
        <p:spPr>
          <a:xfrm>
            <a:off x="288794" y="551598"/>
            <a:ext cx="8439150" cy="56794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575757"/>
                </a:solidFill>
              </a:rPr>
              <a:t>Examples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34BC39-58A2-4700-A493-EEF9FD648D33}"/>
              </a:ext>
            </a:extLst>
          </p:cNvPr>
          <p:cNvSpPr txBox="1"/>
          <p:nvPr/>
        </p:nvSpPr>
        <p:spPr>
          <a:xfrm>
            <a:off x="385666" y="1185207"/>
            <a:ext cx="4622986" cy="3908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r>
              <a:rPr lang="en-US" sz="1200" dirty="0"/>
              <a:t>Provide a bunch of photos of three people without information who is on which one and want to divide this dataset into piles, each with photos of one individual</a:t>
            </a:r>
          </a:p>
          <a:p>
            <a:pPr>
              <a:spcBef>
                <a:spcPts val="450"/>
              </a:spcBef>
              <a:buSzPct val="100000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r>
              <a:rPr lang="en-US" sz="1200" dirty="0"/>
              <a:t>Clustering or grouping customers based on their demographic features</a:t>
            </a:r>
          </a:p>
          <a:p>
            <a:pPr>
              <a:spcBef>
                <a:spcPts val="450"/>
              </a:spcBef>
              <a:buSzPct val="100000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r>
              <a:rPr lang="en-US" sz="1200" dirty="0"/>
              <a:t>Association problems discovering the purchase patterns such as people who watch movie X also tends to watch movie Y</a:t>
            </a:r>
          </a:p>
          <a:p>
            <a:pPr>
              <a:spcBef>
                <a:spcPts val="450"/>
              </a:spcBef>
              <a:buSzPct val="100000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r>
              <a:rPr lang="en-US" sz="1200" dirty="0"/>
              <a:t>Reducing the dimensions of questionnaire from 500 features to few while predicting the IQ level of students</a:t>
            </a:r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/>
          </a:p>
          <a:p>
            <a:pPr marL="152400" indent="-152400">
              <a:spcBef>
                <a:spcPts val="450"/>
              </a:spcBef>
              <a:buSzPct val="100000"/>
              <a:buFont typeface="Arial"/>
              <a:buChar char="•"/>
            </a:pPr>
            <a:endParaRPr lang="en-US" sz="12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1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clemvi02\Desktop\ml_algorithm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21053"/>
            <a:ext cx="5715000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BC6C3CA-92F3-46C7-B008-716ACF723544}"/>
              </a:ext>
            </a:extLst>
          </p:cNvPr>
          <p:cNvSpPr txBox="1">
            <a:spLocks/>
          </p:cNvSpPr>
          <p:nvPr/>
        </p:nvSpPr>
        <p:spPr bwMode="gray">
          <a:xfrm>
            <a:off x="352425" y="301940"/>
            <a:ext cx="8439150" cy="25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Unsupervised vs. Supervised</a:t>
            </a:r>
          </a:p>
        </p:txBody>
      </p:sp>
      <p:sp>
        <p:nvSpPr>
          <p:cNvPr id="6" name="Text Placeholder 55">
            <a:extLst>
              <a:ext uri="{FF2B5EF4-FFF2-40B4-BE49-F238E27FC236}">
                <a16:creationId xmlns:a16="http://schemas.microsoft.com/office/drawing/2014/main" id="{097A3EE8-CEB9-4871-9555-BC0B7D0F932F}"/>
              </a:ext>
            </a:extLst>
          </p:cNvPr>
          <p:cNvSpPr txBox="1">
            <a:spLocks/>
          </p:cNvSpPr>
          <p:nvPr/>
        </p:nvSpPr>
        <p:spPr>
          <a:xfrm>
            <a:off x="288794" y="551598"/>
            <a:ext cx="8439150" cy="567941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rgbClr val="575757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98225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540CEA-ADC8-4FE1-94E2-2C00C8F8FAD8}"/>
              </a:ext>
            </a:extLst>
          </p:cNvPr>
          <p:cNvSpPr txBox="1">
            <a:spLocks/>
          </p:cNvSpPr>
          <p:nvPr/>
        </p:nvSpPr>
        <p:spPr bwMode="gray">
          <a:xfrm>
            <a:off x="352425" y="301940"/>
            <a:ext cx="8439150" cy="25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Pop Quiz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07A09-6586-44B2-9C36-9F0C4DF2182F}"/>
              </a:ext>
            </a:extLst>
          </p:cNvPr>
          <p:cNvSpPr txBox="1"/>
          <p:nvPr/>
        </p:nvSpPr>
        <p:spPr>
          <a:xfrm>
            <a:off x="352425" y="982980"/>
            <a:ext cx="7292340" cy="26725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Given historical weather records, predict if tomorrow's weather will be sunny or rainy</a:t>
            </a:r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3131"/>
              </a:solidFill>
            </a:endParaRPr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Given a set of news articles from many different websites, find out what topics are the main topics covered</a:t>
            </a:r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From the user click patterns on a website, figure out what different groups of users exists</a:t>
            </a:r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Given many emails, you want to determine if they are Spam or Non-Spam emails</a:t>
            </a:r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Given sales data from a large number of products in a supermarket, estimate future sales for each product</a:t>
            </a:r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3131"/>
              </a:solidFill>
            </a:endParaRPr>
          </a:p>
          <a:p>
            <a:pPr marL="214313" indent="-214313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13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18320</TotalTime>
  <Words>375</Words>
  <Application>Microsoft Office PowerPoint</Application>
  <PresentationFormat>On-screen Show (16:9)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Wingdings 2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Lenin Nair VJ</dc:creator>
  <cp:lastModifiedBy>Saravanan Natarajan</cp:lastModifiedBy>
  <cp:revision>1825</cp:revision>
  <dcterms:created xsi:type="dcterms:W3CDTF">2006-08-16T00:00:00Z</dcterms:created>
  <dcterms:modified xsi:type="dcterms:W3CDTF">2019-01-04T01:48:42Z</dcterms:modified>
</cp:coreProperties>
</file>