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720" cy="56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Line 6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-9360" y="6057360"/>
            <a:ext cx="5498640" cy="820080"/>
            <a:chOff x="-9360" y="6057360"/>
            <a:chExt cx="5498640" cy="820080"/>
          </a:xfrm>
        </p:grpSpPr>
        <p:sp>
          <p:nvSpPr>
            <p:cNvPr id="9" name="CustomShape 10"/>
            <p:cNvSpPr/>
            <p:nvPr/>
          </p:nvSpPr>
          <p:spPr>
            <a:xfrm rot="16200000">
              <a:off x="2338200" y="3722760"/>
              <a:ext cx="816480" cy="5485320"/>
            </a:xfrm>
            <a:custGeom>
              <a:avLst/>
              <a:gdLst/>
              <a:ah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 rot="16200000">
              <a:off x="2138760" y="4190760"/>
              <a:ext cx="546840" cy="4826520"/>
            </a:xfrm>
            <a:custGeom>
              <a:avLst/>
              <a:gdLst/>
              <a:ah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rot="16200000">
              <a:off x="1948680" y="4590720"/>
              <a:ext cx="321480" cy="4237920"/>
            </a:xfrm>
            <a:custGeom>
              <a:avLst/>
              <a:gdLst/>
              <a:ah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387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0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51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93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35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77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0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219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2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261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4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303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6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345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8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8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5400" spc="-1" strike="noStrike">
                <a:solidFill>
                  <a:srgbClr val="ffffff"/>
                </a:solidFill>
                <a:latin typeface="Calibri"/>
              </a:rPr>
              <a:t>Class 1</a:t>
            </a:r>
            <a:endParaRPr b="0" lang="en-AU" sz="54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625040" y="2616120"/>
            <a:ext cx="87346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90000"/>
              </a:lnSpc>
            </a:pPr>
            <a:r>
              <a:rPr b="0" lang="en-AU" sz="2800" spc="197" strike="noStrike" cap="all">
                <a:solidFill>
                  <a:srgbClr val="009999"/>
                </a:solidFill>
                <a:latin typeface="Calibri"/>
              </a:rPr>
              <a:t>AWS Introduction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430" name="Picture 3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Main AWS Services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457" name="Picture 21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  <p:sp>
        <p:nvSpPr>
          <p:cNvPr id="458" name="CustomShape 2"/>
          <p:cNvSpPr/>
          <p:nvPr/>
        </p:nvSpPr>
        <p:spPr>
          <a:xfrm>
            <a:off x="1110960" y="1701720"/>
            <a:ext cx="500868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Management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CloudWatch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CloudTrail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CloudFormation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SystemManager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1417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Messaging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SQS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SNS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SES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6012000" y="1692000"/>
            <a:ext cx="500868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Security/Compliance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IAM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Certificate Manager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KMS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WAF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1417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Development Tools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Code*</a:t>
            </a:r>
            <a:endParaRPr b="0" lang="en-AU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Labs and Exercises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461" name="Picture 21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  <p:sp>
        <p:nvSpPr>
          <p:cNvPr id="462" name="CustomShape 2"/>
          <p:cNvSpPr/>
          <p:nvPr/>
        </p:nvSpPr>
        <p:spPr>
          <a:xfrm>
            <a:off x="1110960" y="1701720"/>
            <a:ext cx="1035972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EC2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Create a new EC2 Instance inside the default VPC with an public IP address and connect to it though SSH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Create a new EC2 instance in the same VPC but with private address only and connect to it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S3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Create a S3 bucket and upload a file to it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Access the file on the S3 bucket from the EC2 instance</a:t>
            </a:r>
            <a:endParaRPr b="0" lang="en-AU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Agenda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General Cloud Concepts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Cloud Benefits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AWS Foundations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AWS Services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Labs and Exercises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433" name="Picture 3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General Cloud Concepts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435" name="Picture 21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  <p:sp>
        <p:nvSpPr>
          <p:cNvPr id="436" name="CustomShape 2"/>
          <p:cNvSpPr/>
          <p:nvPr/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Someone’s else computer with: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Infinite” resources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No upfront investments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Pay as you go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Elastic services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Easy and cheap to test new technologies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Fast innovation pace</a:t>
            </a:r>
            <a:endParaRPr b="0" lang="en-AU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General Cloud Concepts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438" name="Picture 21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  <p:sp>
        <p:nvSpPr>
          <p:cNvPr id="439" name="CustomShape 2"/>
          <p:cNvSpPr/>
          <p:nvPr/>
        </p:nvSpPr>
        <p:spPr>
          <a:xfrm>
            <a:off x="1110960" y="1701720"/>
            <a:ext cx="1035972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Architecting and developing for the cloud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Pets vs Cattle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Decoupled systems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Ephemeral Environments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Automation</a:t>
            </a:r>
            <a:endParaRPr b="0" lang="en-AU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AWS Foundations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441" name="Picture 21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  <p:sp>
        <p:nvSpPr>
          <p:cNvPr id="442" name="CustomShape 2"/>
          <p:cNvSpPr/>
          <p:nvPr/>
        </p:nvSpPr>
        <p:spPr>
          <a:xfrm>
            <a:off x="1110960" y="1701720"/>
            <a:ext cx="1035972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Availability Zone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Consider it as a Datacenter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Currently at 69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1417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Region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A geographical location with 2 or more Azs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Currently at 22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1417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Edge Location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AWS Endpoint used for caching content(CDN)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Currently at 200</a:t>
            </a:r>
            <a:endParaRPr b="0" lang="en-AU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AWS Foundations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444" name="Picture 21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  <p:sp>
        <p:nvSpPr>
          <p:cNvPr id="445" name="CustomShape 2"/>
          <p:cNvSpPr/>
          <p:nvPr/>
        </p:nvSpPr>
        <p:spPr>
          <a:xfrm>
            <a:off x="1110960" y="1701720"/>
            <a:ext cx="1035972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Include a Diagram with a solution using multiple AZs</a:t>
            </a:r>
            <a:endParaRPr b="0" lang="en-AU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AWS Services(+130)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447" name="Picture 21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  <p:pic>
        <p:nvPicPr>
          <p:cNvPr id="448" name="" descr=""/>
          <p:cNvPicPr/>
          <p:nvPr/>
        </p:nvPicPr>
        <p:blipFill>
          <a:blip r:embed="rId2"/>
          <a:stretch/>
        </p:blipFill>
        <p:spPr>
          <a:xfrm>
            <a:off x="968040" y="1881720"/>
            <a:ext cx="11034360" cy="4197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AWS Services(+130)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450" name="Picture 21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  <p:sp>
        <p:nvSpPr>
          <p:cNvPr id="451" name="CustomShape 2"/>
          <p:cNvSpPr/>
          <p:nvPr/>
        </p:nvSpPr>
        <p:spPr>
          <a:xfrm>
            <a:off x="1110960" y="1701720"/>
            <a:ext cx="1035972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Include a chart with number of new services per year</a:t>
            </a:r>
            <a:endParaRPr b="0" lang="en-AU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AU" sz="3600" spc="-1" strike="noStrike">
                <a:solidFill>
                  <a:srgbClr val="ffffff"/>
                </a:solidFill>
                <a:latin typeface="Calibri"/>
              </a:rPr>
              <a:t>Main AWS Services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453" name="Picture 21" descr=""/>
          <p:cNvPicPr/>
          <p:nvPr/>
        </p:nvPicPr>
        <p:blipFill>
          <a:blip r:embed="rId1"/>
          <a:stretch/>
        </p:blipFill>
        <p:spPr>
          <a:xfrm>
            <a:off x="10818720" y="54720"/>
            <a:ext cx="1294200" cy="1294560"/>
          </a:xfrm>
          <a:prstGeom prst="rect">
            <a:avLst/>
          </a:prstGeom>
          <a:ln>
            <a:noFill/>
          </a:ln>
        </p:spPr>
      </p:pic>
      <p:sp>
        <p:nvSpPr>
          <p:cNvPr id="454" name="CustomShape 2"/>
          <p:cNvSpPr/>
          <p:nvPr/>
        </p:nvSpPr>
        <p:spPr>
          <a:xfrm>
            <a:off x="1110960" y="1701720"/>
            <a:ext cx="500868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Computing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EC2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ECS/EKS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Lambda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1417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Database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RDS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ElasticCache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Dynamo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DocumentDB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6012000" y="1692000"/>
            <a:ext cx="500868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304920" indent="-30420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S3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EBS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EFS</a:t>
            </a:r>
            <a:endParaRPr b="0" lang="en-AU" sz="2800" spc="-1" strike="noStrike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1417"/>
              </a:spcBef>
              <a:buClr>
                <a:srgbClr val="009999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Networking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VPC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CloudFront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Route53</a:t>
            </a:r>
            <a:endParaRPr b="0" lang="en-A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API Gateway</a:t>
            </a:r>
            <a:endParaRPr b="0" lang="en-AU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71</TotalTime>
  <Application>LibreOffice/6.0.7.3$Linux_X86_64 LibreOffice_project/00m0$Build-3</Application>
  <Words>199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2019-04-05T16:46:29Z</dcterms:created>
  <dc:creator>Kiko Collet</dc:creator>
  <dc:description/>
  <dc:language>en-AU</dc:language>
  <cp:lastModifiedBy/>
  <dcterms:modified xsi:type="dcterms:W3CDTF">2019-11-02T21:46:39Z</dcterms:modified>
  <cp:revision>12</cp:revision>
  <dc:subject/>
  <dc:title>Da Infra para o Devops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Custom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8</vt:i4>
  </property>
</Properties>
</file>