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2" r:id="rId3"/>
    <p:sldId id="259" r:id="rId4"/>
    <p:sldId id="263" r:id="rId5"/>
    <p:sldId id="258" r:id="rId6"/>
    <p:sldId id="273" r:id="rId7"/>
    <p:sldId id="274" r:id="rId8"/>
    <p:sldId id="275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pos="384" userDrawn="1">
          <p15:clr>
            <a:srgbClr val="A4A3A4"/>
          </p15:clr>
        </p15:guide>
        <p15:guide id="5" orient="horz" pos="504" userDrawn="1">
          <p15:clr>
            <a:srgbClr val="A4A3A4"/>
          </p15:clr>
        </p15:guide>
        <p15:guide id="6" orient="horz" pos="720" userDrawn="1">
          <p15:clr>
            <a:srgbClr val="A4A3A4"/>
          </p15:clr>
        </p15:guide>
        <p15:guide id="7" orient="horz" pos="37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62" autoAdjust="0"/>
    <p:restoredTop sz="82315" autoAdjust="0"/>
  </p:normalViewPr>
  <p:slideViewPr>
    <p:cSldViewPr snapToGrid="0" showGuides="1">
      <p:cViewPr varScale="1">
        <p:scale>
          <a:sx n="74" d="100"/>
          <a:sy n="74" d="100"/>
        </p:scale>
        <p:origin x="616" y="184"/>
      </p:cViewPr>
      <p:guideLst>
        <p:guide orient="horz" pos="2160"/>
        <p:guide pos="3840"/>
        <p:guide pos="7296"/>
        <p:guide pos="384"/>
        <p:guide orient="horz" pos="504"/>
        <p:guide orient="horz" pos="720"/>
        <p:guide orient="horz"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Volumes/Shared%20NAS/Work/Thinkful/Capstone%202/Aviel-Chang-Capstone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Volumes/Shared%20NAS/Work/Thinkful/Capstone%202/Aviel-Chang-Capstone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Volumes/Shared%20NAS/Work/Thinkful/Capstone%202/Aviel-Chang-Capstone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/Volumes/Shared%20NAS/Work/Thinkful/Capstone%202/Aviel-Chang-Capstone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'Viz - Lot'!$P$36:$P$60</c:f>
              <c:numCache>
                <c:formatCode>General</c:formatCode>
                <c:ptCount val="25"/>
                <c:pt idx="0">
                  <c:v>41</c:v>
                </c:pt>
                <c:pt idx="1">
                  <c:v>77</c:v>
                </c:pt>
                <c:pt idx="2">
                  <c:v>25</c:v>
                </c:pt>
                <c:pt idx="3">
                  <c:v>38</c:v>
                </c:pt>
                <c:pt idx="4">
                  <c:v>11</c:v>
                </c:pt>
                <c:pt idx="5">
                  <c:v>86</c:v>
                </c:pt>
                <c:pt idx="6">
                  <c:v>28</c:v>
                </c:pt>
                <c:pt idx="7">
                  <c:v>51</c:v>
                </c:pt>
                <c:pt idx="8">
                  <c:v>150</c:v>
                </c:pt>
                <c:pt idx="9">
                  <c:v>17</c:v>
                </c:pt>
                <c:pt idx="10">
                  <c:v>79</c:v>
                </c:pt>
                <c:pt idx="11">
                  <c:v>73</c:v>
                </c:pt>
                <c:pt idx="12">
                  <c:v>59</c:v>
                </c:pt>
                <c:pt idx="13">
                  <c:v>49</c:v>
                </c:pt>
                <c:pt idx="14">
                  <c:v>225</c:v>
                </c:pt>
                <c:pt idx="15">
                  <c:v>9</c:v>
                </c:pt>
                <c:pt idx="16">
                  <c:v>25</c:v>
                </c:pt>
                <c:pt idx="17">
                  <c:v>2</c:v>
                </c:pt>
                <c:pt idx="18">
                  <c:v>74</c:v>
                </c:pt>
                <c:pt idx="19">
                  <c:v>113</c:v>
                </c:pt>
                <c:pt idx="20">
                  <c:v>100</c:v>
                </c:pt>
                <c:pt idx="21">
                  <c:v>58</c:v>
                </c:pt>
                <c:pt idx="22">
                  <c:v>16</c:v>
                </c:pt>
                <c:pt idx="23">
                  <c:v>37</c:v>
                </c:pt>
                <c:pt idx="24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9E-FB46-840E-D59409D2AA21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'Viz - Lot'!$Q$36:$Q$60</c:f>
              <c:numCache>
                <c:formatCode>"$"#,##0</c:formatCode>
                <c:ptCount val="25"/>
                <c:pt idx="0">
                  <c:v>335295.31707317074</c:v>
                </c:pt>
                <c:pt idx="1">
                  <c:v>316270.62337662338</c:v>
                </c:pt>
                <c:pt idx="2">
                  <c:v>310499</c:v>
                </c:pt>
                <c:pt idx="3">
                  <c:v>242247.44736842104</c:v>
                </c:pt>
                <c:pt idx="4">
                  <c:v>238772.72727272726</c:v>
                </c:pt>
                <c:pt idx="5">
                  <c:v>225379.83720930232</c:v>
                </c:pt>
                <c:pt idx="6">
                  <c:v>212565.42857142858</c:v>
                </c:pt>
                <c:pt idx="7">
                  <c:v>210624.72549019608</c:v>
                </c:pt>
                <c:pt idx="8">
                  <c:v>197965.77333333335</c:v>
                </c:pt>
                <c:pt idx="9">
                  <c:v>194870.88235294117</c:v>
                </c:pt>
                <c:pt idx="10">
                  <c:v>192854.50632911394</c:v>
                </c:pt>
                <c:pt idx="11">
                  <c:v>189050.0684931507</c:v>
                </c:pt>
                <c:pt idx="12">
                  <c:v>186555.79661016949</c:v>
                </c:pt>
                <c:pt idx="13">
                  <c:v>156270.12244897959</c:v>
                </c:pt>
                <c:pt idx="14">
                  <c:v>145847.07999999999</c:v>
                </c:pt>
                <c:pt idx="15">
                  <c:v>142694.44444444444</c:v>
                </c:pt>
                <c:pt idx="16">
                  <c:v>142591.35999999999</c:v>
                </c:pt>
                <c:pt idx="17">
                  <c:v>137500</c:v>
                </c:pt>
                <c:pt idx="18">
                  <c:v>136793.13513513515</c:v>
                </c:pt>
                <c:pt idx="19">
                  <c:v>128225.30088495575</c:v>
                </c:pt>
                <c:pt idx="20">
                  <c:v>128219.7</c:v>
                </c:pt>
                <c:pt idx="21">
                  <c:v>124834.05172413793</c:v>
                </c:pt>
                <c:pt idx="22">
                  <c:v>104493.75</c:v>
                </c:pt>
                <c:pt idx="23">
                  <c:v>100123.78378378379</c:v>
                </c:pt>
                <c:pt idx="24">
                  <c:v>98576.470588235301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9E-FB46-840E-D59409D2AA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5944208"/>
        <c:axId val="945945856"/>
      </c:barChart>
      <c:catAx>
        <c:axId val="945944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5945856"/>
        <c:crosses val="autoZero"/>
        <c:auto val="1"/>
        <c:lblAlgn val="ctr"/>
        <c:lblOffset val="100"/>
        <c:noMultiLvlLbl val="0"/>
      </c:catAx>
      <c:valAx>
        <c:axId val="94594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5944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1.880928572655548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ADD-D440-BA31-DB0203B70AAD}"/>
                </c:ext>
              </c:extLst>
            </c:dLbl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'T-test Lot Area'!$Q$8:$R$8</c:f>
                <c:numCache>
                  <c:formatCode>General</c:formatCode>
                  <c:ptCount val="2"/>
                  <c:pt idx="0">
                    <c:v>8437.0224254113236</c:v>
                  </c:pt>
                  <c:pt idx="1">
                    <c:v>3561.3431123499922</c:v>
                  </c:pt>
                </c:numCache>
              </c:numRef>
            </c:plus>
            <c:minus>
              <c:numRef>
                <c:f>'T-test Lot Area'!$Q$9:$R$9</c:f>
                <c:numCache>
                  <c:formatCode>General</c:formatCode>
                  <c:ptCount val="2"/>
                  <c:pt idx="0">
                    <c:v>8437.0224254113236</c:v>
                  </c:pt>
                  <c:pt idx="1">
                    <c:v>3561.3431123499922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'T-test Lot Area'!$Q$3:$R$3</c:f>
              <c:strCache>
                <c:ptCount val="2"/>
                <c:pt idx="0">
                  <c:v>Above Average</c:v>
                </c:pt>
                <c:pt idx="1">
                  <c:v>Below Average</c:v>
                </c:pt>
              </c:strCache>
            </c:strRef>
          </c:cat>
          <c:val>
            <c:numRef>
              <c:f>'T-test Lot Area'!$Q$4:$R$4</c:f>
              <c:numCache>
                <c:formatCode>General</c:formatCode>
                <c:ptCount val="2"/>
                <c:pt idx="0">
                  <c:v>221375.11378555797</c:v>
                </c:pt>
                <c:pt idx="1">
                  <c:v>156979.8244111349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DD-D440-BA31-DB0203B70AA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11090864"/>
        <c:axId val="827506336"/>
      </c:barChart>
      <c:catAx>
        <c:axId val="1111090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7506336"/>
        <c:crosses val="autoZero"/>
        <c:auto val="1"/>
        <c:lblAlgn val="ctr"/>
        <c:lblOffset val="100"/>
        <c:noMultiLvlLbl val="0"/>
      </c:catAx>
      <c:valAx>
        <c:axId val="827506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1090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1397174254317113E-3"/>
                  <c:y val="-1.5503875968992248E-2"/>
                </c:manualLayout>
              </c:layout>
              <c:numFmt formatCode="&quot;$&quot;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lvetica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BDE-C548-8204-BC9B1C91E314}"/>
                </c:ext>
              </c:extLst>
            </c:dLbl>
            <c:dLbl>
              <c:idx val="1"/>
              <c:numFmt formatCode="&quot;$&quot;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lvetica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1BDE-C548-8204-BC9B1C91E3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'T-test Neighborhoods'!$Q$8:$R$8</c:f>
                <c:numCache>
                  <c:formatCode>General</c:formatCode>
                  <c:ptCount val="2"/>
                  <c:pt idx="0">
                    <c:v>2.4454901208271931</c:v>
                  </c:pt>
                  <c:pt idx="1">
                    <c:v>1.8727461604875448</c:v>
                  </c:pt>
                </c:numCache>
              </c:numRef>
            </c:plus>
            <c:minus>
              <c:numRef>
                <c:f>'T-test Neighborhoods'!$Q$9:$R$9</c:f>
                <c:numCache>
                  <c:formatCode>General</c:formatCode>
                  <c:ptCount val="2"/>
                  <c:pt idx="0">
                    <c:v>2.4454901208271931</c:v>
                  </c:pt>
                  <c:pt idx="1">
                    <c:v>1.8727461604875448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'T-test Neighborhoods'!$Q$3:$R$3</c:f>
              <c:strCache>
                <c:ptCount val="2"/>
                <c:pt idx="0">
                  <c:v>Above Average</c:v>
                </c:pt>
                <c:pt idx="1">
                  <c:v>Below Average</c:v>
                </c:pt>
              </c:strCache>
            </c:strRef>
          </c:cat>
          <c:val>
            <c:numRef>
              <c:f>'T-test Neighborhoods'!$Q$4:$R$4</c:f>
              <c:numCache>
                <c:formatCode>General</c:formatCode>
                <c:ptCount val="2"/>
                <c:pt idx="0">
                  <c:v>137.57252396480794</c:v>
                </c:pt>
                <c:pt idx="1">
                  <c:v>108.8900839747624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DE-C548-8204-BC9B1C91E31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11090864"/>
        <c:axId val="827506336"/>
      </c:barChart>
      <c:catAx>
        <c:axId val="1111090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7506336"/>
        <c:crosses val="autoZero"/>
        <c:auto val="1"/>
        <c:lblAlgn val="ctr"/>
        <c:lblOffset val="100"/>
        <c:noMultiLvlLbl val="0"/>
      </c:catAx>
      <c:valAx>
        <c:axId val="827506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1090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'Viz - Lot'!$K$36:$K$1426</cx:f>
        <cx:lvl ptCount="1391" formatCode="General">
          <cx:pt idx="0">8450</cx:pt>
          <cx:pt idx="1">9600</cx:pt>
          <cx:pt idx="2">11250</cx:pt>
          <cx:pt idx="3">9550</cx:pt>
          <cx:pt idx="4">14260</cx:pt>
          <cx:pt idx="5">14115</cx:pt>
          <cx:pt idx="6">10084</cx:pt>
          <cx:pt idx="7">10382</cx:pt>
          <cx:pt idx="8">6120</cx:pt>
          <cx:pt idx="9">7420</cx:pt>
          <cx:pt idx="10">11200</cx:pt>
          <cx:pt idx="11">11924</cx:pt>
          <cx:pt idx="12">12968</cx:pt>
          <cx:pt idx="13">10652</cx:pt>
          <cx:pt idx="14">10920</cx:pt>
          <cx:pt idx="15">6120</cx:pt>
          <cx:pt idx="16">11241</cx:pt>
          <cx:pt idx="17">10791</cx:pt>
          <cx:pt idx="18">13695</cx:pt>
          <cx:pt idx="19">7560</cx:pt>
          <cx:pt idx="20">14215</cx:pt>
          <cx:pt idx="21">7449</cx:pt>
          <cx:pt idx="22">9742</cx:pt>
          <cx:pt idx="23">4224</cx:pt>
          <cx:pt idx="24">8246</cx:pt>
          <cx:pt idx="25">14230</cx:pt>
          <cx:pt idx="26">7200</cx:pt>
          <cx:pt idx="27">11478</cx:pt>
          <cx:pt idx="28">16321</cx:pt>
          <cx:pt idx="29">6324</cx:pt>
          <cx:pt idx="30">8500</cx:pt>
          <cx:pt idx="31">8544</cx:pt>
          <cx:pt idx="32">11049</cx:pt>
          <cx:pt idx="33">10552</cx:pt>
          <cx:pt idx="34">7313</cx:pt>
          <cx:pt idx="35">13418</cx:pt>
          <cx:pt idx="36">10859</cx:pt>
          <cx:pt idx="37">8532</cx:pt>
          <cx:pt idx="38">7922</cx:pt>
          <cx:pt idx="39">6040</cx:pt>
          <cx:pt idx="40">8658</cx:pt>
          <cx:pt idx="41">16905</cx:pt>
          <cx:pt idx="42">9180</cx:pt>
          <cx:pt idx="43">9200</cx:pt>
          <cx:pt idx="44">7945</cx:pt>
          <cx:pt idx="45">7658</cx:pt>
          <cx:pt idx="46">12822</cx:pt>
          <cx:pt idx="47">11096</cx:pt>
          <cx:pt idx="48">4456</cx:pt>
          <cx:pt idx="49">7742</cx:pt>
          <cx:pt idx="50">13869</cx:pt>
          <cx:pt idx="51">6240</cx:pt>
          <cx:pt idx="52">8472</cx:pt>
          <cx:pt idx="53">7134</cx:pt>
          <cx:pt idx="54">10175</cx:pt>
          <cx:pt idx="55">2645</cx:pt>
          <cx:pt idx="56">11645</cx:pt>
          <cx:pt idx="57">13682</cx:pt>
          <cx:pt idx="58">7200</cx:pt>
          <cx:pt idx="59">13072</cx:pt>
          <cx:pt idx="60">7200</cx:pt>
          <cx:pt idx="61">6442</cx:pt>
          <cx:pt idx="62">10300</cx:pt>
          <cx:pt idx="63">9375</cx:pt>
          <cx:pt idx="64">9591</cx:pt>
          <cx:pt idx="65">10665</cx:pt>
          <cx:pt idx="66">4608</cx:pt>
          <cx:pt idx="67">15593</cx:pt>
          <cx:pt idx="68">13651</cx:pt>
          <cx:pt idx="69">7599</cx:pt>
          <cx:pt idx="70">10141</cx:pt>
          <cx:pt idx="71">10200</cx:pt>
          <cx:pt idx="72">5790</cx:pt>
          <cx:pt idx="73">1596</cx:pt>
          <cx:pt idx="74">8475</cx:pt>
          <cx:pt idx="75">8635</cx:pt>
          <cx:pt idx="76">10778</cx:pt>
          <cx:pt idx="77">10440</cx:pt>
          <cx:pt idx="78">13000</cx:pt>
          <cx:pt idx="79">4500</cx:pt>
          <cx:pt idx="80">10206</cx:pt>
          <cx:pt idx="81">8892</cx:pt>
          <cx:pt idx="82">8530</cx:pt>
          <cx:pt idx="83">16059</cx:pt>
          <cx:pt idx="84">11911</cx:pt>
          <cx:pt idx="85">3951</cx:pt>
          <cx:pt idx="86">8470</cx:pt>
          <cx:pt idx="87">8070</cx:pt>
          <cx:pt idx="88">7200</cx:pt>
          <cx:pt idx="89">8500</cx:pt>
          <cx:pt idx="90">13360</cx:pt>
          <cx:pt idx="91">7200</cx:pt>
          <cx:pt idx="92">9337</cx:pt>
          <cx:pt idx="93">9765</cx:pt>
          <cx:pt idx="94">10264</cx:pt>
          <cx:pt idx="95">10921</cx:pt>
          <cx:pt idx="96">10625</cx:pt>
          <cx:pt idx="97">9320</cx:pt>
          <cx:pt idx="98">10603</cx:pt>
          <cx:pt idx="99">9206</cx:pt>
          <cx:pt idx="100">7018</cx:pt>
          <cx:pt idx="101">10402</cx:pt>
          <cx:pt idx="102">7758</cx:pt>
          <cx:pt idx="103">9375</cx:pt>
          <cx:pt idx="104">10800</cx:pt>
          <cx:pt idx="105">6000</cx:pt>
          <cx:pt idx="106">8500</cx:pt>
          <cx:pt idx="107">11751</cx:pt>
          <cx:pt idx="108">9525</cx:pt>
          <cx:pt idx="109">7750</cx:pt>
          <cx:pt idx="110">9965</cx:pt>
          <cx:pt idx="111">7259</cx:pt>
          <cx:pt idx="112">3230</cx:pt>
          <cx:pt idx="113">11616</cx:pt>
          <cx:pt idx="114">8536</cx:pt>
          <cx:pt idx="115">12376</cx:pt>
          <cx:pt idx="116">8461</cx:pt>
          <cx:pt idx="117">6060</cx:pt>
          <cx:pt idx="118">9464</cx:pt>
          <cx:pt idx="119">7892</cx:pt>
          <cx:pt idx="120">17043</cx:pt>
          <cx:pt idx="121">6780</cx:pt>
          <cx:pt idx="122">4928</cx:pt>
          <cx:pt idx="123">4388</cx:pt>
          <cx:pt idx="124">7590</cx:pt>
          <cx:pt idx="125">8973</cx:pt>
          <cx:pt idx="126">14200</cx:pt>
          <cx:pt idx="127">12224</cx:pt>
          <cx:pt idx="128">7388</cx:pt>
          <cx:pt idx="129">6853</cx:pt>
          <cx:pt idx="130">10335</cx:pt>
          <cx:pt idx="131">10400</cx:pt>
          <cx:pt idx="132">10355</cx:pt>
          <cx:pt idx="133">11070</cx:pt>
          <cx:pt idx="134">9066</cx:pt>
          <cx:pt idx="135">15426</cx:pt>
          <cx:pt idx="136">10500</cx:pt>
          <cx:pt idx="137">11645</cx:pt>
          <cx:pt idx="138">8520</cx:pt>
          <cx:pt idx="139">10335</cx:pt>
          <cx:pt idx="140">9100</cx:pt>
          <cx:pt idx="141">2522</cx:pt>
          <cx:pt idx="142">6120</cx:pt>
          <cx:pt idx="143">9505</cx:pt>
          <cx:pt idx="144">7500</cx:pt>
          <cx:pt idx="145">6240</cx:pt>
          <cx:pt idx="146">10356</cx:pt>
          <cx:pt idx="147">13891</cx:pt>
          <cx:pt idx="148">14803</cx:pt>
          <cx:pt idx="149">13500</cx:pt>
          <cx:pt idx="150">11340</cx:pt>
          <cx:pt idx="151">9600</cx:pt>
          <cx:pt idx="152">7200</cx:pt>
          <cx:pt idx="153">12003</cx:pt>
          <cx:pt idx="154">12552</cx:pt>
          <cx:pt idx="155">11120</cx:pt>
          <cx:pt idx="156">13688</cx:pt>
          <cx:pt idx="157">12182</cx:pt>
          <cx:pt idx="158">5500</cx:pt>
          <cx:pt idx="159">5400</cx:pt>
          <cx:pt idx="160">10106</cx:pt>
          <cx:pt idx="161">10708</cx:pt>
          <cx:pt idx="162">10562</cx:pt>
          <cx:pt idx="163">8244</cx:pt>
          <cx:pt idx="164">16669</cx:pt>
          <cx:pt idx="165">12358</cx:pt>
          <cx:pt idx="166">5306</cx:pt>
          <cx:pt idx="167">10197</cx:pt>
          <cx:pt idx="168">12416</cx:pt>
          <cx:pt idx="169">12615</cx:pt>
          <cx:pt idx="170">10029</cx:pt>
          <cx:pt idx="171">13650</cx:pt>
          <cx:pt idx="172">17423</cx:pt>
          <cx:pt idx="173">8520</cx:pt>
          <cx:pt idx="174">2117</cx:pt>
          <cx:pt idx="175">7588</cx:pt>
          <cx:pt idx="176">9060</cx:pt>
          <cx:pt idx="177">11426</cx:pt>
          <cx:pt idx="178">7438</cx:pt>
          <cx:pt idx="179">9947</cx:pt>
          <cx:pt idx="180">10410</cx:pt>
          <cx:pt idx="181">7018</cx:pt>
          <cx:pt idx="182">4923</cx:pt>
          <cx:pt idx="183">10570</cx:pt>
          <cx:pt idx="184">7472</cx:pt>
          <cx:pt idx="185">9017</cx:pt>
          <cx:pt idx="186">2522</cx:pt>
          <cx:pt idx="187">7180</cx:pt>
          <cx:pt idx="188">2280</cx:pt>
          <cx:pt idx="189">9416</cx:pt>
          <cx:pt idx="190">5520</cx:pt>
          <cx:pt idx="191">9591</cx:pt>
          <cx:pt idx="192">8546</cx:pt>
          <cx:pt idx="193">10125</cx:pt>
          <cx:pt idx="194">7000</cx:pt>
          <cx:pt idx="195">4438</cx:pt>
          <cx:pt idx="196">3500</cx:pt>
          <cx:pt idx="197">11851</cx:pt>
          <cx:pt idx="198">13673</cx:pt>
          <cx:pt idx="199">12493</cx:pt>
          <cx:pt idx="200">14364</cx:pt>
          <cx:pt idx="201">8250</cx:pt>
          <cx:pt idx="202">5604</cx:pt>
          <cx:pt idx="203">10420</cx:pt>
          <cx:pt idx="204">8640</cx:pt>
          <cx:pt idx="205">13568</cx:pt>
          <cx:pt idx="206">10900</cx:pt>
          <cx:pt idx="207">10011</cx:pt>
          <cx:pt idx="208">8450</cx:pt>
          <cx:pt idx="209">9906</cx:pt>
          <cx:pt idx="210">15660</cx:pt>
          <cx:pt idx="211">3010</cx:pt>
          <cx:pt idx="212">8990</cx:pt>
          <cx:pt idx="213">8068</cx:pt>
          <cx:pt idx="214">11475</cx:pt>
          <cx:pt idx="215">10500</cx:pt>
          <cx:pt idx="216">13472</cx:pt>
          <cx:pt idx="217">1680</cx:pt>
          <cx:pt idx="218">9950</cx:pt>
          <cx:pt idx="219">1869</cx:pt>
          <cx:pt idx="220">8521</cx:pt>
          <cx:pt idx="221">3182</cx:pt>
          <cx:pt idx="222">8760</cx:pt>
          <cx:pt idx="223">15138</cx:pt>
          <cx:pt idx="224">1680</cx:pt>
          <cx:pt idx="225">10650</cx:pt>
          <cx:pt idx="226">7851</cx:pt>
          <cx:pt idx="227">1680</cx:pt>
          <cx:pt idx="228">8773</cx:pt>
          <cx:pt idx="229">9453</cx:pt>
          <cx:pt idx="230">12030</cx:pt>
          <cx:pt idx="231">8741</cx:pt>
          <cx:pt idx="232">9000</cx:pt>
          <cx:pt idx="233">3880</cx:pt>
          <cx:pt idx="234">5000</cx:pt>
          <cx:pt idx="235">10762</cx:pt>
          <cx:pt idx="236">8880</cx:pt>
          <cx:pt idx="237">10400</cx:pt>
          <cx:pt idx="238">9142</cx:pt>
          <cx:pt idx="239">11310</cx:pt>
          <cx:pt idx="240">11317</cx:pt>
          <cx:pt idx="241">5350</cx:pt>
          <cx:pt idx="242">4750</cx:pt>
          <cx:pt idx="243">8366</cx:pt>
          <cx:pt idx="244">9350</cx:pt>
          <cx:pt idx="245">8400</cx:pt>
          <cx:pt idx="246">8738</cx:pt>
          <cx:pt idx="247">8791</cx:pt>
          <cx:pt idx="248">8814</cx:pt>
          <cx:pt idx="249">12435</cx:pt>
          <cx:pt idx="250">12702</cx:pt>
          <cx:pt idx="251">9588</cx:pt>
          <cx:pt idx="252">8471</cx:pt>
          <cx:pt idx="253">5500</cx:pt>
          <cx:pt idx="254">5232</cx:pt>
          <cx:pt idx="255">12090</cx:pt>
          <cx:pt idx="256">11207</cx:pt>
          <cx:pt idx="257">8400</cx:pt>
          <cx:pt idx="258">6900</cx:pt>
          <cx:pt idx="259">7917</cx:pt>
          <cx:pt idx="260">10728</cx:pt>
          <cx:pt idx="261">11764</cx:pt>
          <cx:pt idx="262">9600</cx:pt>
          <cx:pt idx="263">8314</cx:pt>
          <cx:pt idx="264">7264</cx:pt>
          <cx:pt idx="265">9196</cx:pt>
          <cx:pt idx="266">14450</cx:pt>
          <cx:pt idx="267">10005</cx:pt>
          <cx:pt idx="268">11287</cx:pt>
          <cx:pt idx="269">7200</cx:pt>
          <cx:pt idx="270">5063</cx:pt>
          <cx:pt idx="271">9612</cx:pt>
          <cx:pt idx="272">8012</cx:pt>
          <cx:pt idx="273">4251</cx:pt>
          <cx:pt idx="274">9786</cx:pt>
          <cx:pt idx="275">8125</cx:pt>
          <cx:pt idx="276">9819</cx:pt>
          <cx:pt idx="277">8730</cx:pt>
          <cx:pt idx="278">15611</cx:pt>
          <cx:pt idx="279">5687</cx:pt>
          <cx:pt idx="280">11409</cx:pt>
          <cx:pt idx="281">16659</cx:pt>
          <cx:pt idx="282">9600</cx:pt>
          <cx:pt idx="283">7937</cx:pt>
          <cx:pt idx="284">13710</cx:pt>
          <cx:pt idx="285">7399</cx:pt>
          <cx:pt idx="286">11700</cx:pt>
          <cx:pt idx="287">14000</cx:pt>
          <cx:pt idx="288">15750</cx:pt>
          <cx:pt idx="289">16226</cx:pt>
          <cx:pt idx="290">13704</cx:pt>
          <cx:pt idx="291">9800</cx:pt>
          <cx:pt idx="292">10386</cx:pt>
          <cx:pt idx="293">13474</cx:pt>
          <cx:pt idx="294">7920</cx:pt>
          <cx:pt idx="295">12342</cx:pt>
          <cx:pt idx="296">12378</cx:pt>
          <cx:pt idx="297">7685</cx:pt>
          <cx:pt idx="298">8000</cx:pt>
          <cx:pt idx="299">7800</cx:pt>
          <cx:pt idx="300">9600</cx:pt>
          <cx:pt idx="301">7795</cx:pt>
          <cx:pt idx="302">13005</cx:pt>
          <cx:pt idx="303">9000</cx:pt>
          <cx:pt idx="304">9900</cx:pt>
          <cx:pt idx="305">14115</cx:pt>
          <cx:pt idx="306">16259</cx:pt>
          <cx:pt idx="307">12099</cx:pt>
          <cx:pt idx="308">10380</cx:pt>
          <cx:pt idx="309">5820</cx:pt>
          <cx:pt idx="310">11275</cx:pt>
          <cx:pt idx="311">5000</cx:pt>
          <cx:pt idx="312">10846</cx:pt>
          <cx:pt idx="313">11600</cx:pt>
          <cx:pt idx="314">11888</cx:pt>
          <cx:pt idx="315">6402</cx:pt>
          <cx:pt idx="316">10624</cx:pt>
          <cx:pt idx="317">8176</cx:pt>
          <cx:pt idx="318">10655</cx:pt>
          <cx:pt idx="319">8198</cx:pt>
          <cx:pt idx="320">9042</cx:pt>
          <cx:pt idx="321">14157</cx:pt>
          <cx:pt idx="322">9135</cx:pt>
          <cx:pt idx="323">14145</cx:pt>
          <cx:pt idx="324">12400</cx:pt>
          <cx:pt idx="325">14191</cx:pt>
          <cx:pt idx="326">8400</cx:pt>
          <cx:pt idx="327">8544</cx:pt>
          <cx:pt idx="328">8849</cx:pt>
          <cx:pt idx="329">2592</cx:pt>
          <cx:pt idx="330">6435</cx:pt>
          <cx:pt idx="331">12772</cx:pt>
          <cx:pt idx="332">17600</cx:pt>
          <cx:pt idx="333">2448</cx:pt>
          <cx:pt idx="334">7820</cx:pt>
          <cx:pt idx="335">5271</cx:pt>
          <cx:pt idx="336">9084</cx:pt>
          <cx:pt idx="337">8520</cx:pt>
          <cx:pt idx="338">8400</cx:pt>
          <cx:pt idx="339">11249</cx:pt>
          <cx:pt idx="340">9248</cx:pt>
          <cx:pt idx="341">4224</cx:pt>
          <cx:pt idx="342">6930</cx:pt>
          <cx:pt idx="343">12011</cx:pt>
          <cx:pt idx="344">7540</cx:pt>
          <cx:pt idx="345">9144</cx:pt>
          <cx:pt idx="346">7301</cx:pt>
          <cx:pt idx="347">1680</cx:pt>
          <cx:pt idx="348">10690</cx:pt>
          <cx:pt idx="349">9500</cx:pt>
          <cx:pt idx="350">9150</cx:pt>
          <cx:pt idx="351">7800</cx:pt>
          <cx:pt idx="352">9830</cx:pt>
          <cx:pt idx="353">8121</cx:pt>
          <cx:pt idx="354">17120</cx:pt>
          <cx:pt idx="355">7175</cx:pt>
          <cx:pt idx="356">10634</cx:pt>
          <cx:pt idx="357">8200</cx:pt>
          <cx:pt idx="358">10020</cx:pt>
          <cx:pt idx="359">8846</cx:pt>
          <cx:pt idx="360">11143</cx:pt>
          <cx:pt idx="361">11394</cx:pt>
          <cx:pt idx="362">8123</cx:pt>
          <cx:pt idx="363">5000</cx:pt>
          <cx:pt idx="364">7200</cx:pt>
          <cx:pt idx="365">9245</cx:pt>
          <cx:pt idx="366">9000</cx:pt>
          <cx:pt idx="367">3182</cx:pt>
          <cx:pt idx="368">8410</cx:pt>
          <cx:pt idx="369">7200</cx:pt>
          <cx:pt idx="370">9382</cx:pt>
          <cx:pt idx="371">12474</cx:pt>
          <cx:pt idx="372">8405</cx:pt>
          <cx:pt idx="373">12209</cx:pt>
          <cx:pt idx="374">8339</cx:pt>
          <cx:pt idx="375">7446</cx:pt>
          <cx:pt idx="376">10134</cx:pt>
          <cx:pt idx="377">9571</cx:pt>
          <cx:pt idx="378">7200</cx:pt>
          <cx:pt idx="379">7590</cx:pt>
          <cx:pt idx="380">8967</cx:pt>
          <cx:pt idx="381">8125</cx:pt>
          <cx:pt idx="382">14963</cx:pt>
          <cx:pt idx="383">8767</cx:pt>
          <cx:pt idx="384">10200</cx:pt>
          <cx:pt idx="385">12090</cx:pt>
          <cx:pt idx="386">10364</cx:pt>
          <cx:pt idx="387">9991</cx:pt>
          <cx:pt idx="388">10480</cx:pt>
          <cx:pt idx="389">15576</cx:pt>
          <cx:pt idx="390">14154</cx:pt>
          <cx:pt idx="391">10800</cx:pt>
          <cx:pt idx="392">9571</cx:pt>
          <cx:pt idx="393">4403</cx:pt>
          <cx:pt idx="394">8960</cx:pt>
          <cx:pt idx="395">11228</cx:pt>
          <cx:pt idx="396">8899</cx:pt>
          <cx:pt idx="397">7844</cx:pt>
          <cx:pt idx="398">8160</cx:pt>
          <cx:pt idx="399">8450</cx:pt>
          <cx:pt idx="400">7060</cx:pt>
          <cx:pt idx="401">16635</cx:pt>
          <cx:pt idx="402">9200</cx:pt>
          <cx:pt idx="403">9000</cx:pt>
          <cx:pt idx="404">3378</cx:pt>
          <cx:pt idx="405">12800</cx:pt>
          <cx:pt idx="406">8593</cx:pt>
          <cx:pt idx="407">6762</cx:pt>
          <cx:pt idx="408">11457</cx:pt>
          <cx:pt idx="409">1680</cx:pt>
          <cx:pt idx="410">5586</cx:pt>
          <cx:pt idx="411">1920</cx:pt>
          <cx:pt idx="412">10839</cx:pt>
          <cx:pt idx="413">1890</cx:pt>
          <cx:pt idx="414">10667</cx:pt>
          <cx:pt idx="415">4400</cx:pt>
          <cx:pt idx="416">6000</cx:pt>
          <cx:pt idx="417">4280</cx:pt>
          <cx:pt idx="418">12354</cx:pt>
          <cx:pt idx="419">15431</cx:pt>
          <cx:pt idx="420">12108</cx:pt>
          <cx:pt idx="421">6240</cx:pt>
          <cx:pt idx="422">3922</cx:pt>
          <cx:pt idx="423">8750</cx:pt>
          <cx:pt idx="424">9855</cx:pt>
          <cx:pt idx="425">16492</cx:pt>
          <cx:pt idx="426">11214</cx:pt>
          <cx:pt idx="427">8600</cx:pt>
          <cx:pt idx="428">6000</cx:pt>
          <cx:pt idx="429">5684</cx:pt>
          <cx:pt idx="430">9303</cx:pt>
          <cx:pt idx="431">9000</cx:pt>
          <cx:pt idx="432">9297</cx:pt>
          <cx:pt idx="433">9600</cx:pt>
          <cx:pt idx="434">4571</cx:pt>
          <cx:pt idx="435">5100</cx:pt>
          <cx:pt idx="436">7015</cx:pt>
          <cx:pt idx="437">8004</cx:pt>
          <cx:pt idx="438">7200</cx:pt>
          <cx:pt idx="439">8281</cx:pt>
          <cx:pt idx="440">11988</cx:pt>
          <cx:pt idx="441">8430</cx:pt>
          <cx:pt idx="442">3072</cx:pt>
          <cx:pt idx="443">10628</cx:pt>
          <cx:pt idx="444">9480</cx:pt>
          <cx:pt idx="445">11428</cx:pt>
          <cx:pt idx="446">9291</cx:pt>
          <cx:pt idx="447">6820</cx:pt>
          <cx:pt idx="448">11952</cx:pt>
          <cx:pt idx="449">3675</cx:pt>
          <cx:pt idx="450">14977</cx:pt>
          <cx:pt idx="451">5330</cx:pt>
          <cx:pt idx="452">8480</cx:pt>
          <cx:pt idx="453">13125</cx:pt>
          <cx:pt idx="454">13693</cx:pt>
          <cx:pt idx="455">10637</cx:pt>
          <cx:pt idx="456">5925</cx:pt>
          <cx:pt idx="457">16033</cx:pt>
          <cx:pt idx="458">11846</cx:pt>
          <cx:pt idx="459">2500</cx:pt>
          <cx:pt idx="460">4500</cx:pt>
          <cx:pt idx="461">7758</cx:pt>
          <cx:pt idx="462">9600</cx:pt>
          <cx:pt idx="463">10289</cx:pt>
          <cx:pt idx="464">12243</cx:pt>
          <cx:pt idx="465">10800</cx:pt>
          <cx:pt idx="466">1526</cx:pt>
          <cx:pt idx="467">2665</cx:pt>
          <cx:pt idx="468">9490</cx:pt>
          <cx:pt idx="469">15578</cx:pt>
          <cx:pt idx="470">7931</cx:pt>
          <cx:pt idx="471">5784</cx:pt>
          <cx:pt idx="472">7879</cx:pt>
          <cx:pt idx="473">12692</cx:pt>
          <cx:pt idx="474">9120</cx:pt>
          <cx:pt idx="475">7800</cx:pt>
          <cx:pt idx="476">7535</cx:pt>
          <cx:pt idx="477">1890</cx:pt>
          <cx:pt idx="478">9803</cx:pt>
          <cx:pt idx="479">9170</cx:pt>
          <cx:pt idx="480">15602</cx:pt>
          <cx:pt idx="481">2308</cx:pt>
          <cx:pt idx="482">7596</cx:pt>
          <cx:pt idx="483">9554</cx:pt>
          <cx:pt idx="484">7862</cx:pt>
          <cx:pt idx="485">9600</cx:pt>
          <cx:pt idx="486">9600</cx:pt>
          <cx:pt idx="487">14559</cx:pt>
          <cx:pt idx="488">6792</cx:pt>
          <cx:pt idx="489">9100</cx:pt>
          <cx:pt idx="490">9187</cx:pt>
          <cx:pt idx="491">10594</cx:pt>
          <cx:pt idx="492">12220</cx:pt>
          <cx:pt idx="493">10448</cx:pt>
          <cx:pt idx="494">10208</cx:pt>
          <cx:pt idx="495">9531</cx:pt>
          <cx:pt idx="496">10918</cx:pt>
          <cx:pt idx="497">10800</cx:pt>
          <cx:pt idx="498">11988</cx:pt>
          <cx:pt idx="499">5000</cx:pt>
          <cx:pt idx="500">11787</cx:pt>
          <cx:pt idx="501">7500</cx:pt>
          <cx:pt idx="502">13300</cx:pt>
          <cx:pt idx="503">14948</cx:pt>
          <cx:pt idx="504">9098</cx:pt>
          <cx:pt idx="505">10200</cx:pt>
          <cx:pt idx="506">6155</cx:pt>
          <cx:pt idx="507">7200</cx:pt>
          <cx:pt idx="508">5000</cx:pt>
          <cx:pt idx="509">9056</cx:pt>
          <cx:pt idx="510">7000</cx:pt>
          <cx:pt idx="511">8924</cx:pt>
          <cx:pt idx="512">12735</cx:pt>
          <cx:pt idx="513">11553</cx:pt>
          <cx:pt idx="514">11423</cx:pt>
          <cx:pt idx="515">14601</cx:pt>
          <cx:pt idx="516">11000</cx:pt>
          <cx:pt idx="517">10140</cx:pt>
          <cx:pt idx="518">4058</cx:pt>
          <cx:pt idx="519">17104</cx:pt>
          <cx:pt idx="520">13837</cx:pt>
          <cx:pt idx="521">8737</cx:pt>
          <cx:pt idx="522">7244</cx:pt>
          <cx:pt idx="523">8235</cx:pt>
          <cx:pt idx="524">9375</cx:pt>
          <cx:pt idx="525">4043</cx:pt>
          <cx:pt idx="526">6000</cx:pt>
          <cx:pt idx="527">11146</cx:pt>
          <cx:pt idx="528">8777</cx:pt>
          <cx:pt idx="529">10625</cx:pt>
          <cx:pt idx="530">6380</cx:pt>
          <cx:pt idx="531">14850</cx:pt>
          <cx:pt idx="532">11040</cx:pt>
          <cx:pt idx="533">3196</cx:pt>
          <cx:pt idx="534">11341</cx:pt>
          <cx:pt idx="535">10010</cx:pt>
          <cx:pt idx="536">13907</cx:pt>
          <cx:pt idx="537">13346</cx:pt>
          <cx:pt idx="538">6858</cx:pt>
          <cx:pt idx="539">11198</cx:pt>
          <cx:pt idx="540">10171</cx:pt>
          <cx:pt idx="541">12327</cx:pt>
          <cx:pt idx="542">7032</cx:pt>
          <cx:pt idx="543">13101</cx:pt>
          <cx:pt idx="544">7332</cx:pt>
          <cx:pt idx="545">13159</cx:pt>
          <cx:pt idx="546">9967</cx:pt>
          <cx:pt idx="547">10500</cx:pt>
          <cx:pt idx="548">8480</cx:pt>
          <cx:pt idx="549">6292</cx:pt>
          <cx:pt idx="550">11777</cx:pt>
          <cx:pt idx="551">3604</cx:pt>
          <cx:pt idx="552">12150</cx:pt>
          <cx:pt idx="553">14585</cx:pt>
          <cx:pt idx="554">12704</cx:pt>
          <cx:pt idx="555">11841</cx:pt>
          <cx:pt idx="556">13500</cx:pt>
          <cx:pt idx="557">6120</cx:pt>
          <cx:pt idx="558">11443</cx:pt>
          <cx:pt idx="559">10267</cx:pt>
          <cx:pt idx="560">8740</cx:pt>
          <cx:pt idx="561">9100</cx:pt>
          <cx:pt idx="562">8320</cx:pt>
          <cx:pt idx="563">13478</cx:pt>
          <cx:pt idx="564">6600</cx:pt>
          <cx:pt idx="565">4435</cx:pt>
          <cx:pt idx="566">7990</cx:pt>
          <cx:pt idx="567">11302</cx:pt>
          <cx:pt idx="568">3600</cx:pt>
          <cx:pt idx="569">3922</cx:pt>
          <cx:pt idx="570">12984</cx:pt>
          <cx:pt idx="571">1950</cx:pt>
          <cx:pt idx="572">10927</cx:pt>
          <cx:pt idx="573">9000</cx:pt>
          <cx:pt idx="574">10041</cx:pt>
          <cx:pt idx="575">3182</cx:pt>
          <cx:pt idx="576">12803</cx:pt>
          <cx:pt idx="577">13600</cx:pt>
          <cx:pt idx="578">12464</cx:pt>
          <cx:pt idx="579">7800</cx:pt>
          <cx:pt idx="580">12168</cx:pt>
          <cx:pt idx="581">7943</cx:pt>
          <cx:pt idx="582">11050</cx:pt>
          <cx:pt idx="583">10395</cx:pt>
          <cx:pt idx="584">11885</cx:pt>
          <cx:pt idx="585">8402</cx:pt>
          <cx:pt idx="586">1491</cx:pt>
          <cx:pt idx="587">8800</cx:pt>
          <cx:pt idx="588">7861</cx:pt>
          <cx:pt idx="589">7227</cx:pt>
          <cx:pt idx="590">11694</cx:pt>
          <cx:pt idx="591">12244</cx:pt>
          <cx:pt idx="592">8248</cx:pt>
          <cx:pt idx="593">10800</cx:pt>
          <cx:pt idx="594">7064</cx:pt>
          <cx:pt idx="595">2117</cx:pt>
          <cx:pt idx="596">10400</cx:pt>
          <cx:pt idx="597">10000</cx:pt>
          <cx:pt idx="598">12342</cx:pt>
          <cx:pt idx="599">9600</cx:pt>
          <cx:pt idx="600">11606</cx:pt>
          <cx:pt idx="601">9020</cx:pt>
          <cx:pt idx="602">9000</cx:pt>
          <cx:pt idx="603">4590</cx:pt>
          <cx:pt idx="604">11900</cx:pt>
          <cx:pt idx="605">9250</cx:pt>
          <cx:pt idx="606">6979</cx:pt>
          <cx:pt idx="607">10896</cx:pt>
          <cx:pt idx="608">6120</cx:pt>
          <cx:pt idx="609">6000</cx:pt>
          <cx:pt idx="610">8777</cx:pt>
          <cx:pt idx="611">3982</cx:pt>
          <cx:pt idx="612">12677</cx:pt>
          <cx:pt idx="613">7050</cx:pt>
          <cx:pt idx="614">13860</cx:pt>
          <cx:pt idx="615">10793</cx:pt>
          <cx:pt idx="616">9187</cx:pt>
          <cx:pt idx="617">10530</cx:pt>
          <cx:pt idx="618">7200</cx:pt>
          <cx:pt idx="619">10452</cx:pt>
          <cx:pt idx="620">7700</cx:pt>
          <cx:pt idx="621">1936</cx:pt>
          <cx:pt idx="622">8125</cx:pt>
          <cx:pt idx="623">9084</cx:pt>
          <cx:pt idx="624">8750</cx:pt>
          <cx:pt idx="625">10320</cx:pt>
          <cx:pt idx="626">10437</cx:pt>
          <cx:pt idx="627">1680</cx:pt>
          <cx:pt idx="628">10007</cx:pt>
          <cx:pt idx="629">7200</cx:pt>
          <cx:pt idx="630">17503</cx:pt>
          <cx:pt idx="631">9937</cx:pt>
          <cx:pt idx="632">12384</cx:pt>
          <cx:pt idx="633">13560</cx:pt>
          <cx:pt idx="634">10012</cx:pt>
          <cx:pt idx="635">11194</cx:pt>
          <cx:pt idx="636">8125</cx:pt>
          <cx:pt idx="637">14175</cx:pt>
          <cx:pt idx="638">11600</cx:pt>
          <cx:pt idx="639">8633</cx:pt>
          <cx:pt idx="640">6629</cx:pt>
          <cx:pt idx="641">11250</cx:pt>
          <cx:pt idx="642">14442</cx:pt>
          <cx:pt idx="643">9200</cx:pt>
          <cx:pt idx="644">2289</cx:pt>
          <cx:pt idx="645">9600</cx:pt>
          <cx:pt idx="646">9022</cx:pt>
          <cx:pt idx="647">11844</cx:pt>
          <cx:pt idx="648">9945</cx:pt>
          <cx:pt idx="649">8012</cx:pt>
          <cx:pt idx="650">4500</cx:pt>
          <cx:pt idx="651">2887</cx:pt>
          <cx:pt idx="652">11248</cx:pt>
          <cx:pt idx="653">16770</cx:pt>
          <cx:pt idx="654">5062</cx:pt>
          <cx:pt idx="655">10207</cx:pt>
          <cx:pt idx="656">5105</cx:pt>
          <cx:pt idx="657">8089</cx:pt>
          <cx:pt idx="658">7577</cx:pt>
          <cx:pt idx="659">4426</cx:pt>
          <cx:pt idx="660">5400</cx:pt>
          <cx:pt idx="661">6120</cx:pt>
          <cx:pt idx="662">13811</cx:pt>
          <cx:pt idx="663">6000</cx:pt>
          <cx:pt idx="664">6420</cx:pt>
          <cx:pt idx="665">8450</cx:pt>
          <cx:pt idx="666">4282</cx:pt>
          <cx:pt idx="667">14331</cx:pt>
          <cx:pt idx="668">9600</cx:pt>
          <cx:pt idx="669">12438</cx:pt>
          <cx:pt idx="670">7630</cx:pt>
          <cx:pt idx="671">8400</cx:pt>
          <cx:pt idx="672">5600</cx:pt>
          <cx:pt idx="673">6240</cx:pt>
          <cx:pt idx="674">9018</cx:pt>
          <cx:pt idx="675">7162</cx:pt>
          <cx:pt idx="676">4130</cx:pt>
          <cx:pt idx="677">8712</cx:pt>
          <cx:pt idx="678">4671</cx:pt>
          <cx:pt idx="679">9873</cx:pt>
          <cx:pt idx="680">13517</cx:pt>
          <cx:pt idx="681">10140</cx:pt>
          <cx:pt idx="682">10800</cx:pt>
          <cx:pt idx="683">10000</cx:pt>
          <cx:pt idx="684">10542</cx:pt>
          <cx:pt idx="685">9920</cx:pt>
          <cx:pt idx="686">6563</cx:pt>
          <cx:pt idx="687">4426</cx:pt>
          <cx:pt idx="688">8120</cx:pt>
          <cx:pt idx="689">8172</cx:pt>
          <cx:pt idx="690">13286</cx:pt>
          <cx:pt idx="691">6960</cx:pt>
          <cx:pt idx="692">7314</cx:pt>
          <cx:pt idx="693">11475</cx:pt>
          <cx:pt idx="694">6240</cx:pt>
          <cx:pt idx="695">5389</cx:pt>
          <cx:pt idx="696">9590</cx:pt>
          <cx:pt idx="697">11404</cx:pt>
          <cx:pt idx="698">10000</cx:pt>
          <cx:pt idx="699">8978</cx:pt>
          <cx:pt idx="700">10800</cx:pt>
          <cx:pt idx="701">8544</cx:pt>
          <cx:pt idx="702">10463</cx:pt>
          <cx:pt idx="703">10800</cx:pt>
          <cx:pt idx="704">9313</cx:pt>
          <cx:pt idx="705">9600</cx:pt>
          <cx:pt idx="706">6768</cx:pt>
          <cx:pt idx="707">8450</cx:pt>
          <cx:pt idx="708">12886</cx:pt>
          <cx:pt idx="709">5395</cx:pt>
          <cx:pt idx="710">8963</cx:pt>
          <cx:pt idx="711">8795</cx:pt>
          <cx:pt idx="712">11700</cx:pt>
          <cx:pt idx="713">10593</cx:pt>
          <cx:pt idx="714">8405</cx:pt>
          <cx:pt idx="715">8800</cx:pt>
          <cx:pt idx="716">7750</cx:pt>
          <cx:pt idx="717">9236</cx:pt>
          <cx:pt idx="718">10240</cx:pt>
          <cx:pt idx="719">7930</cx:pt>
          <cx:pt idx="720">3230</cx:pt>
          <cx:pt idx="721">10769</cx:pt>
          <cx:pt idx="722">11616</cx:pt>
          <cx:pt idx="723">2280</cx:pt>
          <cx:pt idx="724">12257</cx:pt>
          <cx:pt idx="725">9100</cx:pt>
          <cx:pt idx="726">6911</cx:pt>
          <cx:pt idx="727">8640</cx:pt>
          <cx:pt idx="728">9430</cx:pt>
          <cx:pt idx="729">9549</cx:pt>
          <cx:pt idx="730">14587</cx:pt>
          <cx:pt idx="731">10421</cx:pt>
          <cx:pt idx="732">12508</cx:pt>
          <cx:pt idx="733">9100</cx:pt>
          <cx:pt idx="734">7252</cx:pt>
          <cx:pt idx="735">8877</cx:pt>
          <cx:pt idx="736">7819</cx:pt>
          <cx:pt idx="737">10150</cx:pt>
          <cx:pt idx="738">14226</cx:pt>
          <cx:pt idx="739">4500</cx:pt>
          <cx:pt idx="740">11210</cx:pt>
          <cx:pt idx="741">13350</cx:pt>
          <cx:pt idx="742">8400</cx:pt>
          <cx:pt idx="743">10530</cx:pt>
          <cx:pt idx="744">7875</cx:pt>
          <cx:pt idx="745">7153</cx:pt>
          <cx:pt idx="746">16285</cx:pt>
          <cx:pt idx="747">9101</cx:pt>
          <cx:pt idx="748">6300</cx:pt>
          <cx:pt idx="749">9790</cx:pt>
          <cx:pt idx="750">10800</cx:pt>
          <cx:pt idx="751">10142</cx:pt>
          <cx:pt idx="752">6000</cx:pt>
          <cx:pt idx="753">12205</cx:pt>
          <cx:pt idx="754">3182</cx:pt>
          <cx:pt idx="755">11333</cx:pt>
          <cx:pt idx="756">9920</cx:pt>
          <cx:pt idx="757">9158</cx:pt>
          <cx:pt idx="758">10832</cx:pt>
          <cx:pt idx="759">8400</cx:pt>
          <cx:pt idx="760">8197</cx:pt>
          <cx:pt idx="761">7677</cx:pt>
          <cx:pt idx="762">13518</cx:pt>
          <cx:pt idx="763">7200</cx:pt>
          <cx:pt idx="764">12798</cx:pt>
          <cx:pt idx="765">4800</cx:pt>
          <cx:pt idx="766">8199</cx:pt>
          <cx:pt idx="767">13891</cx:pt>
          <cx:pt idx="768">9000</cx:pt>
          <cx:pt idx="769">12274</cx:pt>
          <cx:pt idx="770">9750</cx:pt>
          <cx:pt idx="771">13400</cx:pt>
          <cx:pt idx="772">8100</cx:pt>
          <cx:pt idx="773">10140</cx:pt>
          <cx:pt idx="774">4438</cx:pt>
          <cx:pt idx="775">8712</cx:pt>
          <cx:pt idx="776">9750</cx:pt>
          <cx:pt idx="777">8248</cx:pt>
          <cx:pt idx="778">12137</cx:pt>
          <cx:pt idx="779">11425</cx:pt>
          <cx:pt idx="780">13265</cx:pt>
          <cx:pt idx="781">8816</cx:pt>
          <cx:pt idx="782">6371</cx:pt>
          <cx:pt idx="783">7226</cx:pt>
          <cx:pt idx="784">6000</cx:pt>
          <cx:pt idx="785">12394</cx:pt>
          <cx:pt idx="786">9900</cx:pt>
          <cx:pt idx="787">11216</cx:pt>
          <cx:pt idx="788">14803</cx:pt>
          <cx:pt idx="789">6130</cx:pt>
          <cx:pt idx="790">8529</cx:pt>
          <cx:pt idx="791">2544</cx:pt>
          <cx:pt idx="792">11900</cx:pt>
          <cx:pt idx="793">3180</cx:pt>
          <cx:pt idx="794">9548</cx:pt>
          <cx:pt idx="795">10004</cx:pt>
          <cx:pt idx="796">7875</cx:pt>
          <cx:pt idx="797">9600</cx:pt>
          <cx:pt idx="798">8100</cx:pt>
          <cx:pt idx="799">1680</cx:pt>
          <cx:pt idx="800">9525</cx:pt>
          <cx:pt idx="801">11767</cx:pt>
          <cx:pt idx="802">12155</cx:pt>
          <cx:pt idx="803">10440</cx:pt>
          <cx:pt idx="804">9020</cx:pt>
          <cx:pt idx="805">8000</cx:pt>
          <cx:pt idx="806">12665</cx:pt>
          <cx:pt idx="807">16647</cx:pt>
          <cx:pt idx="808">9317</cx:pt>
          <cx:pt idx="809">15523</cx:pt>
          <cx:pt idx="810">9600</cx:pt>
          <cx:pt idx="811">4435</cx:pt>
          <cx:pt idx="812">3196</cx:pt>
          <cx:pt idx="813">7128</cx:pt>
          <cx:pt idx="814">12095</cx:pt>
          <cx:pt idx="815">6897</cx:pt>
          <cx:pt idx="816">10970</cx:pt>
          <cx:pt idx="817">8125</cx:pt>
          <cx:pt idx="818">10400</cx:pt>
          <cx:pt idx="819">11029</cx:pt>
          <cx:pt idx="820">7642</cx:pt>
          <cx:pt idx="821">11625</cx:pt>
          <cx:pt idx="822">9672</cx:pt>
          <cx:pt idx="823">7931</cx:pt>
          <cx:pt idx="824">8640</cx:pt>
          <cx:pt idx="825">8750</cx:pt>
          <cx:pt idx="826">10656</cx:pt>
          <cx:pt idx="827">6970</cx:pt>
          <cx:pt idx="828">14762</cx:pt>
          <cx:pt idx="829">9938</cx:pt>
          <cx:pt idx="830">6600</cx:pt>
          <cx:pt idx="831">8750</cx:pt>
          <cx:pt idx="832">8892</cx:pt>
          <cx:pt idx="833">12144</cx:pt>
          <cx:pt idx="834">5720</cx:pt>
          <cx:pt idx="835">9000</cx:pt>
          <cx:pt idx="836">8834</cx:pt>
          <cx:pt idx="837">11782</cx:pt>
          <cx:pt idx="838">7000</cx:pt>
          <cx:pt idx="839">7024</cx:pt>
          <cx:pt idx="840">13758</cx:pt>
          <cx:pt idx="841">9636</cx:pt>
          <cx:pt idx="842">6204</cx:pt>
          <cx:pt idx="843">7150</cx:pt>
          <cx:pt idx="844">5119</cx:pt>
          <cx:pt idx="845">8393</cx:pt>
          <cx:pt idx="846">16466</cx:pt>
          <cx:pt idx="847">15865</cx:pt>
          <cx:pt idx="848">12160</cx:pt>
          <cx:pt idx="849">8064</cx:pt>
          <cx:pt idx="850">11184</cx:pt>
          <cx:pt idx="851">8414</cx:pt>
          <cx:pt idx="852">13284</cx:pt>
          <cx:pt idx="853">7018</cx:pt>
          <cx:pt idx="854">7056</cx:pt>
          <cx:pt idx="855">8765</cx:pt>
          <cx:pt idx="856">7018</cx:pt>
          <cx:pt idx="857">12919</cx:pt>
          <cx:pt idx="858">6993</cx:pt>
          <cx:pt idx="859">7340</cx:pt>
          <cx:pt idx="860">8712</cx:pt>
          <cx:pt idx="861">7875</cx:pt>
          <cx:pt idx="862">14859</cx:pt>
          <cx:pt idx="863">6173</cx:pt>
          <cx:pt idx="864">9920</cx:pt>
          <cx:pt idx="865">13501</cx:pt>
          <cx:pt idx="866">11500</cx:pt>
          <cx:pt idx="867">8885</cx:pt>
          <cx:pt idx="868">12589</cx:pt>
          <cx:pt idx="869">11600</cx:pt>
          <cx:pt idx="870">9286</cx:pt>
          <cx:pt idx="871">6120</cx:pt>
          <cx:pt idx="872">6270</cx:pt>
          <cx:pt idx="873">3000</cx:pt>
          <cx:pt idx="874">2001</cx:pt>
          <cx:pt idx="875">9000</cx:pt>
          <cx:pt idx="876">17140</cx:pt>
          <cx:pt idx="877">13125</cx:pt>
          <cx:pt idx="878">11029</cx:pt>
          <cx:pt idx="879">8462</cx:pt>
          <cx:pt idx="880">8777</cx:pt>
          <cx:pt idx="881">10237</cx:pt>
          <cx:pt idx="882">8012</cx:pt>
          <cx:pt idx="883">10240</cx:pt>
          <cx:pt idx="884">15611</cx:pt>
          <cx:pt idx="885">11999</cx:pt>
          <cx:pt idx="886">9900</cx:pt>
          <cx:pt idx="887">11838</cx:pt>
          <cx:pt idx="888">13006</cx:pt>
          <cx:pt idx="889">8925</cx:pt>
          <cx:pt idx="890">9100</cx:pt>
          <cx:pt idx="891">11670</cx:pt>
          <cx:pt idx="892">8487</cx:pt>
          <cx:pt idx="893">5825</cx:pt>
          <cx:pt idx="894">10083</cx:pt>
          <cx:pt idx="895">9675</cx:pt>
          <cx:pt idx="896">8760</cx:pt>
          <cx:pt idx="897">12640</cx:pt>
          <cx:pt idx="898">8755</cx:pt>
          <cx:pt idx="899">7711</cx:pt>
          <cx:pt idx="900">14375</cx:pt>
          <cx:pt idx="901">8820</cx:pt>
          <cx:pt idx="902">8163</cx:pt>
          <cx:pt idx="903">14536</cx:pt>
          <cx:pt idx="904">14006</cx:pt>
          <cx:pt idx="905">9360</cx:pt>
          <cx:pt idx="906">7200</cx:pt>
          <cx:pt idx="907">7800</cx:pt>
          <cx:pt idx="908">7200</cx:pt>
          <cx:pt idx="909">11075</cx:pt>
          <cx:pt idx="910">9400</cx:pt>
          <cx:pt idx="911">7136</cx:pt>
          <cx:pt idx="912">7420</cx:pt>
          <cx:pt idx="913">8450</cx:pt>
          <cx:pt idx="914">2572</cx:pt>
          <cx:pt idx="915">7207</cx:pt>
          <cx:pt idx="916">12227</cx:pt>
          <cx:pt idx="917">2308</cx:pt>
          <cx:pt idx="918">11923</cx:pt>
          <cx:pt idx="919">11316</cx:pt>
          <cx:pt idx="920">10237</cx:pt>
          <cx:pt idx="921">9600</cx:pt>
          <cx:pt idx="922">7390</cx:pt>
          <cx:pt idx="923">5925</cx:pt>
          <cx:pt idx="924">10382</cx:pt>
          <cx:pt idx="925">10800</cx:pt>
          <cx:pt idx="926">2268</cx:pt>
          <cx:pt idx="927">7892</cx:pt>
          <cx:pt idx="928">11639</cx:pt>
          <cx:pt idx="929">11414</cx:pt>
          <cx:pt idx="930">2651</cx:pt>
          <cx:pt idx="931">5900</cx:pt>
          <cx:pt idx="932">4274</cx:pt>
          <cx:pt idx="933">9450</cx:pt>
          <cx:pt idx="934">8816</cx:pt>
          <cx:pt idx="935">12122</cx:pt>
          <cx:pt idx="936">12203</cx:pt>
          <cx:pt idx="937">3182</cx:pt>
          <cx:pt idx="938">11250</cx:pt>
          <cx:pt idx="939">10125</cx:pt>
          <cx:pt idx="940">10880</cx:pt>
          <cx:pt idx="941">5310</cx:pt>
          <cx:pt idx="942">10159</cx:pt>
          <cx:pt idx="943">12046</cx:pt>
          <cx:pt idx="944">8125</cx:pt>
          <cx:pt idx="945">9452</cx:pt>
          <cx:pt idx="946">17671</cx:pt>
          <cx:pt idx="947">9760</cx:pt>
          <cx:pt idx="948">8846</cx:pt>
          <cx:pt idx="949">12456</cx:pt>
          <cx:pt idx="950">4712</cx:pt>
          <cx:pt idx="951">10659</cx:pt>
          <cx:pt idx="952">11717</cx:pt>
          <cx:pt idx="953">9786</cx:pt>
          <cx:pt idx="954">6762</cx:pt>
          <cx:pt idx="955">10206</cx:pt>
          <cx:pt idx="956">5400</cx:pt>
          <cx:pt idx="957">11957</cx:pt>
          <cx:pt idx="958">11500</cx:pt>
          <cx:pt idx="959">3182</cx:pt>
          <cx:pt idx="960">8385</cx:pt>
          <cx:pt idx="961">12155</cx:pt>
          <cx:pt idx="962">2217</cx:pt>
          <cx:pt idx="963">12118</cx:pt>
          <cx:pt idx="964">6000</cx:pt>
          <cx:pt idx="965">9825</cx:pt>
          <cx:pt idx="966">10592</cx:pt>
          <cx:pt idx="967">7200</cx:pt>
          <cx:pt idx="968">11664</cx:pt>
          <cx:pt idx="969">8400</cx:pt>
          <cx:pt idx="970">11883</cx:pt>
          <cx:pt idx="971">5814</cx:pt>
          <cx:pt idx="972">10784</cx:pt>
          <cx:pt idx="973">3013</cx:pt>
          <cx:pt idx="974">7024</cx:pt>
          <cx:pt idx="975">7406</cx:pt>
          <cx:pt idx="976">9439</cx:pt>
          <cx:pt idx="977">3182</cx:pt>
          <cx:pt idx="978">15498</cx:pt>
          <cx:pt idx="979">7700</cx:pt>
          <cx:pt idx="980">9300</cx:pt>
          <cx:pt idx="981">9520</cx:pt>
          <cx:pt idx="982">9492</cx:pt>
          <cx:pt idx="983">1680</cx:pt>
          <cx:pt idx="984">7082</cx:pt>
          <cx:pt idx="985">15863</cx:pt>
          <cx:pt idx="986">14541</cx:pt>
          <cx:pt idx="987">8125</cx:pt>
          <cx:pt idx="988">6305</cx:pt>
          <cx:pt idx="989">11500</cx:pt>
          <cx:pt idx="990">12898</cx:pt>
          <cx:pt idx="991">9240</cx:pt>
          <cx:pt idx="992">1533</cx:pt>
          <cx:pt idx="993">13125</cx:pt>
          <cx:pt idx="994">9130</cx:pt>
          <cx:pt idx="995">5381</cx:pt>
          <cx:pt idx="996">11839</cx:pt>
          <cx:pt idx="997">9600</cx:pt>
          <cx:pt idx="998">13680</cx:pt>
          <cx:pt idx="999">16056</cx:pt>
          <cx:pt idx="1000">9245</cx:pt>
          <cx:pt idx="1001">11100</cx:pt>
          <cx:pt idx="1002">8993</cx:pt>
          <cx:pt idx="1003">11175</cx:pt>
          <cx:pt idx="1004">9500</cx:pt>
          <cx:pt idx="1005">8562</cx:pt>
          <cx:pt idx="1006">11367</cx:pt>
          <cx:pt idx="1007">11361</cx:pt>
          <cx:pt idx="1008">7052</cx:pt>
          <cx:pt idx="1009">11308</cx:pt>
          <cx:pt idx="1010">11275</cx:pt>
          <cx:pt idx="1011">4920</cx:pt>
          <cx:pt idx="1012">13600</cx:pt>
          <cx:pt idx="1013">6000</cx:pt>
          <cx:pt idx="1014">11000</cx:pt>
          <cx:pt idx="1015">14000</cx:pt>
          <cx:pt idx="1016">7837</cx:pt>
          <cx:pt idx="1017">9760</cx:pt>
          <cx:pt idx="1018">3964</cx:pt>
          <cx:pt idx="1019">9600</cx:pt>
          <cx:pt idx="1020">10152</cx:pt>
          <cx:pt idx="1021">11700</cx:pt>
          <cx:pt idx="1022">7585</cx:pt>
          <cx:pt idx="1023">7950</cx:pt>
          <cx:pt idx="1024">8556</cx:pt>
          <cx:pt idx="1025">13125</cx:pt>
          <cx:pt idx="1026">10800</cx:pt>
          <cx:pt idx="1027">15870</cx:pt>
          <cx:pt idx="1028">4435</cx:pt>
          <cx:pt idx="1029">8775</cx:pt>
          <cx:pt idx="1030">11040</cx:pt>
          <cx:pt idx="1031">7500</cx:pt>
          <cx:pt idx="1032">8749</cx:pt>
          <cx:pt idx="1033">8800</cx:pt>
          <cx:pt idx="1034">13031</cx:pt>
          <cx:pt idx="1035">9069</cx:pt>
          <cx:pt idx="1036">1974</cx:pt>
          <cx:pt idx="1037">10574</cx:pt>
          <cx:pt idx="1038">2522</cx:pt>
          <cx:pt idx="1039">3316</cx:pt>
          <cx:pt idx="1040">8544</cx:pt>
          <cx:pt idx="1041">2160</cx:pt>
          <cx:pt idx="1042">8400</cx:pt>
          <cx:pt idx="1043">9230</cx:pt>
          <cx:pt idx="1044">5868</cx:pt>
          <cx:pt idx="1045">9317</cx:pt>
          <cx:pt idx="1046">6882</cx:pt>
          <cx:pt idx="1047">3696</cx:pt>
          <cx:pt idx="1048">6000</cx:pt>
          <cx:pt idx="1049">11880</cx:pt>
          <cx:pt idx="1050">8400</cx:pt>
          <cx:pt idx="1051">9758</cx:pt>
          <cx:pt idx="1052">7000</cx:pt>
          <cx:pt idx="1053">8910</cx:pt>
          <cx:pt idx="1054">2016</cx:pt>
          <cx:pt idx="1055">12256</cx:pt>
          <cx:pt idx="1056">10357</cx:pt>
          <cx:pt idx="1057">8063</cx:pt>
          <cx:pt idx="1058">11362</cx:pt>
          <cx:pt idx="1059">8000</cx:pt>
          <cx:pt idx="1060">10480</cx:pt>
          <cx:pt idx="1061">7100</cx:pt>
          <cx:pt idx="1062">8923</cx:pt>
          <cx:pt idx="1063">5400</cx:pt>
          <cx:pt idx="1064">12085</cx:pt>
          <cx:pt idx="1065">7750</cx:pt>
          <cx:pt idx="1066">9764</cx:pt>
          <cx:pt idx="1067">13825</cx:pt>
          <cx:pt idx="1068">7560</cx:pt>
          <cx:pt idx="1069">8263</cx:pt>
          <cx:pt idx="1070">10084</cx:pt>
          <cx:pt idx="1071">8926</cx:pt>
          <cx:pt idx="1072">9405</cx:pt>
          <cx:pt idx="1073">9125</cx:pt>
          <cx:pt idx="1074">10434</cx:pt>
          <cx:pt idx="1075">3684</cx:pt>
          <cx:pt idx="1076">14572</cx:pt>
          <cx:pt idx="1077">11796</cx:pt>
          <cx:pt idx="1078">7200</cx:pt>
          <cx:pt idx="1079">7804</cx:pt>
          <cx:pt idx="1080">10712</cx:pt>
          <cx:pt idx="1081">9900</cx:pt>
          <cx:pt idx="1082">9828</cx:pt>
          <cx:pt idx="1083">8773</cx:pt>
          <cx:pt idx="1084">6180</cx:pt>
          <cx:pt idx="1085">9600</cx:pt>
          <cx:pt idx="1086">6342</cx:pt>
          <cx:pt idx="1087">9819</cx:pt>
          <cx:pt idx="1088">8731</cx:pt>
          <cx:pt idx="1089">7350</cx:pt>
          <cx:pt idx="1090">10304</cx:pt>
          <cx:pt idx="1091">9965</cx:pt>
          <cx:pt idx="1092">9000</cx:pt>
          <cx:pt idx="1093">12180</cx:pt>
          <cx:pt idx="1094">6240</cx:pt>
          <cx:pt idx="1095">11200</cx:pt>
          <cx:pt idx="1096">12000</cx:pt>
          <cx:pt idx="1097">5700</cx:pt>
          <cx:pt idx="1098">9000</cx:pt>
          <cx:pt idx="1099">8280</cx:pt>
          <cx:pt idx="1100">14115</cx:pt>
          <cx:pt idx="1101">5890</cx:pt>
          <cx:pt idx="1102">13700</cx:pt>
          <cx:pt idx="1103">10768</cx:pt>
          <cx:pt idx="1104">9350</cx:pt>
          <cx:pt idx="1105">5001</cx:pt>
          <cx:pt idx="1106">11932</cx:pt>
          <cx:pt idx="1107">9120</cx:pt>
          <cx:pt idx="1108">2280</cx:pt>
          <cx:pt idx="1109">14778</cx:pt>
          <cx:pt idx="1110">8724</cx:pt>
          <cx:pt idx="1111">12900</cx:pt>
          <cx:pt idx="1112">16157</cx:pt>
          <cx:pt idx="1113">9541</cx:pt>
          <cx:pt idx="1114">10475</cx:pt>
          <cx:pt idx="1115">10852</cx:pt>
          <cx:pt idx="1116">13728</cx:pt>
          <cx:pt idx="1117">9880</cx:pt>
          <cx:pt idx="1118">9120</cx:pt>
          <cx:pt idx="1119">4017</cx:pt>
          <cx:pt idx="1120">16560</cx:pt>
          <cx:pt idx="1121">10678</cx:pt>
          <cx:pt idx="1122">6951</cx:pt>
          <cx:pt idx="1123">3950</cx:pt>
          <cx:pt idx="1124">7681</cx:pt>
          <cx:pt idx="1125">8335</cx:pt>
          <cx:pt idx="1126">11170</cx:pt>
          <cx:pt idx="1127">5587</cx:pt>
          <cx:pt idx="1128">15623</cx:pt>
          <cx:pt idx="1129">10800</cx:pt>
          <cx:pt idx="1130">9738</cx:pt>
          <cx:pt idx="1131">10615</cx:pt>
          <cx:pt idx="1132">12461</cx:pt>
          <cx:pt idx="1133">8935</cx:pt>
          <cx:pt idx="1134">7500</cx:pt>
          <cx:pt idx="1135">2645</cx:pt>
          <cx:pt idx="1136">9600</cx:pt>
          <cx:pt idx="1137">4500</cx:pt>
          <cx:pt idx="1138">9364</cx:pt>
          <cx:pt idx="1139">8029</cx:pt>
          <cx:pt idx="1140">14054</cx:pt>
          <cx:pt idx="1141">8850</cx:pt>
          <cx:pt idx="1142">9100</cx:pt>
          <cx:pt idx="1143">11235</cx:pt>
          <cx:pt idx="1144">9353</cx:pt>
          <cx:pt idx="1145">10400</cx:pt>
          <cx:pt idx="1146">6000</cx:pt>
          <cx:pt idx="1147">9750</cx:pt>
          <cx:pt idx="1148">10140</cx:pt>
          <cx:pt idx="1149">14684</cx:pt>
          <cx:pt idx="1150">8900</cx:pt>
          <cx:pt idx="1151">9135</cx:pt>
          <cx:pt idx="1152">7763</cx:pt>
          <cx:pt idx="1153">10182</cx:pt>
          <cx:pt idx="1154">11218</cx:pt>
          <cx:pt idx="1155">12134</cx:pt>
          <cx:pt idx="1156">9340</cx:pt>
          <cx:pt idx="1157">10246</cx:pt>
          <cx:pt idx="1158">10205</cx:pt>
          <cx:pt idx="1159">7094</cx:pt>
          <cx:pt idx="1160">8930</cx:pt>
          <cx:pt idx="1161">8640</cx:pt>
          <cx:pt idx="1162">6240</cx:pt>
          <cx:pt idx="1163">1680</cx:pt>
          <cx:pt idx="1164">7800</cx:pt>
          <cx:pt idx="1165">8250</cx:pt>
          <cx:pt idx="1166">10496</cx:pt>
          <cx:pt idx="1167">10680</cx:pt>
          <cx:pt idx="1168">15384</cx:pt>
          <cx:pt idx="1169">10482</cx:pt>
          <cx:pt idx="1170">14598</cx:pt>
          <cx:pt idx="1171">8872</cx:pt>
          <cx:pt idx="1172">8769</cx:pt>
          <cx:pt idx="1173">7910</cx:pt>
          <cx:pt idx="1174">7728</cx:pt>
          <cx:pt idx="1175">9842</cx:pt>
          <cx:pt idx="1176">12160</cx:pt>
          <cx:pt idx="1177">8525</cx:pt>
          <cx:pt idx="1178">13132</cx:pt>
          <cx:pt idx="1179">2628</cx:pt>
          <cx:pt idx="1180">12393</cx:pt>
          <cx:pt idx="1181">13072</cx:pt>
          <cx:pt idx="1182">9037</cx:pt>
          <cx:pt idx="1183">8158</cx:pt>
          <cx:pt idx="1184">9849</cx:pt>
          <cx:pt idx="1185">10625</cx:pt>
          <cx:pt idx="1186">13891</cx:pt>
          <cx:pt idx="1187">11435</cx:pt>
          <cx:pt idx="1188">12090</cx:pt>
          <cx:pt idx="1189">8125</cx:pt>
          <cx:pt idx="1190">12328</cx:pt>
          <cx:pt idx="1191">9600</cx:pt>
          <cx:pt idx="1192">7200</cx:pt>
          <cx:pt idx="1193">11160</cx:pt>
          <cx:pt idx="1194">3136</cx:pt>
          <cx:pt idx="1195">9858</cx:pt>
          <cx:pt idx="1196">17542</cx:pt>
          <cx:pt idx="1197">6931</cx:pt>
          <cx:pt idx="1198">6240</cx:pt>
          <cx:pt idx="1199">14303</cx:pt>
          <cx:pt idx="1200">4060</cx:pt>
          <cx:pt idx="1201">9587</cx:pt>
          <cx:pt idx="1202">9750</cx:pt>
          <cx:pt idx="1203">9600</cx:pt>
          <cx:pt idx="1204">11250</cx:pt>
          <cx:pt idx="1205">13515</cx:pt>
          <cx:pt idx="1206">4060</cx:pt>
          <cx:pt idx="1207">3735</cx:pt>
          <cx:pt idx="1208">10120</cx:pt>
          <cx:pt idx="1209">13214</cx:pt>
          <cx:pt idx="1210">14100</cx:pt>
          <cx:pt idx="1211">11344</cx:pt>
          <cx:pt idx="1212">9156</cx:pt>
          <cx:pt idx="1213">13526</cx:pt>
          <cx:pt idx="1214">11512</cx:pt>
          <cx:pt idx="1215">5362</cx:pt>
          <cx:pt idx="1216">11345</cx:pt>
          <cx:pt idx="1217">12936</cx:pt>
          <cx:pt idx="1218">9473</cx:pt>
          <cx:pt idx="1219">7500</cx:pt>
          <cx:pt idx="1220">9808</cx:pt>
          <cx:pt idx="1221">8049</cx:pt>
          <cx:pt idx="1222">8800</cx:pt>
          <cx:pt idx="1223">9400</cx:pt>
          <cx:pt idx="1224">9638</cx:pt>
          <cx:pt idx="1225">6000</cx:pt>
          <cx:pt idx="1226">9790</cx:pt>
          <cx:pt idx="1227">5664</cx:pt>
          <cx:pt idx="1228">11065</cx:pt>
          <cx:pt idx="1229">14112</cx:pt>
          <cx:pt idx="1230">1680</cx:pt>
          <cx:pt idx="1231">6600</cx:pt>
          <cx:pt idx="1232">10140</cx:pt>
          <cx:pt idx="1233">8172</cx:pt>
          <cx:pt idx="1234">8400</cx:pt>
          <cx:pt idx="1235">8700</cx:pt>
          <cx:pt idx="1236">3675</cx:pt>
          <cx:pt idx="1237">7500</cx:pt>
          <cx:pt idx="1238">10762</cx:pt>
          <cx:pt idx="1239">7500</cx:pt>
          <cx:pt idx="1240">10120</cx:pt>
          <cx:pt idx="1241">8688</cx:pt>
          <cx:pt idx="1242">3363</cx:pt>
          <cx:pt idx="1243">13173</cx:pt>
          <cx:pt idx="1244">6955</cx:pt>
          <cx:pt idx="1245">8072</cx:pt>
          <cx:pt idx="1246">12000</cx:pt>
          <cx:pt idx="1247">7153</cx:pt>
          <cx:pt idx="1248">17500</cx:pt>
          <cx:pt idx="1249">8814</cx:pt>
          <cx:pt idx="1250">9572</cx:pt>
          <cx:pt idx="1251">14774</cx:pt>
          <cx:pt idx="1252">8190</cx:pt>
          <cx:pt idx="1253">11075</cx:pt>
          <cx:pt idx="1254">10226</cx:pt>
          <cx:pt idx="1255">4230</cx:pt>
          <cx:pt idx="1256">14781</cx:pt>
          <cx:pt idx="1257">10215</cx:pt>
          <cx:pt idx="1258">8400</cx:pt>
          <cx:pt idx="1259">6627</cx:pt>
          <cx:pt idx="1260">10186</cx:pt>
          <cx:pt idx="1261">5330</cx:pt>
          <cx:pt idx="1262">9986</cx:pt>
          <cx:pt idx="1263">3636</cx:pt>
          <cx:pt idx="1264">4270</cx:pt>
          <cx:pt idx="1265">6600</cx:pt>
          <cx:pt idx="1266">10440</cx:pt>
          <cx:pt idx="1267">9084</cx:pt>
          <cx:pt idx="1268">10000</cx:pt>
          <cx:pt idx="1269">10780</cx:pt>
          <cx:pt idx="1270">8877</cx:pt>
          <cx:pt idx="1271">7200</cx:pt>
          <cx:pt idx="1272">2368</cx:pt>
          <cx:pt idx="1273">9650</cx:pt>
          <cx:pt idx="1274">9246</cx:pt>
          <cx:pt idx="1275">4118</cx:pt>
          <cx:pt idx="1276">13450</cx:pt>
          <cx:pt idx="1277">9560</cx:pt>
          <cx:pt idx="1278">8294</cx:pt>
          <cx:pt idx="1279">13695</cx:pt>
          <cx:pt idx="1280">9375</cx:pt>
          <cx:pt idx="1281">7558</cx:pt>
          <cx:pt idx="1282">11103</cx:pt>
          <cx:pt idx="1283">6000</cx:pt>
          <cx:pt idx="1284">15306</cx:pt>
          <cx:pt idx="1285">16196</cx:pt>
          <cx:pt idx="1286">5250</cx:pt>
          <cx:pt idx="1287">11643</cx:pt>
          <cx:pt idx="1288">9247</cx:pt>
          <cx:pt idx="1289">6000</cx:pt>
          <cx:pt idx="1290">14720</cx:pt>
          <cx:pt idx="1291">10316</cx:pt>
          <cx:pt idx="1292">10192</cx:pt>
          <cx:pt idx="1293">9477</cx:pt>
          <cx:pt idx="1294">12537</cx:pt>
          <cx:pt idx="1295">2117</cx:pt>
          <cx:pt idx="1296">16737</cx:pt>
          <cx:pt idx="1297">9842</cx:pt>
          <cx:pt idx="1298">16158</cx:pt>
          <cx:pt idx="1299">12513</cx:pt>
          <cx:pt idx="1300">8499</cx:pt>
          <cx:pt idx="1301">3180</cx:pt>
          <cx:pt idx="1302">7500</cx:pt>
          <cx:pt idx="1303">9179</cx:pt>
          <cx:pt idx="1304">2665</cx:pt>
          <cx:pt idx="1305">4435</cx:pt>
          <cx:pt idx="1306">10635</cx:pt>
          <cx:pt idx="1307">5400</cx:pt>
          <cx:pt idx="1308">9600</cx:pt>
          <cx:pt idx="1309">9750</cx:pt>
          <cx:pt idx="1310">11400</cx:pt>
          <cx:pt idx="1311">10625</cx:pt>
          <cx:pt idx="1312">10991</cx:pt>
          <cx:pt idx="1313">6292</cx:pt>
          <cx:pt idx="1314">10998</cx:pt>
          <cx:pt idx="1315">1953</cx:pt>
          <cx:pt idx="1316">9735</cx:pt>
          <cx:pt idx="1317">8212</cx:pt>
          <cx:pt idx="1318">12925</cx:pt>
          <cx:pt idx="1319">7200</cx:pt>
          <cx:pt idx="1320">9060</cx:pt>
          <cx:pt idx="1321">5436</cx:pt>
          <cx:pt idx="1322">16692</cx:pt>
          <cx:pt idx="1323">8520</cx:pt>
          <cx:pt idx="1324">14892</cx:pt>
          <cx:pt idx="1325">6000</cx:pt>
          <cx:pt idx="1326">9100</cx:pt>
          <cx:pt idx="1327">8944</cx:pt>
          <cx:pt idx="1328">7838</cx:pt>
          <cx:pt idx="1329">10800</cx:pt>
          <cx:pt idx="1330">4045</cx:pt>
          <cx:pt idx="1331">12665</cx:pt>
          <cx:pt idx="1332">6120</cx:pt>
          <cx:pt idx="1333">7200</cx:pt>
          <cx:pt idx="1334">6171</cx:pt>
          <cx:pt idx="1335">6000</cx:pt>
          <cx:pt idx="1336">7415</cx:pt>
          <cx:pt idx="1337">6762</cx:pt>
          <cx:pt idx="1338">15256</cx:pt>
          <cx:pt idx="1339">10410</cx:pt>
          <cx:pt idx="1340">3842</cx:pt>
          <cx:pt idx="1341">8445</cx:pt>
          <cx:pt idx="1342">8780</cx:pt>
          <cx:pt idx="1343">7740</cx:pt>
          <cx:pt idx="1344">12420</cx:pt>
          <cx:pt idx="1345">9600</cx:pt>
          <cx:pt idx="1346">7200</cx:pt>
          <cx:pt idx="1347">10994</cx:pt>
          <cx:pt idx="1348">13053</cx:pt>
          <cx:pt idx="1349">3635</cx:pt>
          <cx:pt idx="1350">11340</cx:pt>
          <cx:pt idx="1351">16545</cx:pt>
          <cx:pt idx="1352">9204</cx:pt>
          <cx:pt idx="1353">16381</cx:pt>
          <cx:pt idx="1354">11700</cx:pt>
          <cx:pt idx="1355">4043</cx:pt>
          <cx:pt idx="1356">4435</cx:pt>
          <cx:pt idx="1357">9503</cx:pt>
          <cx:pt idx="1358">10721</cx:pt>
          <cx:pt idx="1359">10944</cx:pt>
          <cx:pt idx="1360">10930</cx:pt>
          <cx:pt idx="1361">7200</cx:pt>
          <cx:pt idx="1362">12546</cx:pt>
          <cx:pt idx="1363">4928</cx:pt>
          <cx:pt idx="1364">10800</cx:pt>
          <cx:pt idx="1365">10261</cx:pt>
          <cx:pt idx="1366">17400</cx:pt>
          <cx:pt idx="1367">8400</cx:pt>
          <cx:pt idx="1368">9000</cx:pt>
          <cx:pt idx="1369">12444</cx:pt>
          <cx:pt idx="1370">7407</cx:pt>
          <cx:pt idx="1371">11584</cx:pt>
          <cx:pt idx="1372">11526</cx:pt>
          <cx:pt idx="1373">4426</cx:pt>
          <cx:pt idx="1374">11003</cx:pt>
          <cx:pt idx="1375">8854</cx:pt>
          <cx:pt idx="1376">8500</cx:pt>
          <cx:pt idx="1377">8400</cx:pt>
          <cx:pt idx="1378">10000</cx:pt>
          <cx:pt idx="1379">11767</cx:pt>
          <cx:pt idx="1380">1533</cx:pt>
          <cx:pt idx="1381">9000</cx:pt>
          <cx:pt idx="1382">9262</cx:pt>
          <cx:pt idx="1383">3675</cx:pt>
          <cx:pt idx="1384">17217</cx:pt>
          <cx:pt idx="1385">7500</cx:pt>
          <cx:pt idx="1386">7917</cx:pt>
          <cx:pt idx="1387">13175</cx:pt>
          <cx:pt idx="1388">9042</cx:pt>
          <cx:pt idx="1389">9717</cx:pt>
          <cx:pt idx="1390">9937</cx:pt>
        </cx:lvl>
      </cx:numDim>
    </cx:data>
    <cx:data id="1">
      <cx:numDim type="val">
        <cx:f>'Viz - Lot'!$L$36:$L$1426</cx:f>
        <cx:lvl ptCount="1391" formatCode="General">
          <cx:pt idx="0">208500</cx:pt>
          <cx:pt idx="1">181500</cx:pt>
          <cx:pt idx="2">223500</cx:pt>
          <cx:pt idx="3">140000</cx:pt>
          <cx:pt idx="4">250000</cx:pt>
          <cx:pt idx="5">143000</cx:pt>
          <cx:pt idx="6">307000</cx:pt>
          <cx:pt idx="7">200000</cx:pt>
          <cx:pt idx="8">129900</cx:pt>
          <cx:pt idx="9">118000</cx:pt>
          <cx:pt idx="10">129500</cx:pt>
          <cx:pt idx="11">345000</cx:pt>
          <cx:pt idx="12">144000</cx:pt>
          <cx:pt idx="13">279500</cx:pt>
          <cx:pt idx="14">157000</cx:pt>
          <cx:pt idx="15">132000</cx:pt>
          <cx:pt idx="16">149000</cx:pt>
          <cx:pt idx="17">90000</cx:pt>
          <cx:pt idx="18">159000</cx:pt>
          <cx:pt idx="19">139000</cx:pt>
          <cx:pt idx="20">325300</cx:pt>
          <cx:pt idx="21">139400</cx:pt>
          <cx:pt idx="22">230000</cx:pt>
          <cx:pt idx="23">129900</cx:pt>
          <cx:pt idx="24">154000</cx:pt>
          <cx:pt idx="25">256300</cx:pt>
          <cx:pt idx="26">134800</cx:pt>
          <cx:pt idx="27">306000</cx:pt>
          <cx:pt idx="28">207500</cx:pt>
          <cx:pt idx="29">68500</cx:pt>
          <cx:pt idx="30">40000</cx:pt>
          <cx:pt idx="31">149350</cx:pt>
          <cx:pt idx="32">179900</cx:pt>
          <cx:pt idx="33">165500</cx:pt>
          <cx:pt idx="34">277500</cx:pt>
          <cx:pt idx="35">309000</cx:pt>
          <cx:pt idx="36">145000</cx:pt>
          <cx:pt idx="37">153000</cx:pt>
          <cx:pt idx="38">109000</cx:pt>
          <cx:pt idx="39">82000</cx:pt>
          <cx:pt idx="40">160000</cx:pt>
          <cx:pt idx="41">170000</cx:pt>
          <cx:pt idx="42">144000</cx:pt>
          <cx:pt idx="43">130250</cx:pt>
          <cx:pt idx="44">141000</cx:pt>
          <cx:pt idx="45">319900</cx:pt>
          <cx:pt idx="46">239686</cx:pt>
          <cx:pt idx="47">249700</cx:pt>
          <cx:pt idx="48">113000</cx:pt>
          <cx:pt idx="49">127000</cx:pt>
          <cx:pt idx="50">177000</cx:pt>
          <cx:pt idx="51">114500</cx:pt>
          <cx:pt idx="52">110000</cx:pt>
          <cx:pt idx="53">130000</cx:pt>
          <cx:pt idx="54">180500</cx:pt>
          <cx:pt idx="55">172500</cx:pt>
          <cx:pt idx="56">196500</cx:pt>
          <cx:pt idx="57">438780</cx:pt>
          <cx:pt idx="58">124900</cx:pt>
          <cx:pt idx="59">158000</cx:pt>
          <cx:pt idx="60">101000</cx:pt>
          <cx:pt idx="61">202500</cx:pt>
          <cx:pt idx="62">140000</cx:pt>
          <cx:pt idx="63">219500</cx:pt>
          <cx:pt idx="64">317000</cx:pt>
          <cx:pt idx="65">226000</cx:pt>
          <cx:pt idx="66">80000</cx:pt>
          <cx:pt idx="67">225000</cx:pt>
          <cx:pt idx="68">244000</cx:pt>
          <cx:pt idx="69">129500</cx:pt>
          <cx:pt idx="70">185000</cx:pt>
          <cx:pt idx="71">144900</cx:pt>
          <cx:pt idx="72">107400</cx:pt>
          <cx:pt idx="73">91000</cx:pt>
          <cx:pt idx="74">135750</cx:pt>
          <cx:pt idx="75">127000</cx:pt>
          <cx:pt idx="76">136500</cx:pt>
          <cx:pt idx="77">110000</cx:pt>
          <cx:pt idx="78">193500</cx:pt>
          <cx:pt idx="79">153500</cx:pt>
          <cx:pt idx="80">245000</cx:pt>
          <cx:pt idx="81">126500</cx:pt>
          <cx:pt idx="82">168500</cx:pt>
          <cx:pt idx="83">260000</cx:pt>
          <cx:pt idx="84">174000</cx:pt>
          <cx:pt idx="85">164500</cx:pt>
          <cx:pt idx="86">85000</cx:pt>
          <cx:pt idx="87">123600</cx:pt>
          <cx:pt idx="88">109900</cx:pt>
          <cx:pt idx="89">98600</cx:pt>
          <cx:pt idx="90">163500</cx:pt>
          <cx:pt idx="91">133900</cx:pt>
          <cx:pt idx="92">204750</cx:pt>
          <cx:pt idx="93">185000</cx:pt>
          <cx:pt idx="94">214000</cx:pt>
          <cx:pt idx="95">94750</cx:pt>
          <cx:pt idx="96">83000</cx:pt>
          <cx:pt idx="97">128950</cx:pt>
          <cx:pt idx="98">205000</cx:pt>
          <cx:pt idx="99">178000</cx:pt>
          <cx:pt idx="100">118964</cx:pt>
          <cx:pt idx="101">198900</cx:pt>
          <cx:pt idx="102">169500</cx:pt>
          <cx:pt idx="103">250000</cx:pt>
          <cx:pt idx="104">100000</cx:pt>
          <cx:pt idx="105">115000</cx:pt>
          <cx:pt idx="106">115000</cx:pt>
          <cx:pt idx="107">190000</cx:pt>
          <cx:pt idx="108">136900</cx:pt>
          <cx:pt idx="109">180000</cx:pt>
          <cx:pt idx="110">383970</cx:pt>
          <cx:pt idx="111">259500</cx:pt>
          <cx:pt idx="112">176000</cx:pt>
          <cx:pt idx="113">139000</cx:pt>
          <cx:pt idx="114">155000</cx:pt>
          <cx:pt idx="115">320000</cx:pt>
          <cx:pt idx="116">163990</cx:pt>
          <cx:pt idx="117">100000</cx:pt>
          <cx:pt idx="118">136000</cx:pt>
          <cx:pt idx="119">153900</cx:pt>
          <cx:pt idx="120">181000</cx:pt>
          <cx:pt idx="121">84500</cx:pt>
          <cx:pt idx="122">128000</cx:pt>
          <cx:pt idx="123">87000</cx:pt>
          <cx:pt idx="124">155000</cx:pt>
          <cx:pt idx="125">150000</cx:pt>
          <cx:pt idx="126">226000</cx:pt>
          <cx:pt idx="127">244000</cx:pt>
          <cx:pt idx="128">150750</cx:pt>
          <cx:pt idx="129">220000</cx:pt>
          <cx:pt idx="130">180000</cx:pt>
          <cx:pt idx="131">174000</cx:pt>
          <cx:pt idx="132">143000</cx:pt>
          <cx:pt idx="133">171000</cx:pt>
          <cx:pt idx="134">230000</cx:pt>
          <cx:pt idx="135">231500</cx:pt>
          <cx:pt idx="136">115000</cx:pt>
          <cx:pt idx="137">260000</cx:pt>
          <cx:pt idx="138">166000</cx:pt>
          <cx:pt idx="139">204000</cx:pt>
          <cx:pt idx="140">125000</cx:pt>
          <cx:pt idx="141">130000</cx:pt>
          <cx:pt idx="142">105000</cx:pt>
          <cx:pt idx="143">222500</cx:pt>
          <cx:pt idx="144">141000</cx:pt>
          <cx:pt idx="145">115000</cx:pt>
          <cx:pt idx="146">122000</cx:pt>
          <cx:pt idx="147">372402</cx:pt>
          <cx:pt idx="148">190000</cx:pt>
          <cx:pt idx="149">235000</cx:pt>
          <cx:pt idx="150">125000</cx:pt>
          <cx:pt idx="151">79000</cx:pt>
          <cx:pt idx="152">109500</cx:pt>
          <cx:pt idx="153">269500</cx:pt>
          <cx:pt idx="154">254900</cx:pt>
          <cx:pt idx="155">162500</cx:pt>
          <cx:pt idx="156">412500</cx:pt>
          <cx:pt idx="157">220000</cx:pt>
          <cx:pt idx="158">103200</cx:pt>
          <cx:pt idx="159">152000</cx:pt>
          <cx:pt idx="160">127500</cx:pt>
          <cx:pt idx="161">190000</cx:pt>
          <cx:pt idx="162">325624</cx:pt>
          <cx:pt idx="163">183500</cx:pt>
          <cx:pt idx="164">228000</cx:pt>
          <cx:pt idx="165">128500</cx:pt>
          <cx:pt idx="166">239000</cx:pt>
          <cx:pt idx="167">163000</cx:pt>
          <cx:pt idx="168">184000</cx:pt>
          <cx:pt idx="169">243000</cx:pt>
          <cx:pt idx="170">211000</cx:pt>
          <cx:pt idx="171">172500</cx:pt>
          <cx:pt idx="172">501837</cx:pt>
          <cx:pt idx="173">100000</cx:pt>
          <cx:pt idx="174">177000</cx:pt>
          <cx:pt idx="175">200100</cx:pt>
          <cx:pt idx="176">120000</cx:pt>
          <cx:pt idx="177">200000</cx:pt>
          <cx:pt idx="178">127000</cx:pt>
          <cx:pt idx="179">173000</cx:pt>
          <cx:pt idx="180">135000</cx:pt>
          <cx:pt idx="181">153337</cx:pt>
          <cx:pt idx="182">286000</cx:pt>
          <cx:pt idx="183">315000</cx:pt>
          <cx:pt idx="184">184000</cx:pt>
          <cx:pt idx="185">192000</cx:pt>
          <cx:pt idx="186">130000</cx:pt>
          <cx:pt idx="187">127000</cx:pt>
          <cx:pt idx="188">148500</cx:pt>
          <cx:pt idx="189">311872</cx:pt>
          <cx:pt idx="190">104000</cx:pt>
          <cx:pt idx="191">274900</cx:pt>
          <cx:pt idx="192">140000</cx:pt>
          <cx:pt idx="193">171500</cx:pt>
          <cx:pt idx="194">112000</cx:pt>
          <cx:pt idx="195">149000</cx:pt>
          <cx:pt idx="196">110000</cx:pt>
          <cx:pt idx="197">180500</cx:pt>
          <cx:pt idx="198">143900</cx:pt>
          <cx:pt idx="199">141000</cx:pt>
          <cx:pt idx="200">277000</cx:pt>
          <cx:pt idx="201">145000</cx:pt>
          <cx:pt idx="202">98000</cx:pt>
          <cx:pt idx="203">186000</cx:pt>
          <cx:pt idx="204">252678</cx:pt>
          <cx:pt idx="205">156000</cx:pt>
          <cx:pt idx="206">161750</cx:pt>
          <cx:pt idx="207">134450</cx:pt>
          <cx:pt idx="208">210000</cx:pt>
          <cx:pt idx="209">107000</cx:pt>
          <cx:pt idx="210">311500</cx:pt>
          <cx:pt idx="211">167240</cx:pt>
          <cx:pt idx="212">204900</cx:pt>
          <cx:pt idx="213">200000</cx:pt>
          <cx:pt idx="214">179900</cx:pt>
          <cx:pt idx="215">97000</cx:pt>
          <cx:pt idx="216">386250</cx:pt>
          <cx:pt idx="217">112000</cx:pt>
          <cx:pt idx="218">290000</cx:pt>
          <cx:pt idx="219">106000</cx:pt>
          <cx:pt idx="220">125000</cx:pt>
          <cx:pt idx="221">192500</cx:pt>
          <cx:pt idx="222">148000</cx:pt>
          <cx:pt idx="223">403000</cx:pt>
          <cx:pt idx="224">94500</cx:pt>
          <cx:pt idx="225">128200</cx:pt>
          <cx:pt idx="226">216500</cx:pt>
          <cx:pt idx="227">89500</cx:pt>
          <cx:pt idx="228">185500</cx:pt>
          <cx:pt idx="229">194500</cx:pt>
          <cx:pt idx="230">318000</cx:pt>
          <cx:pt idx="231">113000</cx:pt>
          <cx:pt idx="232">262500</cx:pt>
          <cx:pt idx="233">110500</cx:pt>
          <cx:pt idx="234">79000</cx:pt>
          <cx:pt idx="235">120000</cx:pt>
          <cx:pt idx="236">205000</cx:pt>
          <cx:pt idx="237">241500</cx:pt>
          <cx:pt idx="238">137000</cx:pt>
          <cx:pt idx="239">140000</cx:pt>
          <cx:pt idx="240">180000</cx:pt>
          <cx:pt idx="241">76500</cx:pt>
          <cx:pt idx="242">235000</cx:pt>
          <cx:pt idx="243">173000</cx:pt>
          <cx:pt idx="244">158000</cx:pt>
          <cx:pt idx="245">145000</cx:pt>
          <cx:pt idx="246">230000</cx:pt>
          <cx:pt idx="247">207500</cx:pt>
          <cx:pt idx="248">220000</cx:pt>
          <cx:pt idx="249">231500</cx:pt>
          <cx:pt idx="250">97000</cx:pt>
          <cx:pt idx="251">276000</cx:pt>
          <cx:pt idx="252">151000</cx:pt>
          <cx:pt idx="253">130000</cx:pt>
          <cx:pt idx="254">73000</cx:pt>
          <cx:pt idx="255">175500</cx:pt>
          <cx:pt idx="256">185000</cx:pt>
          <cx:pt idx="257">179500</cx:pt>
          <cx:pt idx="258">120500</cx:pt>
          <cx:pt idx="259">148000</cx:pt>
          <cx:pt idx="260">266000</cx:pt>
          <cx:pt idx="261">290000</cx:pt>
          <cx:pt idx="262">139000</cx:pt>
          <cx:pt idx="263">124500</cx:pt>
          <cx:pt idx="264">205000</cx:pt>
          <cx:pt idx="265">201000</cx:pt>
          <cx:pt idx="266">415298</cx:pt>
          <cx:pt idx="267">192000</cx:pt>
          <cx:pt idx="268">228500</cx:pt>
          <cx:pt idx="269">185000</cx:pt>
          <cx:pt idx="270">207500</cx:pt>
          <cx:pt idx="271">244600</cx:pt>
          <cx:pt idx="272">179200</cx:pt>
          <cx:pt idx="273">164700</cx:pt>
          <cx:pt idx="274">159000</cx:pt>
          <cx:pt idx="275">88000</cx:pt>
          <cx:pt idx="276">122000</cx:pt>
          <cx:pt idx="277">153575</cx:pt>
          <cx:pt idx="278">233230</cx:pt>
          <cx:pt idx="279">135900</cx:pt>
          <cx:pt idx="280">131000</cx:pt>
          <cx:pt idx="281">235000</cx:pt>
          <cx:pt idx="282">167000</cx:pt>
          <cx:pt idx="283">142500</cx:pt>
          <cx:pt idx="284">152000</cx:pt>
          <cx:pt idx="285">239000</cx:pt>
          <cx:pt idx="286">175000</cx:pt>
          <cx:pt idx="287">158500</cx:pt>
          <cx:pt idx="288">157000</cx:pt>
          <cx:pt idx="289">267000</cx:pt>
          <cx:pt idx="290">205000</cx:pt>
          <cx:pt idx="291">149900</cx:pt>
          <cx:pt idx="292">305900</cx:pt>
          <cx:pt idx="293">225000</cx:pt>
          <cx:pt idx="294">89500</cx:pt>
          <cx:pt idx="295">82500</cx:pt>
          <cx:pt idx="296">360000</cx:pt>
          <cx:pt idx="297">165600</cx:pt>
          <cx:pt idx="298">132000</cx:pt>
          <cx:pt idx="299">119900</cx:pt>
          <cx:pt idx="300">178000</cx:pt>
          <cx:pt idx="301">188500</cx:pt>
          <cx:pt idx="302">260000</cx:pt>
          <cx:pt idx="303">270000</cx:pt>
          <cx:pt idx="304">260000</cx:pt>
          <cx:pt idx="305">187500</cx:pt>
          <cx:pt idx="306">342643</cx:pt>
          <cx:pt idx="307">354000</cx:pt>
          <cx:pt idx="308">301000</cx:pt>
          <cx:pt idx="309">126175</cx:pt>
          <cx:pt idx="310">242000</cx:pt>
          <cx:pt idx="311">87000</cx:pt>
          <cx:pt idx="312">324000</cx:pt>
          <cx:pt idx="313">145250</cx:pt>
          <cx:pt idx="314">214500</cx:pt>
          <cx:pt idx="315">78000</cx:pt>
          <cx:pt idx="316">119000</cx:pt>
          <cx:pt idx="317">139000</cx:pt>
          <cx:pt idx="318">284000</cx:pt>
          <cx:pt idx="319">207000</cx:pt>
          <cx:pt idx="320">192000</cx:pt>
          <cx:pt idx="321">377426</cx:pt>
          <cx:pt idx="322">214000</cx:pt>
          <cx:pt idx="323">202500</cx:pt>
          <cx:pt idx="324">155000</cx:pt>
          <cx:pt idx="325">202900</cx:pt>
          <cx:pt idx="326">82000</cx:pt>
          <cx:pt idx="327">87500</cx:pt>
          <cx:pt idx="328">266000</cx:pt>
          <cx:pt idx="329">85000</cx:pt>
          <cx:pt idx="330">140200</cx:pt>
          <cx:pt idx="331">151500</cx:pt>
          <cx:pt idx="332">157500</cx:pt>
          <cx:pt idx="333">154000</cx:pt>
          <cx:pt idx="334">318061</cx:pt>
          <cx:pt idx="335">190000</cx:pt>
          <cx:pt idx="336">95000</cx:pt>
          <cx:pt idx="337">105900</cx:pt>
          <cx:pt idx="338">140000</cx:pt>
          <cx:pt idx="339">177500</cx:pt>
          <cx:pt idx="340">173000</cx:pt>
          <cx:pt idx="341">134000</cx:pt>
          <cx:pt idx="342">130000</cx:pt>
          <cx:pt idx="343">280000</cx:pt>
          <cx:pt idx="344">156000</cx:pt>
          <cx:pt idx="345">145000</cx:pt>
          <cx:pt idx="346">198500</cx:pt>
          <cx:pt idx="347">118000</cx:pt>
          <cx:pt idx="348">147000</cx:pt>
          <cx:pt idx="349">159000</cx:pt>
          <cx:pt idx="350">165000</cx:pt>
          <cx:pt idx="351">132000</cx:pt>
          <cx:pt idx="352">162000</cx:pt>
          <cx:pt idx="353">172400</cx:pt>
          <cx:pt idx="354">134432</cx:pt>
          <cx:pt idx="355">125000</cx:pt>
          <cx:pt idx="356">123000</cx:pt>
          <cx:pt idx="357">219500</cx:pt>
          <cx:pt idx="358">61000</cx:pt>
          <cx:pt idx="359">148000</cx:pt>
          <cx:pt idx="360">340000</cx:pt>
          <cx:pt idx="361">394432</cx:pt>
          <cx:pt idx="362">179000</cx:pt>
          <cx:pt idx="363">127000</cx:pt>
          <cx:pt idx="364">187750</cx:pt>
          <cx:pt idx="365">213500</cx:pt>
          <cx:pt idx="366">76000</cx:pt>
          <cx:pt idx="367">192000</cx:pt>
          <cx:pt idx="368">81000</cx:pt>
          <cx:pt idx="369">125000</cx:pt>
          <cx:pt idx="370">191000</cx:pt>
          <cx:pt idx="371">426000</cx:pt>
          <cx:pt idx="372">119000</cx:pt>
          <cx:pt idx="373">215000</cx:pt>
          <cx:pt idx="374">106500</cx:pt>
          <cx:pt idx="375">100000</cx:pt>
          <cx:pt idx="376">109000</cx:pt>
          <cx:pt idx="377">129000</cx:pt>
          <cx:pt idx="378">123000</cx:pt>
          <cx:pt idx="379">169500</cx:pt>
          <cx:pt idx="380">67000</cx:pt>
          <cx:pt idx="381">241000</cx:pt>
          <cx:pt idx="382">245500</cx:pt>
          <cx:pt idx="383">164990</cx:pt>
          <cx:pt idx="384">108000</cx:pt>
          <cx:pt idx="385">258000</cx:pt>
          <cx:pt idx="386">168000</cx:pt>
          <cx:pt idx="387">150000</cx:pt>
          <cx:pt idx="388">115000</cx:pt>
          <cx:pt idx="389">177000</cx:pt>
          <cx:pt idx="390">280000</cx:pt>
          <cx:pt idx="391">339750</cx:pt>
          <cx:pt idx="392">60000</cx:pt>
          <cx:pt idx="393">222000</cx:pt>
          <cx:pt idx="394">115000</cx:pt>
          <cx:pt idx="395">228000</cx:pt>
          <cx:pt idx="396">181134</cx:pt>
          <cx:pt idx="397">149500</cx:pt>
          <cx:pt idx="398">126000</cx:pt>
          <cx:pt idx="399">142000</cx:pt>
          <cx:pt idx="400">206300</cx:pt>
          <cx:pt idx="401">215000</cx:pt>
          <cx:pt idx="402">315000</cx:pt>
          <cx:pt idx="403">139000</cx:pt>
          <cx:pt idx="404">135000</cx:pt>
          <cx:pt idx="405">275000</cx:pt>
          <cx:pt idx="406">109008</cx:pt>
          <cx:pt idx="407">195400</cx:pt>
          <cx:pt idx="408">175000</cx:pt>
          <cx:pt idx="409">85400</cx:pt>
          <cx:pt idx="410">79900</cx:pt>
          <cx:pt idx="411">122500</cx:pt>
          <cx:pt idx="412">181000</cx:pt>
          <cx:pt idx="413">81000</cx:pt>
          <cx:pt idx="414">212000</cx:pt>
          <cx:pt idx="415">116000</cx:pt>
          <cx:pt idx="416">119000</cx:pt>
          <cx:pt idx="417">90350</cx:pt>
          <cx:pt idx="418">110000</cx:pt>
          <cx:pt idx="419">555000</cx:pt>
          <cx:pt idx="420">118000</cx:pt>
          <cx:pt idx="421">162900</cx:pt>
          <cx:pt idx="422">172500</cx:pt>
          <cx:pt idx="423">210000</cx:pt>
          <cx:pt idx="424">127500</cx:pt>
          <cx:pt idx="425">190000</cx:pt>
          <cx:pt idx="426">199900</cx:pt>
          <cx:pt idx="427">119500</cx:pt>
          <cx:pt idx="428">120000</cx:pt>
          <cx:pt idx="429">110000</cx:pt>
          <cx:pt idx="430">204000</cx:pt>
          <cx:pt idx="431">210000</cx:pt>
          <cx:pt idx="432">188000</cx:pt>
          <cx:pt idx="433">175500</cx:pt>
          <cx:pt idx="434">98000</cx:pt>
          <cx:pt idx="435">161000</cx:pt>
          <cx:pt idx="436">110000</cx:pt>
          <cx:pt idx="437">263435</cx:pt>
          <cx:pt idx="438">155000</cx:pt>
          <cx:pt idx="439">62383</cx:pt>
          <cx:pt idx="440">188700</cx:pt>
          <cx:pt idx="441">124000</cx:pt>
          <cx:pt idx="442">178740</cx:pt>
          <cx:pt idx="443">167000</cx:pt>
          <cx:pt idx="444">146500</cx:pt>
          <cx:pt idx="445">250000</cx:pt>
          <cx:pt idx="446">187000</cx:pt>
          <cx:pt idx="447">212000</cx:pt>
          <cx:pt idx="448">190000</cx:pt>
          <cx:pt idx="449">148000</cx:pt>
          <cx:pt idx="450">440000</cx:pt>
          <cx:pt idx="451">251000</cx:pt>
          <cx:pt idx="452">132500</cx:pt>
          <cx:pt idx="453">208900</cx:pt>
          <cx:pt idx="454">380000</cx:pt>
          <cx:pt idx="455">297000</cx:pt>
          <cx:pt idx="456">89471</cx:pt>
          <cx:pt idx="457">326000</cx:pt>
          <cx:pt idx="458">374000</cx:pt>
          <cx:pt idx="459">155000</cx:pt>
          <cx:pt idx="460">164000</cx:pt>
          <cx:pt idx="461">132500</cx:pt>
          <cx:pt idx="462">147000</cx:pt>
          <cx:pt idx="463">156000</cx:pt>
          <cx:pt idx="464">175000</cx:pt>
          <cx:pt idx="465">160000</cx:pt>
          <cx:pt idx="466">86000</cx:pt>
          <cx:pt idx="467">115000</cx:pt>
          <cx:pt idx="468">133000</cx:pt>
          <cx:pt idx="469">172785</cx:pt>
          <cx:pt idx="470">155000</cx:pt>
          <cx:pt idx="471">91300</cx:pt>
          <cx:pt idx="472">34900</cx:pt>
          <cx:pt idx="473">430000</cx:pt>
          <cx:pt idx="474">184000</cx:pt>
          <cx:pt idx="475">130000</cx:pt>
          <cx:pt idx="476">120000</cx:pt>
          <cx:pt idx="477">113000</cx:pt>
          <cx:pt idx="478">226700</cx:pt>
          <cx:pt idx="479">140000</cx:pt>
          <cx:pt idx="480">289000</cx:pt>
          <cx:pt idx="481">147000</cx:pt>
          <cx:pt idx="482">124500</cx:pt>
          <cx:pt idx="483">215000</cx:pt>
          <cx:pt idx="484">208300</cx:pt>
          <cx:pt idx="485">161000</cx:pt>
          <cx:pt idx="486">124500</cx:pt>
          <cx:pt idx="487">164900</cx:pt>
          <cx:pt idx="488">202665</cx:pt>
          <cx:pt idx="489">129900</cx:pt>
          <cx:pt idx="490">134000</cx:pt>
          <cx:pt idx="491">96500</cx:pt>
          <cx:pt idx="492">402861</cx:pt>
          <cx:pt idx="493">158000</cx:pt>
          <cx:pt idx="494">265000</cx:pt>
          <cx:pt idx="495">211000</cx:pt>
          <cx:pt idx="496">234000</cx:pt>
          <cx:pt idx="497">106250</cx:pt>
          <cx:pt idx="498">150000</cx:pt>
          <cx:pt idx="499">159000</cx:pt>
          <cx:pt idx="500">315750</cx:pt>
          <cx:pt idx="501">176000</cx:pt>
          <cx:pt idx="502">132000</cx:pt>
          <cx:pt idx="503">446261</cx:pt>
          <cx:pt idx="504">86000</cx:pt>
          <cx:pt idx="505">175000</cx:pt>
          <cx:pt idx="506">128000</cx:pt>
          <cx:pt idx="507">107500</cx:pt>
          <cx:pt idx="508">39300</cx:pt>
          <cx:pt idx="509">178000</cx:pt>
          <cx:pt idx="510">107500</cx:pt>
          <cx:pt idx="511">188000</cx:pt>
          <cx:pt idx="512">111250</cx:pt>
          <cx:pt idx="513">158000</cx:pt>
          <cx:pt idx="514">272000</cx:pt>
          <cx:pt idx="515">315000</cx:pt>
          <cx:pt idx="516">248000</cx:pt>
          <cx:pt idx="517">213250</cx:pt>
          <cx:pt idx="518">133000</cx:pt>
          <cx:pt idx="519">179665</cx:pt>
          <cx:pt idx="520">229000</cx:pt>
          <cx:pt idx="521">210000</cx:pt>
          <cx:pt idx="522">129500</cx:pt>
          <cx:pt idx="523">125000</cx:pt>
          <cx:pt idx="524">263000</cx:pt>
          <cx:pt idx="525">140000</cx:pt>
          <cx:pt idx="526">112500</cx:pt>
          <cx:pt idx="527">255500</cx:pt>
          <cx:pt idx="528">108000</cx:pt>
          <cx:pt idx="529">284000</cx:pt>
          <cx:pt idx="530">113000</cx:pt>
          <cx:pt idx="531">141000</cx:pt>
          <cx:pt idx="532">108000</cx:pt>
          <cx:pt idx="533">234000</cx:pt>
          <cx:pt idx="534">121500</cx:pt>
          <cx:pt idx="535">170000</cx:pt>
          <cx:pt idx="536">108000</cx:pt>
          <cx:pt idx="537">268000</cx:pt>
          <cx:pt idx="538">128000</cx:pt>
          <cx:pt idx="539">325000</cx:pt>
          <cx:pt idx="540">214000</cx:pt>
          <cx:pt idx="541">316600</cx:pt>
          <cx:pt idx="542">135960</cx:pt>
          <cx:pt idx="543">142600</cx:pt>
          <cx:pt idx="544">120000</cx:pt>
          <cx:pt idx="545">224500</cx:pt>
          <cx:pt idx="546">170000</cx:pt>
          <cx:pt idx="547">139000</cx:pt>
          <cx:pt idx="548">118500</cx:pt>
          <cx:pt idx="549">145000</cx:pt>
          <cx:pt idx="550">164500</cx:pt>
          <cx:pt idx="551">146000</cx:pt>
          <cx:pt idx="552">131500</cx:pt>
          <cx:pt idx="553">181900</cx:pt>
          <cx:pt idx="554">253293</cx:pt>
          <cx:pt idx="555">118500</cx:pt>
          <cx:pt idx="556">325000</cx:pt>
          <cx:pt idx="557">133000</cx:pt>
          <cx:pt idx="558">369900</cx:pt>
          <cx:pt idx="559">130000</cx:pt>
          <cx:pt idx="560">137000</cx:pt>
          <cx:pt idx="561">79500</cx:pt>
          <cx:pt idx="562">185900</cx:pt>
          <cx:pt idx="563">451950</cx:pt>
          <cx:pt idx="564">138000</cx:pt>
          <cx:pt idx="565">140000</cx:pt>
          <cx:pt idx="566">110000</cx:pt>
          <cx:pt idx="567">319000</cx:pt>
          <cx:pt idx="568">114504</cx:pt>
          <cx:pt idx="569">194201</cx:pt>
          <cx:pt idx="570">217500</cx:pt>
          <cx:pt idx="571">151000</cx:pt>
          <cx:pt idx="572">275000</cx:pt>
          <cx:pt idx="573">141000</cx:pt>
          <cx:pt idx="574">220000</cx:pt>
          <cx:pt idx="575">151000</cx:pt>
          <cx:pt idx="576">221000</cx:pt>
          <cx:pt idx="577">205000</cx:pt>
          <cx:pt idx="578">152000</cx:pt>
          <cx:pt idx="579">225000</cx:pt>
          <cx:pt idx="580">359100</cx:pt>
          <cx:pt idx="581">118500</cx:pt>
          <cx:pt idx="582">313000</cx:pt>
          <cx:pt idx="583">148000</cx:pt>
          <cx:pt idx="584">261500</cx:pt>
          <cx:pt idx="585">147000</cx:pt>
          <cx:pt idx="586">75500</cx:pt>
          <cx:pt idx="587">137500</cx:pt>
          <cx:pt idx="588">183200</cx:pt>
          <cx:pt idx="589">105500</cx:pt>
          <cx:pt idx="590">314813</cx:pt>
          <cx:pt idx="591">305000</cx:pt>
          <cx:pt idx="592">67000</cx:pt>
          <cx:pt idx="593">240000</cx:pt>
          <cx:pt idx="594">135000</cx:pt>
          <cx:pt idx="595">168500</cx:pt>
          <cx:pt idx="596">165150</cx:pt>
          <cx:pt idx="597">160000</cx:pt>
          <cx:pt idx="598">139900</cx:pt>
          <cx:pt idx="599">153000</cx:pt>
          <cx:pt idx="600">135000</cx:pt>
          <cx:pt idx="601">168500</cx:pt>
          <cx:pt idx="602">124000</cx:pt>
          <cx:pt idx="603">209500</cx:pt>
          <cx:pt idx="604">82500</cx:pt>
          <cx:pt idx="605">139400</cx:pt>
          <cx:pt idx="606">144000</cx:pt>
          <cx:pt idx="607">200000</cx:pt>
          <cx:pt idx="608">60000</cx:pt>
          <cx:pt idx="609">93000</cx:pt>
          <cx:pt idx="610">85000</cx:pt>
          <cx:pt idx="611">264561</cx:pt>
          <cx:pt idx="612">274000</cx:pt>
          <cx:pt idx="613">226000</cx:pt>
          <cx:pt idx="614">345000</cx:pt>
          <cx:pt idx="615">152000</cx:pt>
          <cx:pt idx="616">370878</cx:pt>
          <cx:pt idx="617">143250</cx:pt>
          <cx:pt idx="618">98300</cx:pt>
          <cx:pt idx="619">155000</cx:pt>
          <cx:pt idx="620">155000</cx:pt>
          <cx:pt idx="621">84500</cx:pt>
          <cx:pt idx="622">205950</cx:pt>
          <cx:pt idx="623">108000</cx:pt>
          <cx:pt idx="624">191000</cx:pt>
          <cx:pt idx="625">135000</cx:pt>
          <cx:pt idx="626">350000</cx:pt>
          <cx:pt idx="627">88000</cx:pt>
          <cx:pt idx="628">145500</cx:pt>
          <cx:pt idx="629">149000</cx:pt>
          <cx:pt idx="630">97500</cx:pt>
          <cx:pt idx="631">167000</cx:pt>
          <cx:pt idx="632">197900</cx:pt>
          <cx:pt idx="633">110000</cx:pt>
          <cx:pt idx="634">137500</cx:pt>
          <cx:pt idx="635">230500</cx:pt>
          <cx:pt idx="636">193500</cx:pt>
          <cx:pt idx="637">168000</cx:pt>
          <cx:pt idx="638">137500</cx:pt>
          <cx:pt idx="639">173500</cx:pt>
          <cx:pt idx="640">103600</cx:pt>
          <cx:pt idx="641">165000</cx:pt>
          <cx:pt idx="642">257500</cx:pt>
          <cx:pt idx="643">140000</cx:pt>
          <cx:pt idx="644">148500</cx:pt>
          <cx:pt idx="645">87000</cx:pt>
          <cx:pt idx="646">109500</cx:pt>
          <cx:pt idx="647">372500</cx:pt>
          <cx:pt idx="648">128500</cx:pt>
          <cx:pt idx="649">143000</cx:pt>
          <cx:pt idx="650">159434</cx:pt>
          <cx:pt idx="651">173000</cx:pt>
          <cx:pt idx="652">285000</cx:pt>
          <cx:pt idx="653">221000</cx:pt>
          <cx:pt idx="654">207500</cx:pt>
          <cx:pt idx="655">227875</cx:pt>
          <cx:pt idx="656">148800</cx:pt>
          <cx:pt idx="657">392000</cx:pt>
          <cx:pt idx="658">194700</cx:pt>
          <cx:pt idx="659">141000</cx:pt>
          <cx:pt idx="660">108480</cx:pt>
          <cx:pt idx="661">141500</cx:pt>
          <cx:pt idx="662">176000</cx:pt>
          <cx:pt idx="663">89000</cx:pt>
          <cx:pt idx="664">123500</cx:pt>
          <cx:pt idx="665">138500</cx:pt>
          <cx:pt idx="666">196000</cx:pt>
          <cx:pt idx="667">312500</cx:pt>
          <cx:pt idx="668">140000</cx:pt>
          <cx:pt idx="669">361919</cx:pt>
          <cx:pt idx="670">140000</cx:pt>
          <cx:pt idx="671">213000</cx:pt>
          <cx:pt idx="672">55000</cx:pt>
          <cx:pt idx="673">254000</cx:pt>
          <cx:pt idx="674">179540</cx:pt>
          <cx:pt idx="675">109900</cx:pt>
          <cx:pt idx="676">52000</cx:pt>
          <cx:pt idx="677">102776</cx:pt>
          <cx:pt idx="678">189000</cx:pt>
          <cx:pt idx="679">129000</cx:pt>
          <cx:pt idx="680">130500</cx:pt>
          <cx:pt idx="681">165000</cx:pt>
          <cx:pt idx="682">159500</cx:pt>
          <cx:pt idx="683">157000</cx:pt>
          <cx:pt idx="684">341000</cx:pt>
          <cx:pt idx="685">128500</cx:pt>
          <cx:pt idx="686">275000</cx:pt>
          <cx:pt idx="687">143000</cx:pt>
          <cx:pt idx="688">124500</cx:pt>
          <cx:pt idx="689">135000</cx:pt>
          <cx:pt idx="690">320000</cx:pt>
          <cx:pt idx="691">120500</cx:pt>
          <cx:pt idx="692">194500</cx:pt>
          <cx:pt idx="693">110000</cx:pt>
          <cx:pt idx="694">103000</cx:pt>
          <cx:pt idx="695">236500</cx:pt>
          <cx:pt idx="696">187500</cx:pt>
          <cx:pt idx="697">222500</cx:pt>
          <cx:pt idx="698">131400</cx:pt>
          <cx:pt idx="699">108000</cx:pt>
          <cx:pt idx="700">163000</cx:pt>
          <cx:pt idx="701">93500</cx:pt>
          <cx:pt idx="702">239900</cx:pt>
          <cx:pt idx="703">179000</cx:pt>
          <cx:pt idx="704">190000</cx:pt>
          <cx:pt idx="705">132000</cx:pt>
          <cx:pt idx="706">142000</cx:pt>
          <cx:pt idx="707">179000</cx:pt>
          <cx:pt idx="708">175000</cx:pt>
          <cx:pt idx="709">180000</cx:pt>
          <cx:pt idx="710">299800</cx:pt>
          <cx:pt idx="711">236000</cx:pt>
          <cx:pt idx="712">265979</cx:pt>
          <cx:pt idx="713">260400</cx:pt>
          <cx:pt idx="714">98000</cx:pt>
          <cx:pt idx="715">96500</cx:pt>
          <cx:pt idx="716">162000</cx:pt>
          <cx:pt idx="717">217000</cx:pt>
          <cx:pt idx="718">275500</cx:pt>
          <cx:pt idx="719">156000</cx:pt>
          <cx:pt idx="720">172500</cx:pt>
          <cx:pt idx="721">212000</cx:pt>
          <cx:pt idx="722">158900</cx:pt>
          <cx:pt idx="723">179400</cx:pt>
          <cx:pt idx="724">290000</cx:pt>
          <cx:pt idx="725">127500</cx:pt>
          <cx:pt idx="726">100000</cx:pt>
          <cx:pt idx="727">215200</cx:pt>
          <cx:pt idx="728">337000</cx:pt>
          <cx:pt idx="729">270000</cx:pt>
          <cx:pt idx="730">264132</cx:pt>
          <cx:pt idx="731">196500</cx:pt>
          <cx:pt idx="732">160000</cx:pt>
          <cx:pt idx="733">216837</cx:pt>
          <cx:pt idx="734">134900</cx:pt>
          <cx:pt idx="735">102000</cx:pt>
          <cx:pt idx="736">107000</cx:pt>
          <cx:pt idx="737">114500</cx:pt>
          <cx:pt idx="738">395000</cx:pt>
          <cx:pt idx="739">162000</cx:pt>
          <cx:pt idx="740">221500</cx:pt>
          <cx:pt idx="741">142500</cx:pt>
          <cx:pt idx="742">144000</cx:pt>
          <cx:pt idx="743">135000</cx:pt>
          <cx:pt idx="744">176000</cx:pt>
          <cx:pt idx="745">175900</cx:pt>
          <cx:pt idx="746">187100</cx:pt>
          <cx:pt idx="747">165500</cx:pt>
          <cx:pt idx="748">128000</cx:pt>
          <cx:pt idx="749">161500</cx:pt>
          <cx:pt idx="750">139000</cx:pt>
          <cx:pt idx="751">233000</cx:pt>
          <cx:pt idx="752">107900</cx:pt>
          <cx:pt idx="753">187500</cx:pt>
          <cx:pt idx="754">160200</cx:pt>
          <cx:pt idx="755">146800</cx:pt>
          <cx:pt idx="756">269790</cx:pt>
          <cx:pt idx="757">225000</cx:pt>
          <cx:pt idx="758">194500</cx:pt>
          <cx:pt idx="759">171000</cx:pt>
          <cx:pt idx="760">143500</cx:pt>
          <cx:pt idx="761">110000</cx:pt>
          <cx:pt idx="762">485000</cx:pt>
          <cx:pt idx="763">175000</cx:pt>
          <cx:pt idx="764">200000</cx:pt>
          <cx:pt idx="765">109900</cx:pt>
          <cx:pt idx="766">189000</cx:pt>
          <cx:pt idx="767">582933</cx:pt>
          <cx:pt idx="768">118000</cx:pt>
          <cx:pt idx="769">227680</cx:pt>
          <cx:pt idx="770">135500</cx:pt>
          <cx:pt idx="771">159950</cx:pt>
          <cx:pt idx="772">106000</cx:pt>
          <cx:pt idx="773">181000</cx:pt>
          <cx:pt idx="774">144500</cx:pt>
          <cx:pt idx="775">55993</cx:pt>
          <cx:pt idx="776">157900</cx:pt>
          <cx:pt idx="777">116000</cx:pt>
          <cx:pt idx="778">224900</cx:pt>
          <cx:pt idx="779">137000</cx:pt>
          <cx:pt idx="780">271000</cx:pt>
          <cx:pt idx="781">155000</cx:pt>
          <cx:pt idx="782">224000</cx:pt>
          <cx:pt idx="783">183000</cx:pt>
          <cx:pt idx="784">93000</cx:pt>
          <cx:pt idx="785">225000</cx:pt>
          <cx:pt idx="786">139500</cx:pt>
          <cx:pt idx="787">232600</cx:pt>
          <cx:pt idx="788">385000</cx:pt>
          <cx:pt idx="789">109500</cx:pt>
          <cx:pt idx="790">189000</cx:pt>
          <cx:pt idx="791">147400</cx:pt>
          <cx:pt idx="792">166000</cx:pt>
          <cx:pt idx="793">151000</cx:pt>
          <cx:pt idx="794">237000</cx:pt>
          <cx:pt idx="795">167000</cx:pt>
          <cx:pt idx="796">139950</cx:pt>
          <cx:pt idx="797">128000</cx:pt>
          <cx:pt idx="798">153500</cx:pt>
          <cx:pt idx="799">100000</cx:pt>
          <cx:pt idx="800">144000</cx:pt>
          <cx:pt idx="801">130500</cx:pt>
          <cx:pt idx="802">140000</cx:pt>
          <cx:pt idx="803">157500</cx:pt>
          <cx:pt idx="804">174900</cx:pt>
          <cx:pt idx="805">141000</cx:pt>
          <cx:pt idx="806">153900</cx:pt>
          <cx:pt idx="807">171000</cx:pt>
          <cx:pt idx="808">213000</cx:pt>
          <cx:pt idx="809">133500</cx:pt>
          <cx:pt idx="810">187000</cx:pt>
          <cx:pt idx="811">131500</cx:pt>
          <cx:pt idx="812">215000</cx:pt>
          <cx:pt idx="813">164000</cx:pt>
          <cx:pt idx="814">158000</cx:pt>
          <cx:pt idx="815">127000</cx:pt>
          <cx:pt idx="816">147000</cx:pt>
          <cx:pt idx="817">174000</cx:pt>
          <cx:pt idx="818">152000</cx:pt>
          <cx:pt idx="819">250000</cx:pt>
          <cx:pt idx="820">189950</cx:pt>
          <cx:pt idx="821">131500</cx:pt>
          <cx:pt idx="822">152000</cx:pt>
          <cx:pt idx="823">132500</cx:pt>
          <cx:pt idx="824">250580</cx:pt>
          <cx:pt idx="825">148500</cx:pt>
          <cx:pt idx="826">248900</cx:pt>
          <cx:pt idx="827">129000</cx:pt>
          <cx:pt idx="828">169000</cx:pt>
          <cx:pt idx="829">236000</cx:pt>
          <cx:pt idx="830">109500</cx:pt>
          <cx:pt idx="831">200500</cx:pt>
          <cx:pt idx="832">116000</cx:pt>
          <cx:pt idx="833">133000</cx:pt>
          <cx:pt idx="834">66500</cx:pt>
          <cx:pt idx="835">303477</cx:pt>
          <cx:pt idx="836">350000</cx:pt>
          <cx:pt idx="837">148000</cx:pt>
          <cx:pt idx="838">136500</cx:pt>
          <cx:pt idx="839">157000</cx:pt>
          <cx:pt idx="840">187500</cx:pt>
          <cx:pt idx="841">178000</cx:pt>
          <cx:pt idx="842">118500</cx:pt>
          <cx:pt idx="843">100000</cx:pt>
          <cx:pt idx="844">328900</cx:pt>
          <cx:pt idx="845">145000</cx:pt>
          <cx:pt idx="846">135500</cx:pt>
          <cx:pt idx="847">268000</cx:pt>
          <cx:pt idx="848">149500</cx:pt>
          <cx:pt idx="849">122900</cx:pt>
          <cx:pt idx="850">172500</cx:pt>
          <cx:pt idx="851">154500</cx:pt>
          <cx:pt idx="852">165000</cx:pt>
          <cx:pt idx="853">118858</cx:pt>
          <cx:pt idx="854">140000</cx:pt>
          <cx:pt idx="855">106500</cx:pt>
          <cx:pt idx="856">142953</cx:pt>
          <cx:pt idx="857">611657</cx:pt>
          <cx:pt idx="858">135000</cx:pt>
          <cx:pt idx="859">110000</cx:pt>
          <cx:pt idx="860">153000</cx:pt>
          <cx:pt idx="861">180000</cx:pt>
          <cx:pt idx="862">240000</cx:pt>
          <cx:pt idx="863">125500</cx:pt>
          <cx:pt idx="864">128000</cx:pt>
          <cx:pt idx="865">255000</cx:pt>
          <cx:pt idx="866">250000</cx:pt>
          <cx:pt idx="867">131000</cx:pt>
          <cx:pt idx="868">174000</cx:pt>
          <cx:pt idx="869">154300</cx:pt>
          <cx:pt idx="870">143500</cx:pt>
          <cx:pt idx="871">88000</cx:pt>
          <cx:pt idx="872">145000</cx:pt>
          <cx:pt idx="873">173733</cx:pt>
          <cx:pt idx="874">75000</cx:pt>
          <cx:pt idx="875">35311</cx:pt>
          <cx:pt idx="876">135000</cx:pt>
          <cx:pt idx="877">238000</cx:pt>
          <cx:pt idx="878">176500</cx:pt>
          <cx:pt idx="879">201000</cx:pt>
          <cx:pt idx="880">145900</cx:pt>
          <cx:pt idx="881">169990</cx:pt>
          <cx:pt idx="882">193000</cx:pt>
          <cx:pt idx="883">207500</cx:pt>
          <cx:pt idx="884">175000</cx:pt>
          <cx:pt idx="885">285000</cx:pt>
          <cx:pt idx="886">176000</cx:pt>
          <cx:pt idx="887">236500</cx:pt>
          <cx:pt idx="888">222000</cx:pt>
          <cx:pt idx="889">201000</cx:pt>
          <cx:pt idx="890">117500</cx:pt>
          <cx:pt idx="891">320000</cx:pt>
          <cx:pt idx="892">190000</cx:pt>
          <cx:pt idx="893">79900</cx:pt>
          <cx:pt idx="894">184900</cx:pt>
          <cx:pt idx="895">253000</cx:pt>
          <cx:pt idx="896">239799</cx:pt>
          <cx:pt idx="897">150900</cx:pt>
          <cx:pt idx="898">214000</cx:pt>
          <cx:pt idx="899">150000</cx:pt>
          <cx:pt idx="900">137500</cx:pt>
          <cx:pt idx="901">124900</cx:pt>
          <cx:pt idx="902">143000</cx:pt>
          <cx:pt idx="903">270000</cx:pt>
          <cx:pt idx="904">192500</cx:pt>
          <cx:pt idx="905">197500</cx:pt>
          <cx:pt idx="906">129000</cx:pt>
          <cx:pt idx="907">119900</cx:pt>
          <cx:pt idx="908">133900</cx:pt>
          <cx:pt idx="909">172000</cx:pt>
          <cx:pt idx="910">127500</cx:pt>
          <cx:pt idx="911">145000</cx:pt>
          <cx:pt idx="912">132000</cx:pt>
          <cx:pt idx="913">185000</cx:pt>
          <cx:pt idx="914">155000</cx:pt>
          <cx:pt idx="915">116500</cx:pt>
          <cx:pt idx="916">272000</cx:pt>
          <cx:pt idx="917">155000</cx:pt>
          <cx:pt idx="918">239000</cx:pt>
          <cx:pt idx="919">214900</cx:pt>
          <cx:pt idx="920">178900</cx:pt>
          <cx:pt idx="921">160000</cx:pt>
          <cx:pt idx="922">135000</cx:pt>
          <cx:pt idx="923">37900</cx:pt>
          <cx:pt idx="924">140000</cx:pt>
          <cx:pt idx="925">135000</cx:pt>
          <cx:pt idx="926">173000</cx:pt>
          <cx:pt idx="927">99500</cx:pt>
          <cx:pt idx="928">182000</cx:pt>
          <cx:pt idx="929">167500</cx:pt>
          <cx:pt idx="930">165000</cx:pt>
          <cx:pt idx="931">85500</cx:pt>
          <cx:pt idx="932">199900</cx:pt>
          <cx:pt idx="933">110000</cx:pt>
          <cx:pt idx="934">139000</cx:pt>
          <cx:pt idx="935">178400</cx:pt>
          <cx:pt idx="936">336000</cx:pt>
          <cx:pt idx="937">159895</cx:pt>
          <cx:pt idx="938">255900</cx:pt>
          <cx:pt idx="939">126000</cx:pt>
          <cx:pt idx="940">125000</cx:pt>
          <cx:pt idx="941">117000</cx:pt>
          <cx:pt idx="942">395192</cx:pt>
          <cx:pt idx="943">195000</cx:pt>
          <cx:pt idx="944">197000</cx:pt>
          <cx:pt idx="945">348000</cx:pt>
          <cx:pt idx="946">168000</cx:pt>
          <cx:pt idx="947">187000</cx:pt>
          <cx:pt idx="948">173900</cx:pt>
          <cx:pt idx="949">337500</cx:pt>
          <cx:pt idx="950">121600</cx:pt>
          <cx:pt idx="951">136500</cx:pt>
          <cx:pt idx="952">185000</cx:pt>
          <cx:pt idx="953">91000</cx:pt>
          <cx:pt idx="954">206000</cx:pt>
          <cx:pt idx="955">82000</cx:pt>
          <cx:pt idx="956">86000</cx:pt>
          <cx:pt idx="957">232000</cx:pt>
          <cx:pt idx="958">136905</cx:pt>
          <cx:pt idx="959">181000</cx:pt>
          <cx:pt idx="960">149900</cx:pt>
          <cx:pt idx="961">163500</cx:pt>
          <cx:pt idx="962">88000</cx:pt>
          <cx:pt idx="963">240000</cx:pt>
          <cx:pt idx="964">102000</cx:pt>
          <cx:pt idx="965">100000</cx:pt>
          <cx:pt idx="966">165000</cx:pt>
          <cx:pt idx="967">85000</cx:pt>
          <cx:pt idx="968">119200</cx:pt>
          <cx:pt idx="969">227000</cx:pt>
          <cx:pt idx="970">203000</cx:pt>
          <cx:pt idx="971">187500</cx:pt>
          <cx:pt idx="972">160000</cx:pt>
          <cx:pt idx="973">213490</cx:pt>
          <cx:pt idx="974">176000</cx:pt>
          <cx:pt idx="975">194000</cx:pt>
          <cx:pt idx="976">87000</cx:pt>
          <cx:pt idx="977">191000</cx:pt>
          <cx:pt idx="978">287000</cx:pt>
          <cx:pt idx="979">112500</cx:pt>
          <cx:pt idx="980">167500</cx:pt>
          <cx:pt idx="981">293077</cx:pt>
          <cx:pt idx="982">105000</cx:pt>
          <cx:pt idx="983">118000</cx:pt>
          <cx:pt idx="984">160000</cx:pt>
          <cx:pt idx="985">197000</cx:pt>
          <cx:pt idx="986">310000</cx:pt>
          <cx:pt idx="987">230000</cx:pt>
          <cx:pt idx="988">119750</cx:pt>
          <cx:pt idx="989">84000</cx:pt>
          <cx:pt idx="990">315500</cx:pt>
          <cx:pt idx="991">287000</cx:pt>
          <cx:pt idx="992">97000</cx:pt>
          <cx:pt idx="993">155000</cx:pt>
          <cx:pt idx="994">173000</cx:pt>
          <cx:pt idx="995">196000</cx:pt>
          <cx:pt idx="996">262280</cx:pt>
          <cx:pt idx="997">278000</cx:pt>
          <cx:pt idx="998">139600</cx:pt>
          <cx:pt idx="999">556581</cx:pt>
          <cx:pt idx="1000">145000</cx:pt>
          <cx:pt idx="1001">84900</cx:pt>
          <cx:pt idx="1002">176485</cx:pt>
          <cx:pt idx="1003">200141</cx:pt>
          <cx:pt idx="1004">165000</cx:pt>
          <cx:pt idx="1005">144500</cx:pt>
          <cx:pt idx="1006">255000</cx:pt>
          <cx:pt idx="1007">180000</cx:pt>
          <cx:pt idx="1008">185850</cx:pt>
          <cx:pt idx="1009">335000</cx:pt>
          <cx:pt idx="1010">220000</cx:pt>
          <cx:pt idx="1011">213500</cx:pt>
          <cx:pt idx="1012">90000</cx:pt>
          <cx:pt idx="1013">110500</cx:pt>
          <cx:pt idx="1014">154000</cx:pt>
          <cx:pt idx="1015">328000</cx:pt>
          <cx:pt idx="1016">178000</cx:pt>
          <cx:pt idx="1017">167900</cx:pt>
          <cx:pt idx="1018">151400</cx:pt>
          <cx:pt idx="1019">135000</cx:pt>
          <cx:pt idx="1020">135000</cx:pt>
          <cx:pt idx="1021">154000</cx:pt>
          <cx:pt idx="1022">91500</cx:pt>
          <cx:pt idx="1023">159500</cx:pt>
          <cx:pt idx="1024">194000</cx:pt>
          <cx:pt idx="1025">219500</cx:pt>
          <cx:pt idx="1026">170000</cx:pt>
          <cx:pt idx="1027">138800</cx:pt>
          <cx:pt idx="1028">155900</cx:pt>
          <cx:pt idx="1029">126000</cx:pt>
          <cx:pt idx="1030">145000</cx:pt>
          <cx:pt idx="1031">133000</cx:pt>
          <cx:pt idx="1032">192000</cx:pt>
          <cx:pt idx="1033">160000</cx:pt>
          <cx:pt idx="1034">187500</cx:pt>
          <cx:pt idx="1035">147000</cx:pt>
          <cx:pt idx="1036">83500</cx:pt>
          <cx:pt idx="1037">252000</cx:pt>
          <cx:pt idx="1038">137500</cx:pt>
          <cx:pt idx="1039">197000</cx:pt>
          <cx:pt idx="1040">92900</cx:pt>
          <cx:pt idx="1041">160000</cx:pt>
          <cx:pt idx="1042">136500</cx:pt>
          <cx:pt idx="1043">146000</cx:pt>
          <cx:pt idx="1044">129000</cx:pt>
          <cx:pt idx="1045">176432</cx:pt>
          <cx:pt idx="1046">127000</cx:pt>
          <cx:pt idx="1047">170000</cx:pt>
          <cx:pt idx="1048">128000</cx:pt>
          <cx:pt idx="1049">157000</cx:pt>
          <cx:pt idx="1050">60000</cx:pt>
          <cx:pt idx="1051">119500</cx:pt>
          <cx:pt idx="1052">135000</cx:pt>
          <cx:pt idx="1053">159500</cx:pt>
          <cx:pt idx="1054">106000</cx:pt>
          <cx:pt idx="1055">325000</cx:pt>
          <cx:pt idx="1056">179900</cx:pt>
          <cx:pt idx="1057">181000</cx:pt>
          <cx:pt idx="1058">280000</cx:pt>
          <cx:pt idx="1059">188000</cx:pt>
          <cx:pt idx="1060">205000</cx:pt>
          <cx:pt idx="1061">129900</cx:pt>
          <cx:pt idx="1062">134500</cx:pt>
          <cx:pt idx="1063">117000</cx:pt>
          <cx:pt idx="1064">318000</cx:pt>
          <cx:pt idx="1065">184100</cx:pt>
          <cx:pt idx="1066">130000</cx:pt>
          <cx:pt idx="1067">140000</cx:pt>
          <cx:pt idx="1068">133700</cx:pt>
          <cx:pt idx="1069">118400</cx:pt>
          <cx:pt idx="1070">212900</cx:pt>
          <cx:pt idx="1071">112000</cx:pt>
          <cx:pt idx="1072">118000</cx:pt>
          <cx:pt idx="1073">163900</cx:pt>
          <cx:pt idx="1074">115000</cx:pt>
          <cx:pt idx="1075">174000</cx:pt>
          <cx:pt idx="1076">259000</cx:pt>
          <cx:pt idx="1077">215000</cx:pt>
          <cx:pt idx="1078">140000</cx:pt>
          <cx:pt idx="1079">135000</cx:pt>
          <cx:pt idx="1080">93500</cx:pt>
          <cx:pt idx="1081">117500</cx:pt>
          <cx:pt idx="1082">239500</cx:pt>
          <cx:pt idx="1083">169000</cx:pt>
          <cx:pt idx="1084">102000</cx:pt>
          <cx:pt idx="1085">119000</cx:pt>
          <cx:pt idx="1086">94000</cx:pt>
          <cx:pt idx="1087">196000</cx:pt>
          <cx:pt idx="1088">144000</cx:pt>
          <cx:pt idx="1089">139000</cx:pt>
          <cx:pt idx="1090">197500</cx:pt>
          <cx:pt idx="1091">424870</cx:pt>
          <cx:pt idx="1092">80000</cx:pt>
          <cx:pt idx="1093">80000</cx:pt>
          <cx:pt idx="1094">149000</cx:pt>
          <cx:pt idx="1095">180000</cx:pt>
          <cx:pt idx="1096">174500</cx:pt>
          <cx:pt idx="1097">116900</cx:pt>
          <cx:pt idx="1098">143000</cx:pt>
          <cx:pt idx="1099">124000</cx:pt>
          <cx:pt idx="1100">230000</cx:pt>
          <cx:pt idx="1101">120500</cx:pt>
          <cx:pt idx="1102">201800</cx:pt>
          <cx:pt idx="1103">218000</cx:pt>
          <cx:pt idx="1104">179900</cx:pt>
          <cx:pt idx="1105">230000</cx:pt>
          <cx:pt idx="1106">235128</cx:pt>
          <cx:pt idx="1107">185000</cx:pt>
          <cx:pt idx="1108">146000</cx:pt>
          <cx:pt idx="1109">224000</cx:pt>
          <cx:pt idx="1110">129000</cx:pt>
          <cx:pt idx="1111">108959</cx:pt>
          <cx:pt idx="1112">194000</cx:pt>
          <cx:pt idx="1113">233170</cx:pt>
          <cx:pt idx="1114">245350</cx:pt>
          <cx:pt idx="1115">173000</cx:pt>
          <cx:pt idx="1116">235000</cx:pt>
          <cx:pt idx="1117">171000</cx:pt>
          <cx:pt idx="1118">163000</cx:pt>
          <cx:pt idx="1119">171900</cx:pt>
          <cx:pt idx="1120">239000</cx:pt>
          <cx:pt idx="1121">285000</cx:pt>
          <cx:pt idx="1122">119500</cx:pt>
          <cx:pt idx="1123">115000</cx:pt>
          <cx:pt idx="1124">154900</cx:pt>
          <cx:pt idx="1125">93000</cx:pt>
          <cx:pt idx="1126">250000</cx:pt>
          <cx:pt idx="1127">392500</cx:pt>
          <cx:pt idx="1128">745000</cx:pt>
          <cx:pt idx="1129">120000</cx:pt>
          <cx:pt idx="1130">104900</cx:pt>
          <cx:pt idx="1131">95000</cx:pt>
          <cx:pt idx="1132">262000</cx:pt>
          <cx:pt idx="1133">195000</cx:pt>
          <cx:pt idx="1134">189000</cx:pt>
          <cx:pt idx="1135">174000</cx:pt>
          <cx:pt idx="1136">125000</cx:pt>
          <cx:pt idx="1137">165000</cx:pt>
          <cx:pt idx="1138">158000</cx:pt>
          <cx:pt idx="1139">176000</cx:pt>
          <cx:pt idx="1140">219210</cx:pt>
          <cx:pt idx="1141">144000</cx:pt>
          <cx:pt idx="1142">178000</cx:pt>
          <cx:pt idx="1143">148000</cx:pt>
          <cx:pt idx="1144">116050</cx:pt>
          <cx:pt idx="1145">197900</cx:pt>
          <cx:pt idx="1146">117000</cx:pt>
          <cx:pt idx="1147">213000</cx:pt>
          <cx:pt idx="1148">153500</cx:pt>
          <cx:pt idx="1149">271900</cx:pt>
          <cx:pt idx="1150">107000</cx:pt>
          <cx:pt idx="1151">200000</cx:pt>
          <cx:pt idx="1152">140000</cx:pt>
          <cx:pt idx="1153">290000</cx:pt>
          <cx:pt idx="1154">189000</cx:pt>
          <cx:pt idx="1155">164000</cx:pt>
          <cx:pt idx="1156">113000</cx:pt>
          <cx:pt idx="1157">145000</cx:pt>
          <cx:pt idx="1158">134500</cx:pt>
          <cx:pt idx="1159">125000</cx:pt>
          <cx:pt idx="1160">112000</cx:pt>
          <cx:pt idx="1161">229456</cx:pt>
          <cx:pt idx="1162">80500</cx:pt>
          <cx:pt idx="1163">91500</cx:pt>
          <cx:pt idx="1164">115000</cx:pt>
          <cx:pt idx="1165">134000</cx:pt>
          <cx:pt idx="1166">143000</cx:pt>
          <cx:pt idx="1167">137900</cx:pt>
          <cx:pt idx="1168">184000</cx:pt>
          <cx:pt idx="1169">145000</cx:pt>
          <cx:pt idx="1170">214000</cx:pt>
          <cx:pt idx="1171">147000</cx:pt>
          <cx:pt idx="1172">367294</cx:pt>
          <cx:pt idx="1173">127000</cx:pt>
          <cx:pt idx="1174">132500</cx:pt>
          <cx:pt idx="1175">101800</cx:pt>
          <cx:pt idx="1176">142000</cx:pt>
          <cx:pt idx="1177">130000</cx:pt>
          <cx:pt idx="1178">138887</cx:pt>
          <cx:pt idx="1179">175500</cx:pt>
          <cx:pt idx="1180">195000</cx:pt>
          <cx:pt idx="1181">142500</cx:pt>
          <cx:pt idx="1182">265900</cx:pt>
          <cx:pt idx="1183">224900</cx:pt>
          <cx:pt idx="1184">248328</cx:pt>
          <cx:pt idx="1185">170000</cx:pt>
          <cx:pt idx="1186">465000</cx:pt>
          <cx:pt idx="1187">230000</cx:pt>
          <cx:pt idx="1188">178000</cx:pt>
          <cx:pt idx="1189">186500</cx:pt>
          <cx:pt idx="1190">169900</cx:pt>
          <cx:pt idx="1191">129500</cx:pt>
          <cx:pt idx="1192">119000</cx:pt>
          <cx:pt idx="1193">244000</cx:pt>
          <cx:pt idx="1194">171750</cx:pt>
          <cx:pt idx="1195">130000</cx:pt>
          <cx:pt idx="1196">294000</cx:pt>
          <cx:pt idx="1197">165400</cx:pt>
          <cx:pt idx="1198">127500</cx:pt>
          <cx:pt idx="1199">301500</cx:pt>
          <cx:pt idx="1200">99900</cx:pt>
          <cx:pt idx="1201">190000</cx:pt>
          <cx:pt idx="1202">151000</cx:pt>
          <cx:pt idx="1203">128900</cx:pt>
          <cx:pt idx="1204">161500</cx:pt>
          <cx:pt idx="1205">180500</cx:pt>
          <cx:pt idx="1206">181000</cx:pt>
          <cx:pt idx="1207">183900</cx:pt>
          <cx:pt idx="1208">122000</cx:pt>
          <cx:pt idx="1209">378500</cx:pt>
          <cx:pt idx="1210">381000</cx:pt>
          <cx:pt idx="1211">144000</cx:pt>
          <cx:pt idx="1212">185750</cx:pt>
          <cx:pt idx="1213">137000</cx:pt>
          <cx:pt idx="1214">177000</cx:pt>
          <cx:pt idx="1215">139000</cx:pt>
          <cx:pt idx="1216">137000</cx:pt>
          <cx:pt idx="1217">162000</cx:pt>
          <cx:pt idx="1218">237000</cx:pt>
          <cx:pt idx="1219">68400</cx:pt>
          <cx:pt idx="1220">227000</cx:pt>
          <cx:pt idx="1221">180000</cx:pt>
          <cx:pt idx="1222">150500</cx:pt>
          <cx:pt idx="1223">139000</cx:pt>
          <cx:pt idx="1224">169000</cx:pt>
          <cx:pt idx="1225">132500</cx:pt>
          <cx:pt idx="1226">143000</cx:pt>
          <cx:pt idx="1227">278000</cx:pt>
          <cx:pt idx="1228">281000</cx:pt>
          <cx:pt idx="1229">180500</cx:pt>
          <cx:pt idx="1230">119500</cx:pt>
          <cx:pt idx="1231">107500</cx:pt>
          <cx:pt idx="1232">162900</cx:pt>
          <cx:pt idx="1233">115000</cx:pt>
          <cx:pt idx="1234">138500</cx:pt>
          <cx:pt idx="1235">155000</cx:pt>
          <cx:pt idx="1236">140000</cx:pt>
          <cx:pt idx="1237">154000</cx:pt>
          <cx:pt idx="1238">225000</cx:pt>
          <cx:pt idx="1239">177500</cx:pt>
          <cx:pt idx="1240">290000</cx:pt>
          <cx:pt idx="1241">232000</cx:pt>
          <cx:pt idx="1242">130000</cx:pt>
          <cx:pt idx="1243">325000</cx:pt>
          <cx:pt idx="1244">202500</cx:pt>
          <cx:pt idx="1245">138000</cx:pt>
          <cx:pt idx="1246">147000</cx:pt>
          <cx:pt idx="1247">179200</cx:pt>
          <cx:pt idx="1248">335000</cx:pt>
          <cx:pt idx="1249">203000</cx:pt>
          <cx:pt idx="1250">302000</cx:pt>
          <cx:pt idx="1251">333168</cx:pt>
          <cx:pt idx="1252">119000</cx:pt>
          <cx:pt idx="1253">206900</cx:pt>
          <cx:pt idx="1254">295493</cx:pt>
          <cx:pt idx="1255">208900</cx:pt>
          <cx:pt idx="1256">275000</cx:pt>
          <cx:pt idx="1257">111000</cx:pt>
          <cx:pt idx="1258">156500</cx:pt>
          <cx:pt idx="1259">72500</cx:pt>
          <cx:pt idx="1260">190000</cx:pt>
          <cx:pt idx="1261">82500</cx:pt>
          <cx:pt idx="1262">147000</cx:pt>
          <cx:pt idx="1263">55000</cx:pt>
          <cx:pt idx="1264">79000</cx:pt>
          <cx:pt idx="1265">130500</cx:pt>
          <cx:pt idx="1266">256000</cx:pt>
          <cx:pt idx="1267">176500</cx:pt>
          <cx:pt idx="1268">227000</cx:pt>
          <cx:pt idx="1269">132500</cx:pt>
          <cx:pt idx="1270">100000</cx:pt>
          <cx:pt idx="1271">125500</cx:pt>
          <cx:pt idx="1272">125000</cx:pt>
          <cx:pt idx="1273">167900</cx:pt>
          <cx:pt idx="1274">135000</cx:pt>
          <cx:pt idx="1275">52500</cx:pt>
          <cx:pt idx="1276">200000</cx:pt>
          <cx:pt idx="1277">128500</cx:pt>
          <cx:pt idx="1278">123000</cx:pt>
          <cx:pt idx="1279">155000</cx:pt>
          <cx:pt idx="1280">228500</cx:pt>
          <cx:pt idx="1281">177000</cx:pt>
          <cx:pt idx="1282">155835</cx:pt>
          <cx:pt idx="1283">108500</cx:pt>
          <cx:pt idx="1284">283463</cx:pt>
          <cx:pt idx="1285">215000</cx:pt>
          <cx:pt idx="1286">122000</cx:pt>
          <cx:pt idx="1287">200000</cx:pt>
          <cx:pt idx="1288">171000</cx:pt>
          <cx:pt idx="1289">134900</cx:pt>
          <cx:pt idx="1290">410000</cx:pt>
          <cx:pt idx="1291">235000</cx:pt>
          <cx:pt idx="1292">170000</cx:pt>
          <cx:pt idx="1293">110000</cx:pt>
          <cx:pt idx="1294">149900</cx:pt>
          <cx:pt idx="1295">177500</cx:pt>
          <cx:pt idx="1296">315000</cx:pt>
          <cx:pt idx="1297">189000</cx:pt>
          <cx:pt idx="1298">260000</cx:pt>
          <cx:pt idx="1299">104900</cx:pt>
          <cx:pt idx="1300">156932</cx:pt>
          <cx:pt idx="1301">144152</cx:pt>
          <cx:pt idx="1302">216000</cx:pt>
          <cx:pt idx="1303">193000</cx:pt>
          <cx:pt idx="1304">127000</cx:pt>
          <cx:pt idx="1305">144000</cx:pt>
          <cx:pt idx="1306">232000</cx:pt>
          <cx:pt idx="1307">105000</cx:pt>
          <cx:pt idx="1308">165500</cx:pt>
          <cx:pt idx="1309">274300</cx:pt>
          <cx:pt idx="1310">466500</cx:pt>
          <cx:pt idx="1311">250000</cx:pt>
          <cx:pt idx="1312">239000</cx:pt>
          <cx:pt idx="1313">91000</cx:pt>
          <cx:pt idx="1314">117000</cx:pt>
          <cx:pt idx="1315">83000</cx:pt>
          <cx:pt idx="1316">167500</cx:pt>
          <cx:pt idx="1317">58500</cx:pt>
          <cx:pt idx="1318">237500</cx:pt>
          <cx:pt idx="1319">157000</cx:pt>
          <cx:pt idx="1320">105000</cx:pt>
          <cx:pt idx="1321">125500</cx:pt>
          <cx:pt idx="1322">250000</cx:pt>
          <cx:pt idx="1323">136000</cx:pt>
          <cx:pt idx="1324">377500</cx:pt>
          <cx:pt idx="1325">131000</cx:pt>
          <cx:pt idx="1326">235000</cx:pt>
          <cx:pt idx="1327">124000</cx:pt>
          <cx:pt idx="1328">123000</cx:pt>
          <cx:pt idx="1329">163000</cx:pt>
          <cx:pt idx="1330">246578</cx:pt>
          <cx:pt idx="1331">281213</cx:pt>
          <cx:pt idx="1332">137500</cx:pt>
          <cx:pt idx="1333">138000</cx:pt>
          <cx:pt idx="1334">137450</cx:pt>
          <cx:pt idx="1335">120000</cx:pt>
          <cx:pt idx="1336">193000</cx:pt>
          <cx:pt idx="1337">193879</cx:pt>
          <cx:pt idx="1338">282922</cx:pt>
          <cx:pt idx="1339">105000</cx:pt>
          <cx:pt idx="1340">275000</cx:pt>
          <cx:pt idx="1341">133000</cx:pt>
          <cx:pt idx="1342">112000</cx:pt>
          <cx:pt idx="1343">125500</cx:pt>
          <cx:pt idx="1344">230000</cx:pt>
          <cx:pt idx="1345">140000</cx:pt>
          <cx:pt idx="1346">90000</cx:pt>
          <cx:pt idx="1347">257000</cx:pt>
          <cx:pt idx="1348">207000</cx:pt>
          <cx:pt idx="1349">175900</cx:pt>
          <cx:pt idx="1350">122500</cx:pt>
          <cx:pt idx="1351">340000</cx:pt>
          <cx:pt idx="1352">124000</cx:pt>
          <cx:pt idx="1353">223000</cx:pt>
          <cx:pt idx="1354">179900</cx:pt>
          <cx:pt idx="1355">127500</cx:pt>
          <cx:pt idx="1356">136500</cx:pt>
          <cx:pt idx="1357">144000</cx:pt>
          <cx:pt idx="1358">142000</cx:pt>
          <cx:pt idx="1359">271000</cx:pt>
          <cx:pt idx="1360">140000</cx:pt>
          <cx:pt idx="1361">119000</cx:pt>
          <cx:pt idx="1362">182900</cx:pt>
          <cx:pt idx="1363">143750</cx:pt>
          <cx:pt idx="1364">64500</cx:pt>
          <cx:pt idx="1365">186500</cx:pt>
          <cx:pt idx="1366">160000</cx:pt>
          <cx:pt idx="1367">174000</cx:pt>
          <cx:pt idx="1368">120500</cx:pt>
          <cx:pt idx="1369">394617</cx:pt>
          <cx:pt idx="1370">149700</cx:pt>
          <cx:pt idx="1371">197000</cx:pt>
          <cx:pt idx="1372">191000</cx:pt>
          <cx:pt idx="1373">149300</cx:pt>
          <cx:pt idx="1374">310000</cx:pt>
          <cx:pt idx="1375">121000</cx:pt>
          <cx:pt idx="1376">179600</cx:pt>
          <cx:pt idx="1377">129000</cx:pt>
          <cx:pt idx="1378">240000</cx:pt>
          <cx:pt idx="1379">112000</cx:pt>
          <cx:pt idx="1380">92000</cx:pt>
          <cx:pt idx="1381">136000</cx:pt>
          <cx:pt idx="1382">287090</cx:pt>
          <cx:pt idx="1383">145000</cx:pt>
          <cx:pt idx="1384">84500</cx:pt>
          <cx:pt idx="1385">185000</cx:pt>
          <cx:pt idx="1386">175000</cx:pt>
          <cx:pt idx="1387">210000</cx:pt>
          <cx:pt idx="1388">266500</cx:pt>
          <cx:pt idx="1389">142125</cx:pt>
          <cx:pt idx="1390">147500</cx:pt>
        </cx:lvl>
      </cx:numDim>
    </cx:data>
  </cx:chartData>
  <cx:chart>
    <cx:plotArea>
      <cx:plotAreaRegion>
        <cx:series layoutId="clusteredColumn" uniqueId="{EA6035D6-ABF4-CE4A-8B7B-7BB561574F31}" formatIdx="0">
          <cx:dataId val="0"/>
          <cx:layoutPr>
            <cx:binning intervalClosed="r"/>
          </cx:layoutPr>
        </cx:series>
        <cx:series layoutId="clusteredColumn" hidden="1" uniqueId="{DC79BE57-F575-EF45-A462-BC70CBA52DA6}" formatIdx="1">
          <cx:dataId val="1"/>
          <cx:layoutPr>
            <cx:binning intervalClosed="r"/>
          </cx:layoutPr>
        </cx:series>
      </cx:plotAreaRegion>
      <cx:axis id="0">
        <cx:catScaling gapWidth="0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endParaRPr lang="en-US" sz="900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Calibri Light"/>
            </a:endParaRPr>
          </a:p>
        </cx:txPr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B4FAE-0A65-4E77-8759-69D676CBEA77}" type="datetimeFigureOut">
              <a:rPr lang="en-ID" smtClean="0"/>
              <a:t>06/08/21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27324-3899-4D4D-AD61-B3F74C3D6C2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466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-41Zks6Xahw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Picture by 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Grant Lemons</a:t>
            </a:r>
            <a:r>
              <a:rPr lang="id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b="0" i="0" u="none" strike="noStrike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on unsplash.com</a:t>
            </a:r>
            <a:endParaRPr lang="id-ID" dirty="0">
              <a:solidFill>
                <a:schemeClr val="bg1"/>
              </a:solidFill>
            </a:endParaRPr>
          </a:p>
          <a:p>
            <a:r>
              <a:rPr lang="en-ID" dirty="0"/>
              <a:t>https://unsplash.com/photos/jTCLppdwSEc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27324-3899-4D4D-AD61-B3F74C3D6C20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4797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27324-3899-4D4D-AD61-B3F74C3D6C20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328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27324-3899-4D4D-AD61-B3F74C3D6C20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6036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27324-3899-4D4D-AD61-B3F74C3D6C20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4258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27324-3899-4D4D-AD61-B3F74C3D6C20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4829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27324-3899-4D4D-AD61-B3F74C3D6C20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73347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27324-3899-4D4D-AD61-B3F74C3D6C20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8616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by 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Simone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Hutsch</a:t>
            </a:r>
            <a:r>
              <a:rPr lang="id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splash.com</a:t>
            </a:r>
          </a:p>
          <a:p>
            <a:r>
              <a:rPr lang="en-ID" dirty="0">
                <a:hlinkClick r:id="rId3"/>
              </a:rPr>
              <a:t>https://unsplash.com/photos/-41Zks6Xahw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27324-3899-4D4D-AD61-B3F74C3D6C20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2572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912C2A-B22B-448F-A288-E021474BDDEC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9979A1-D35F-4ABE-8D4D-983F14280482}"/>
              </a:ext>
            </a:extLst>
          </p:cNvPr>
          <p:cNvCxnSpPr>
            <a:cxnSpLocks/>
          </p:cNvCxnSpPr>
          <p:nvPr userDrawn="1"/>
        </p:nvCxnSpPr>
        <p:spPr>
          <a:xfrm>
            <a:off x="6711043" y="4895580"/>
            <a:ext cx="657910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1C9CA36-D0B5-4D38-9A4A-0B73D73C9B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90" t="44951" r="29720" b="44305"/>
          <a:stretch/>
        </p:blipFill>
        <p:spPr>
          <a:xfrm>
            <a:off x="6711043" y="2836636"/>
            <a:ext cx="1188357" cy="376464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5F67BC-FC64-4CB9-8A47-C7ECDE86A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1042" y="3438520"/>
            <a:ext cx="4871357" cy="1329595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en-ID" sz="4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268F6-B020-445D-9AB5-BA8DD40ED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1042" y="5023045"/>
            <a:ext cx="4871357" cy="387798"/>
          </a:xfrm>
        </p:spPr>
        <p:txBody>
          <a:bodyPr vert="horz" wrap="square" lIns="0" tIns="0" rIns="0" bIns="0" rtlCol="0">
            <a:spAutoFit/>
          </a:bodyPr>
          <a:lstStyle>
            <a:lvl1pPr marL="0" indent="0">
              <a:buNone/>
              <a:defRPr lang="en-ID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D5B3D1E-D062-4490-AFA8-2A9F4EC543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898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AC92-5FD2-4804-8C8C-EA69998B3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8128"/>
            <a:ext cx="10972800" cy="706662"/>
          </a:xfrm>
        </p:spPr>
        <p:txBody>
          <a:bodyPr vert="horz" lIns="0" tIns="0" rIns="0" bIns="0" rtlCol="0" anchor="b">
            <a:normAutofit/>
          </a:bodyPr>
          <a:lstStyle>
            <a:lvl1pPr>
              <a:defRPr lang="en-ID" sz="3200">
                <a:solidFill>
                  <a:schemeClr val="tx2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BA649-F68C-4D5E-9DB9-AC1C3DB2E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08613"/>
            <a:ext cx="10972800" cy="5168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AAEE7-4095-415E-ADD4-8F767E2C36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60050" y="6463283"/>
            <a:ext cx="1022350" cy="184666"/>
          </a:xfr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ID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3E2D749-843A-4CF2-BA5B-0BB9149F832F}" type="datetime1">
              <a:rPr lang="en-ID" smtClean="0"/>
              <a:t>06/08/21</a:t>
            </a:fld>
            <a:endParaRPr lang="en-ID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7025C961-B06B-4956-806B-BE834F6811D5}"/>
              </a:ext>
            </a:extLst>
          </p:cNvPr>
          <p:cNvSpPr/>
          <p:nvPr userDrawn="1"/>
        </p:nvSpPr>
        <p:spPr>
          <a:xfrm rot="5400000">
            <a:off x="284614" y="6056744"/>
            <a:ext cx="428514" cy="99774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F2B506-E791-4E0A-8A3C-9D25AABC6D56}"/>
              </a:ext>
            </a:extLst>
          </p:cNvPr>
          <p:cNvSpPr/>
          <p:nvPr userDrawn="1"/>
        </p:nvSpPr>
        <p:spPr>
          <a:xfrm>
            <a:off x="609600" y="6384166"/>
            <a:ext cx="342900" cy="342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9005DD-915C-4E7E-BF60-69091252018F}"/>
              </a:ext>
            </a:extLst>
          </p:cNvPr>
          <p:cNvCxnSpPr/>
          <p:nvPr userDrawn="1"/>
        </p:nvCxnSpPr>
        <p:spPr>
          <a:xfrm>
            <a:off x="609600" y="901701"/>
            <a:ext cx="477440" cy="0"/>
          </a:xfrm>
          <a:prstGeom prst="line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B70B0-5FEC-49BA-A698-BEC51B8C4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6090" y="6463283"/>
            <a:ext cx="4310460" cy="184666"/>
          </a:xfr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en-ID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r>
              <a:rPr lang="en-ID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9F326-BA84-4729-AF08-57BF1C417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7237" y="6463283"/>
            <a:ext cx="227626" cy="184666"/>
          </a:xfrm>
        </p:spPr>
        <p:txBody>
          <a:bodyPr vert="horz" wrap="none" lIns="0" tIns="0" rIns="0" bIns="0" rtlCol="0" anchor="ctr">
            <a:spAutoFit/>
          </a:bodyPr>
          <a:lstStyle>
            <a:lvl1pPr algn="ctr">
              <a:defRPr lang="en-ID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20A13858-C2AA-4A16-A43A-77ABAD7631C2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5638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1875B76-8257-423E-819D-4BE4130B36F7}"/>
              </a:ext>
            </a:extLst>
          </p:cNvPr>
          <p:cNvSpPr/>
          <p:nvPr userDrawn="1"/>
        </p:nvSpPr>
        <p:spPr>
          <a:xfrm>
            <a:off x="0" y="0"/>
            <a:ext cx="4813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038D0B-BB82-416A-8C81-3782C4AEB9F6}"/>
              </a:ext>
            </a:extLst>
          </p:cNvPr>
          <p:cNvCxnSpPr>
            <a:cxnSpLocks/>
          </p:cNvCxnSpPr>
          <p:nvPr userDrawn="1"/>
        </p:nvCxnSpPr>
        <p:spPr>
          <a:xfrm>
            <a:off x="609600" y="4375752"/>
            <a:ext cx="95488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AF6EC00C-C9EE-4333-8815-7869F2E4CBAE}"/>
              </a:ext>
            </a:extLst>
          </p:cNvPr>
          <p:cNvSpPr/>
          <p:nvPr userDrawn="1"/>
        </p:nvSpPr>
        <p:spPr>
          <a:xfrm rot="5400000">
            <a:off x="284614" y="6056744"/>
            <a:ext cx="428514" cy="99774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095A911-B621-4070-9983-9A15A523CD93}"/>
              </a:ext>
            </a:extLst>
          </p:cNvPr>
          <p:cNvSpPr/>
          <p:nvPr userDrawn="1"/>
        </p:nvSpPr>
        <p:spPr>
          <a:xfrm>
            <a:off x="609600" y="6384166"/>
            <a:ext cx="342900" cy="3429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DCAC92-5FD2-4804-8C8C-EA69998B3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261872"/>
            <a:ext cx="3479800" cy="997196"/>
          </a:xfrm>
        </p:spPr>
        <p:txBody>
          <a:bodyPr vert="horz" wrap="square" lIns="0" tIns="0" rIns="0" bIns="0" rtlCol="0" anchor="b">
            <a:spAutoFit/>
          </a:bodyPr>
          <a:lstStyle>
            <a:lvl1pPr>
              <a:defRPr lang="en-ID" sz="36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BA649-F68C-4D5E-9DB9-AC1C3DB2E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5900" y="667657"/>
            <a:ext cx="6286500" cy="55093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AAEE7-4095-415E-ADD4-8F767E2C36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60050" y="6463283"/>
            <a:ext cx="1022350" cy="184666"/>
          </a:xfr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ID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3E2D749-843A-4CF2-BA5B-0BB9149F832F}" type="datetime1">
              <a:rPr lang="en-ID" smtClean="0"/>
              <a:t>06/08/21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B70B0-5FEC-49BA-A698-BEC51B8C4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6090" y="6463283"/>
            <a:ext cx="2871550" cy="184666"/>
          </a:xfr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en-ID" smtClean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D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9F326-BA84-4729-AF08-57BF1C417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7237" y="6463283"/>
            <a:ext cx="227626" cy="184666"/>
          </a:xfrm>
        </p:spPr>
        <p:txBody>
          <a:bodyPr vert="horz" wrap="none" lIns="0" tIns="0" rIns="0" bIns="0" rtlCol="0" anchor="ctr">
            <a:spAutoFit/>
          </a:bodyPr>
          <a:lstStyle>
            <a:lvl1pPr algn="ctr">
              <a:defRPr lang="en-ID" smtClean="0">
                <a:solidFill>
                  <a:schemeClr val="bg1"/>
                </a:solidFill>
                <a:latin typeface="+mj-lt"/>
              </a:defRPr>
            </a:lvl1pPr>
          </a:lstStyle>
          <a:p>
            <a:fld id="{20A13858-C2AA-4A16-A43A-77ABAD7631C2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7506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AC92-5FD2-4804-8C8C-EA69998B3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8128"/>
            <a:ext cx="10972800" cy="706662"/>
          </a:xfrm>
        </p:spPr>
        <p:txBody>
          <a:bodyPr vert="horz" lIns="0" tIns="0" rIns="0" bIns="0" rtlCol="0" anchor="b">
            <a:normAutofit/>
          </a:bodyPr>
          <a:lstStyle>
            <a:lvl1pPr>
              <a:defRPr lang="en-ID" sz="3200">
                <a:solidFill>
                  <a:schemeClr val="tx2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BA649-F68C-4D5E-9DB9-AC1C3DB2E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08613"/>
            <a:ext cx="5257800" cy="5168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AAEE7-4095-415E-ADD4-8F767E2C36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60050" y="6463283"/>
            <a:ext cx="1022350" cy="184666"/>
          </a:xfr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ID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3E2D749-843A-4CF2-BA5B-0BB9149F832F}" type="datetime1">
              <a:rPr lang="en-ID" smtClean="0"/>
              <a:t>06/08/21</a:t>
            </a:fld>
            <a:endParaRPr lang="en-ID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7025C961-B06B-4956-806B-BE834F6811D5}"/>
              </a:ext>
            </a:extLst>
          </p:cNvPr>
          <p:cNvSpPr/>
          <p:nvPr userDrawn="1"/>
        </p:nvSpPr>
        <p:spPr>
          <a:xfrm rot="5400000">
            <a:off x="284614" y="6056744"/>
            <a:ext cx="428514" cy="99774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F2B506-E791-4E0A-8A3C-9D25AABC6D56}"/>
              </a:ext>
            </a:extLst>
          </p:cNvPr>
          <p:cNvSpPr/>
          <p:nvPr userDrawn="1"/>
        </p:nvSpPr>
        <p:spPr>
          <a:xfrm>
            <a:off x="609600" y="6384166"/>
            <a:ext cx="342900" cy="342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9005DD-915C-4E7E-BF60-69091252018F}"/>
              </a:ext>
            </a:extLst>
          </p:cNvPr>
          <p:cNvCxnSpPr/>
          <p:nvPr userDrawn="1"/>
        </p:nvCxnSpPr>
        <p:spPr>
          <a:xfrm>
            <a:off x="609600" y="901701"/>
            <a:ext cx="477440" cy="0"/>
          </a:xfrm>
          <a:prstGeom prst="line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B70B0-5FEC-49BA-A698-BEC51B8C4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6090" y="6463283"/>
            <a:ext cx="4310460" cy="184666"/>
          </a:xfr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en-ID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r>
              <a:rPr lang="en-ID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9F326-BA84-4729-AF08-57BF1C417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7237" y="6463283"/>
            <a:ext cx="227626" cy="184666"/>
          </a:xfrm>
        </p:spPr>
        <p:txBody>
          <a:bodyPr vert="horz" wrap="none" lIns="0" tIns="0" rIns="0" bIns="0" rtlCol="0" anchor="ctr">
            <a:spAutoFit/>
          </a:bodyPr>
          <a:lstStyle>
            <a:lvl1pPr algn="ctr">
              <a:defRPr lang="en-ID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20A13858-C2AA-4A16-A43A-77ABAD7631C2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9D02890-DF78-4B5C-836F-E6CA84457E3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1008613"/>
            <a:ext cx="5257800" cy="51683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4619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AC92-5FD2-4804-8C8C-EA69998B3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8128"/>
            <a:ext cx="10972800" cy="706662"/>
          </a:xfrm>
        </p:spPr>
        <p:txBody>
          <a:bodyPr vert="horz" lIns="0" tIns="0" rIns="0" bIns="0" rtlCol="0" anchor="b">
            <a:normAutofit/>
          </a:bodyPr>
          <a:lstStyle>
            <a:lvl1pPr>
              <a:defRPr lang="en-ID" sz="3200">
                <a:solidFill>
                  <a:schemeClr val="tx2"/>
                </a:solidFill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BA649-F68C-4D5E-9DB9-AC1C3DB2E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32491"/>
            <a:ext cx="5257800" cy="43444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AAEE7-4095-415E-ADD4-8F767E2C36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60050" y="6463283"/>
            <a:ext cx="1022350" cy="184666"/>
          </a:xfr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ID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3E2D749-843A-4CF2-BA5B-0BB9149F832F}" type="datetime1">
              <a:rPr lang="en-ID" smtClean="0"/>
              <a:t>06/08/21</a:t>
            </a:fld>
            <a:endParaRPr lang="en-ID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7025C961-B06B-4956-806B-BE834F6811D5}"/>
              </a:ext>
            </a:extLst>
          </p:cNvPr>
          <p:cNvSpPr/>
          <p:nvPr userDrawn="1"/>
        </p:nvSpPr>
        <p:spPr>
          <a:xfrm rot="5400000">
            <a:off x="284614" y="6056744"/>
            <a:ext cx="428514" cy="99774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F2B506-E791-4E0A-8A3C-9D25AABC6D56}"/>
              </a:ext>
            </a:extLst>
          </p:cNvPr>
          <p:cNvSpPr/>
          <p:nvPr userDrawn="1"/>
        </p:nvSpPr>
        <p:spPr>
          <a:xfrm>
            <a:off x="609600" y="6384166"/>
            <a:ext cx="342900" cy="342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9005DD-915C-4E7E-BF60-69091252018F}"/>
              </a:ext>
            </a:extLst>
          </p:cNvPr>
          <p:cNvCxnSpPr/>
          <p:nvPr userDrawn="1"/>
        </p:nvCxnSpPr>
        <p:spPr>
          <a:xfrm>
            <a:off x="609600" y="901701"/>
            <a:ext cx="477440" cy="0"/>
          </a:xfrm>
          <a:prstGeom prst="line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B70B0-5FEC-49BA-A698-BEC51B8C4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6090" y="6463283"/>
            <a:ext cx="4310460" cy="184666"/>
          </a:xfr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en-ID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r>
              <a:rPr lang="en-ID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9F326-BA84-4729-AF08-57BF1C417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7237" y="6463283"/>
            <a:ext cx="227626" cy="184666"/>
          </a:xfrm>
        </p:spPr>
        <p:txBody>
          <a:bodyPr vert="horz" wrap="none" lIns="0" tIns="0" rIns="0" bIns="0" rtlCol="0" anchor="ctr">
            <a:spAutoFit/>
          </a:bodyPr>
          <a:lstStyle>
            <a:lvl1pPr algn="ctr">
              <a:defRPr lang="en-ID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20A13858-C2AA-4A16-A43A-77ABAD7631C2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8BED67-5E70-402F-AC94-5C442E76D4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" y="1151775"/>
            <a:ext cx="5257800" cy="537554"/>
          </a:xfrm>
        </p:spPr>
        <p:txBody>
          <a:bodyPr vert="horz" lIns="0" tIns="0" rIns="0" bIns="0" rtlCol="0">
            <a:norm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ID" dirty="0"/>
            </a:lvl5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A4AEC0B-D192-4CA5-A88C-6A36C2B93906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324600" y="1832491"/>
            <a:ext cx="5257800" cy="43444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77F52AD-1E1F-4D69-B089-D9DBE278D3A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24600" y="1151775"/>
            <a:ext cx="5257800" cy="537554"/>
          </a:xfrm>
        </p:spPr>
        <p:txBody>
          <a:bodyPr vert="horz" lIns="0" tIns="0" rIns="0" bIns="0" rtlCol="0">
            <a:norm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ID" dirty="0"/>
            </a:lvl5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4220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AC92-5FD2-4804-8C8C-EA69998B3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8128"/>
            <a:ext cx="10972800" cy="706662"/>
          </a:xfrm>
        </p:spPr>
        <p:txBody>
          <a:bodyPr vert="horz" lIns="0" tIns="0" rIns="0" bIns="0" rtlCol="0" anchor="b">
            <a:normAutofit/>
          </a:bodyPr>
          <a:lstStyle>
            <a:lvl1pPr>
              <a:defRPr lang="en-ID" sz="3200">
                <a:solidFill>
                  <a:schemeClr val="tx2"/>
                </a:solidFill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AAEE7-4095-415E-ADD4-8F767E2C36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60050" y="6463283"/>
            <a:ext cx="1022350" cy="184666"/>
          </a:xfr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ID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3E2D749-843A-4CF2-BA5B-0BB9149F832F}" type="datetime1">
              <a:rPr lang="en-ID" smtClean="0"/>
              <a:t>06/08/21</a:t>
            </a:fld>
            <a:endParaRPr lang="en-ID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7025C961-B06B-4956-806B-BE834F6811D5}"/>
              </a:ext>
            </a:extLst>
          </p:cNvPr>
          <p:cNvSpPr/>
          <p:nvPr userDrawn="1"/>
        </p:nvSpPr>
        <p:spPr>
          <a:xfrm rot="5400000">
            <a:off x="284614" y="6056744"/>
            <a:ext cx="428514" cy="99774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F2B506-E791-4E0A-8A3C-9D25AABC6D56}"/>
              </a:ext>
            </a:extLst>
          </p:cNvPr>
          <p:cNvSpPr/>
          <p:nvPr userDrawn="1"/>
        </p:nvSpPr>
        <p:spPr>
          <a:xfrm>
            <a:off x="609600" y="6384166"/>
            <a:ext cx="342900" cy="342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9005DD-915C-4E7E-BF60-69091252018F}"/>
              </a:ext>
            </a:extLst>
          </p:cNvPr>
          <p:cNvCxnSpPr/>
          <p:nvPr userDrawn="1"/>
        </p:nvCxnSpPr>
        <p:spPr>
          <a:xfrm>
            <a:off x="609600" y="901701"/>
            <a:ext cx="477440" cy="0"/>
          </a:xfrm>
          <a:prstGeom prst="line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B70B0-5FEC-49BA-A698-BEC51B8C4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6090" y="6463283"/>
            <a:ext cx="4310460" cy="184666"/>
          </a:xfr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en-ID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r>
              <a:rPr lang="en-ID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9F326-BA84-4729-AF08-57BF1C417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7237" y="6463283"/>
            <a:ext cx="227626" cy="184666"/>
          </a:xfrm>
        </p:spPr>
        <p:txBody>
          <a:bodyPr vert="horz" wrap="none" lIns="0" tIns="0" rIns="0" bIns="0" rtlCol="0" anchor="ctr">
            <a:spAutoFit/>
          </a:bodyPr>
          <a:lstStyle>
            <a:lvl1pPr algn="ctr">
              <a:defRPr lang="en-ID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20A13858-C2AA-4A16-A43A-77ABAD7631C2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0051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AAEE7-4095-415E-ADD4-8F767E2C36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60050" y="6463283"/>
            <a:ext cx="1022350" cy="184666"/>
          </a:xfr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ID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3E2D749-843A-4CF2-BA5B-0BB9149F832F}" type="datetime1">
              <a:rPr lang="en-ID" smtClean="0"/>
              <a:t>06/08/21</a:t>
            </a:fld>
            <a:endParaRPr lang="en-ID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7025C961-B06B-4956-806B-BE834F6811D5}"/>
              </a:ext>
            </a:extLst>
          </p:cNvPr>
          <p:cNvSpPr/>
          <p:nvPr userDrawn="1"/>
        </p:nvSpPr>
        <p:spPr>
          <a:xfrm rot="5400000">
            <a:off x="284614" y="6056744"/>
            <a:ext cx="428514" cy="99774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F2B506-E791-4E0A-8A3C-9D25AABC6D56}"/>
              </a:ext>
            </a:extLst>
          </p:cNvPr>
          <p:cNvSpPr/>
          <p:nvPr userDrawn="1"/>
        </p:nvSpPr>
        <p:spPr>
          <a:xfrm>
            <a:off x="609600" y="6384166"/>
            <a:ext cx="342900" cy="342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B70B0-5FEC-49BA-A698-BEC51B8C4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6090" y="6463283"/>
            <a:ext cx="4310460" cy="184666"/>
          </a:xfr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en-ID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r>
              <a:rPr lang="en-ID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9F326-BA84-4729-AF08-57BF1C417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7237" y="6463283"/>
            <a:ext cx="227626" cy="184666"/>
          </a:xfrm>
        </p:spPr>
        <p:txBody>
          <a:bodyPr vert="horz" wrap="none" lIns="0" tIns="0" rIns="0" bIns="0" rtlCol="0" anchor="ctr">
            <a:spAutoFit/>
          </a:bodyPr>
          <a:lstStyle>
            <a:lvl1pPr algn="ctr">
              <a:defRPr lang="en-ID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20A13858-C2AA-4A16-A43A-77ABAD7631C2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2998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tall building&#10;&#10;Description automatically generated">
            <a:extLst>
              <a:ext uri="{FF2B5EF4-FFF2-40B4-BE49-F238E27FC236}">
                <a16:creationId xmlns:a16="http://schemas.microsoft.com/office/drawing/2014/main" id="{77B99B29-F885-4B15-B7D6-B1BBD3240D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t="43495" b="10305"/>
          <a:stretch/>
        </p:blipFill>
        <p:spPr>
          <a:xfrm>
            <a:off x="4368799" y="1103539"/>
            <a:ext cx="7823201" cy="447039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A4B4D18-8E8D-4FFC-83B0-8EB50F244CA6}"/>
              </a:ext>
            </a:extLst>
          </p:cNvPr>
          <p:cNvSpPr/>
          <p:nvPr userDrawn="1"/>
        </p:nvSpPr>
        <p:spPr>
          <a:xfrm>
            <a:off x="4368800" y="1103539"/>
            <a:ext cx="7823200" cy="4470396"/>
          </a:xfrm>
          <a:prstGeom prst="rect">
            <a:avLst/>
          </a:prstGeom>
          <a:solidFill>
            <a:schemeClr val="tx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FA4430-96DD-4FAF-92BE-365CB96C9661}"/>
              </a:ext>
            </a:extLst>
          </p:cNvPr>
          <p:cNvSpPr txBox="1"/>
          <p:nvPr userDrawn="1"/>
        </p:nvSpPr>
        <p:spPr>
          <a:xfrm>
            <a:off x="1676400" y="2507740"/>
            <a:ext cx="2197100" cy="16619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ID" sz="4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en-ID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18F584-6C2B-4EF8-8771-1BFD1C4BAB0C}"/>
              </a:ext>
            </a:extLst>
          </p:cNvPr>
          <p:cNvGrpSpPr/>
          <p:nvPr userDrawn="1"/>
        </p:nvGrpSpPr>
        <p:grpSpPr>
          <a:xfrm>
            <a:off x="2235200" y="1958340"/>
            <a:ext cx="2133600" cy="2760794"/>
            <a:chOff x="1676400" y="1968500"/>
            <a:chExt cx="4686300" cy="23241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FED6973-47BD-4714-8C1D-C388965D0C3C}"/>
                </a:ext>
              </a:extLst>
            </p:cNvPr>
            <p:cNvCxnSpPr/>
            <p:nvPr/>
          </p:nvCxnSpPr>
          <p:spPr>
            <a:xfrm>
              <a:off x="1676400" y="1968500"/>
              <a:ext cx="4686300" cy="0"/>
            </a:xfrm>
            <a:prstGeom prst="line">
              <a:avLst/>
            </a:prstGeom>
            <a:ln w="34925" cap="sq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ADEA8B6-809A-407E-ABE3-510CFD9ED446}"/>
                </a:ext>
              </a:extLst>
            </p:cNvPr>
            <p:cNvCxnSpPr/>
            <p:nvPr/>
          </p:nvCxnSpPr>
          <p:spPr>
            <a:xfrm>
              <a:off x="1676400" y="4292600"/>
              <a:ext cx="4686300" cy="0"/>
            </a:xfrm>
            <a:prstGeom prst="line">
              <a:avLst/>
            </a:prstGeom>
            <a:ln w="34925" cap="sq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171F7E2-5D94-4545-868D-2BAA3F63AA38}"/>
              </a:ext>
            </a:extLst>
          </p:cNvPr>
          <p:cNvGrpSpPr/>
          <p:nvPr userDrawn="1"/>
        </p:nvGrpSpPr>
        <p:grpSpPr>
          <a:xfrm>
            <a:off x="4368800" y="1958340"/>
            <a:ext cx="1257300" cy="2760794"/>
            <a:chOff x="1676400" y="1968500"/>
            <a:chExt cx="4686300" cy="23241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D8363CC-CF6B-4FAF-AD37-D4E6F3BF39FA}"/>
                </a:ext>
              </a:extLst>
            </p:cNvPr>
            <p:cNvCxnSpPr/>
            <p:nvPr/>
          </p:nvCxnSpPr>
          <p:spPr>
            <a:xfrm>
              <a:off x="1676400" y="1968500"/>
              <a:ext cx="4686300" cy="0"/>
            </a:xfrm>
            <a:prstGeom prst="line">
              <a:avLst/>
            </a:prstGeom>
            <a:ln w="34925" cap="sq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F0229F1-DDD1-4D24-A890-4114E3DD9B57}"/>
                </a:ext>
              </a:extLst>
            </p:cNvPr>
            <p:cNvCxnSpPr/>
            <p:nvPr/>
          </p:nvCxnSpPr>
          <p:spPr>
            <a:xfrm>
              <a:off x="1676400" y="4292600"/>
              <a:ext cx="4686300" cy="0"/>
            </a:xfrm>
            <a:prstGeom prst="line">
              <a:avLst/>
            </a:prstGeom>
            <a:ln w="34925" cap="sq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91DFB4C-B1AC-4E40-8D6A-42D3E5C3E5B4}"/>
              </a:ext>
            </a:extLst>
          </p:cNvPr>
          <p:cNvCxnSpPr>
            <a:cxnSpLocks/>
          </p:cNvCxnSpPr>
          <p:nvPr userDrawn="1"/>
        </p:nvCxnSpPr>
        <p:spPr>
          <a:xfrm>
            <a:off x="2235200" y="1958340"/>
            <a:ext cx="0" cy="342900"/>
          </a:xfrm>
          <a:prstGeom prst="line">
            <a:avLst/>
          </a:prstGeom>
          <a:ln w="34925" cap="sq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CF57582-BB79-421A-8148-A0A61637F42F}"/>
              </a:ext>
            </a:extLst>
          </p:cNvPr>
          <p:cNvCxnSpPr>
            <a:cxnSpLocks/>
          </p:cNvCxnSpPr>
          <p:nvPr userDrawn="1"/>
        </p:nvCxnSpPr>
        <p:spPr>
          <a:xfrm>
            <a:off x="2235200" y="4376234"/>
            <a:ext cx="0" cy="342900"/>
          </a:xfrm>
          <a:prstGeom prst="line">
            <a:avLst/>
          </a:prstGeom>
          <a:ln w="34925" cap="sq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95CDAA5-2A03-4D02-AE2A-83FAC20AFB9B}"/>
              </a:ext>
            </a:extLst>
          </p:cNvPr>
          <p:cNvCxnSpPr>
            <a:cxnSpLocks/>
          </p:cNvCxnSpPr>
          <p:nvPr userDrawn="1"/>
        </p:nvCxnSpPr>
        <p:spPr>
          <a:xfrm>
            <a:off x="5626100" y="1958340"/>
            <a:ext cx="0" cy="2760794"/>
          </a:xfrm>
          <a:prstGeom prst="line">
            <a:avLst/>
          </a:prstGeom>
          <a:ln w="349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311B427A-ADCF-4737-AF74-9D5E566BBF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90" t="44951" r="29720" b="44305"/>
          <a:stretch/>
        </p:blipFill>
        <p:spPr>
          <a:xfrm>
            <a:off x="10394043" y="5063269"/>
            <a:ext cx="1188357" cy="3764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54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F7715-3D28-49B7-8D14-7DC1F9D1B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4315F-B19E-4EC7-A6CE-6C3BBEDF0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765A3-F703-4A4A-A183-B03215C5A6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4059E-35E9-4665-B055-F38C1A590830}" type="datetime1">
              <a:rPr lang="en-ID" smtClean="0"/>
              <a:t>06/08/21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4C58C-7145-4375-96A0-8423F1ECA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D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8BE6F-2A63-41B3-B1F7-C56B103E0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13858-C2AA-4A16-A43A-77ABAD7631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144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1" r:id="rId5"/>
    <p:sldLayoutId id="2147483662" r:id="rId6"/>
    <p:sldLayoutId id="2147483663" r:id="rId7"/>
    <p:sldLayoutId id="2147483665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emf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emf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tall building&#10;&#10;Description automatically generated">
            <a:extLst>
              <a:ext uri="{FF2B5EF4-FFF2-40B4-BE49-F238E27FC236}">
                <a16:creationId xmlns:a16="http://schemas.microsoft.com/office/drawing/2014/main" id="{50416AAB-1E69-4C0F-803A-E1F8EA0149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2" r="22727"/>
          <a:stretch/>
        </p:blipFill>
        <p:spPr>
          <a:xfrm>
            <a:off x="1" y="0"/>
            <a:ext cx="6096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F8D905-96A9-46B5-92A8-9D38EF017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9751" y="1597910"/>
            <a:ext cx="5509533" cy="1333314"/>
          </a:xfrm>
        </p:spPr>
        <p:txBody>
          <a:bodyPr wrap="square">
            <a:spAutoFit/>
          </a:bodyPr>
          <a:lstStyle/>
          <a:p>
            <a:r>
              <a:rPr lang="da-DK" b="1" dirty="0">
                <a:latin typeface="Helvetica" pitchFamily="2" charset="0"/>
              </a:rPr>
              <a:t>Analysis of Ames, Iowa Housing Data</a:t>
            </a:r>
            <a:endParaRPr lang="en-ID" sz="48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D94AB5-C8C9-9E47-9AA6-C5153E23961B}"/>
              </a:ext>
            </a:extLst>
          </p:cNvPr>
          <p:cNvSpPr txBox="1"/>
          <p:nvPr/>
        </p:nvSpPr>
        <p:spPr>
          <a:xfrm flipH="1">
            <a:off x="6682466" y="2817426"/>
            <a:ext cx="1216934" cy="408374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EABE9-DDEF-BD4F-A84E-16C236C87509}"/>
              </a:ext>
            </a:extLst>
          </p:cNvPr>
          <p:cNvSpPr txBox="1"/>
          <p:nvPr/>
        </p:nvSpPr>
        <p:spPr>
          <a:xfrm>
            <a:off x="6705601" y="5021179"/>
            <a:ext cx="486075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Analysis by Aviel Chang</a:t>
            </a:r>
          </a:p>
        </p:txBody>
      </p:sp>
    </p:spTree>
    <p:extLst>
      <p:ext uri="{BB962C8B-B14F-4D97-AF65-F5344CB8AC3E}">
        <p14:creationId xmlns:p14="http://schemas.microsoft.com/office/powerpoint/2010/main" val="3032737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7F5D4-E261-4336-BB4F-FC9F256E4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453154"/>
            <a:ext cx="3368040" cy="498598"/>
          </a:xfrm>
        </p:spPr>
        <p:txBody>
          <a:bodyPr wrap="square" anchor="b">
            <a:spAutoFit/>
          </a:bodyPr>
          <a:lstStyle/>
          <a:p>
            <a:r>
              <a:rPr lang="en-ID" sz="3600" b="1" dirty="0">
                <a:solidFill>
                  <a:schemeClr val="bg1"/>
                </a:solidFill>
                <a:latin typeface="Helvetica" pitchFamily="2" charset="0"/>
              </a:rPr>
              <a:t>Objective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B5A296-0E14-45F5-9309-12DFD0475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D" dirty="0"/>
              <a:t>08/06/2021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65F3E-D55E-40DA-8C0F-B22B7607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858-C2AA-4A16-A43A-77ABAD7631C2}" type="slidenum">
              <a:rPr lang="en-ID" smtClean="0">
                <a:solidFill>
                  <a:schemeClr val="bg1"/>
                </a:solidFill>
              </a:rPr>
              <a:pPr/>
              <a:t>2</a:t>
            </a:fld>
            <a:endParaRPr lang="en-ID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1E63D9-0008-438E-86B3-8126E100E6C6}"/>
              </a:ext>
            </a:extLst>
          </p:cNvPr>
          <p:cNvCxnSpPr>
            <a:cxnSpLocks/>
          </p:cNvCxnSpPr>
          <p:nvPr/>
        </p:nvCxnSpPr>
        <p:spPr>
          <a:xfrm>
            <a:off x="609600" y="4375752"/>
            <a:ext cx="95488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ABE5C20-043F-42C3-A923-97F912D34E6C}"/>
              </a:ext>
            </a:extLst>
          </p:cNvPr>
          <p:cNvGrpSpPr/>
          <p:nvPr/>
        </p:nvGrpSpPr>
        <p:grpSpPr>
          <a:xfrm>
            <a:off x="5422900" y="5039943"/>
            <a:ext cx="1760357" cy="0"/>
            <a:chOff x="5422900" y="5176392"/>
            <a:chExt cx="1760357" cy="0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544D98F-9BD1-4DDB-AF30-0985E0C51371}"/>
                </a:ext>
              </a:extLst>
            </p:cNvPr>
            <p:cNvCxnSpPr>
              <a:cxnSpLocks/>
            </p:cNvCxnSpPr>
            <p:nvPr/>
          </p:nvCxnSpPr>
          <p:spPr>
            <a:xfrm>
              <a:off x="5422900" y="5176392"/>
              <a:ext cx="176035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FB07A68-2B9D-46E1-B08C-EE3CD2475303}"/>
                </a:ext>
              </a:extLst>
            </p:cNvPr>
            <p:cNvCxnSpPr>
              <a:cxnSpLocks/>
            </p:cNvCxnSpPr>
            <p:nvPr/>
          </p:nvCxnSpPr>
          <p:spPr>
            <a:xfrm>
              <a:off x="5422900" y="5176392"/>
              <a:ext cx="294481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F363EDF-2656-4C4F-A649-88A8BF14DADC}"/>
              </a:ext>
            </a:extLst>
          </p:cNvPr>
          <p:cNvGrpSpPr/>
          <p:nvPr/>
        </p:nvGrpSpPr>
        <p:grpSpPr>
          <a:xfrm>
            <a:off x="7622471" y="5039943"/>
            <a:ext cx="1760357" cy="0"/>
            <a:chOff x="5422900" y="5176392"/>
            <a:chExt cx="1760357" cy="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232F3D2-6E56-4AA3-B7F3-2753C3EC5BA7}"/>
                </a:ext>
              </a:extLst>
            </p:cNvPr>
            <p:cNvCxnSpPr>
              <a:cxnSpLocks/>
            </p:cNvCxnSpPr>
            <p:nvPr/>
          </p:nvCxnSpPr>
          <p:spPr>
            <a:xfrm>
              <a:off x="5422900" y="5176392"/>
              <a:ext cx="176035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DEE153-B851-4CE1-A6F4-51C020D2D051}"/>
                </a:ext>
              </a:extLst>
            </p:cNvPr>
            <p:cNvCxnSpPr>
              <a:cxnSpLocks/>
            </p:cNvCxnSpPr>
            <p:nvPr/>
          </p:nvCxnSpPr>
          <p:spPr>
            <a:xfrm>
              <a:off x="5422900" y="5176392"/>
              <a:ext cx="294481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B2DF051-5787-41E7-8B1B-7BDFE4B2168D}"/>
              </a:ext>
            </a:extLst>
          </p:cNvPr>
          <p:cNvGrpSpPr/>
          <p:nvPr/>
        </p:nvGrpSpPr>
        <p:grpSpPr>
          <a:xfrm>
            <a:off x="9822043" y="5039943"/>
            <a:ext cx="1760357" cy="0"/>
            <a:chOff x="5422900" y="5176392"/>
            <a:chExt cx="1760357" cy="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25DC3B-059F-41C8-AE3C-0A1B4C32C91A}"/>
                </a:ext>
              </a:extLst>
            </p:cNvPr>
            <p:cNvCxnSpPr>
              <a:cxnSpLocks/>
            </p:cNvCxnSpPr>
            <p:nvPr/>
          </p:nvCxnSpPr>
          <p:spPr>
            <a:xfrm>
              <a:off x="5422900" y="5176392"/>
              <a:ext cx="176035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3DC13E1-F02F-4113-AD74-560C3135588C}"/>
                </a:ext>
              </a:extLst>
            </p:cNvPr>
            <p:cNvCxnSpPr>
              <a:cxnSpLocks/>
            </p:cNvCxnSpPr>
            <p:nvPr/>
          </p:nvCxnSpPr>
          <p:spPr>
            <a:xfrm>
              <a:off x="5422900" y="5176392"/>
              <a:ext cx="294481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">
            <a:extLst>
              <a:ext uri="{FF2B5EF4-FFF2-40B4-BE49-F238E27FC236}">
                <a16:creationId xmlns:a16="http://schemas.microsoft.com/office/drawing/2014/main" id="{2FB7CDC3-1112-4A2F-ADF8-FBA72A5D80F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2300" y="2567338"/>
            <a:ext cx="554038" cy="577850"/>
            <a:chOff x="392" y="1682"/>
            <a:chExt cx="349" cy="364"/>
          </a:xfrm>
        </p:grpSpPr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D6580F0E-E66E-4F0E-A1E6-F100AEF41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" y="1682"/>
              <a:ext cx="349" cy="47"/>
            </a:xfrm>
            <a:prstGeom prst="rect">
              <a:avLst/>
            </a:prstGeom>
            <a:noFill/>
            <a:ln w="190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0" name="Line 6">
              <a:extLst>
                <a:ext uri="{FF2B5EF4-FFF2-40B4-BE49-F238E27FC236}">
                  <a16:creationId xmlns:a16="http://schemas.microsoft.com/office/drawing/2014/main" id="{909107A3-0C4A-440C-90CD-B37FED4E81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" y="1951"/>
              <a:ext cx="349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1" name="Rectangle 7">
              <a:extLst>
                <a:ext uri="{FF2B5EF4-FFF2-40B4-BE49-F238E27FC236}">
                  <a16:creationId xmlns:a16="http://schemas.microsoft.com/office/drawing/2014/main" id="{6AFEFE77-C5B8-41FA-BEE5-AFB604E28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" y="1729"/>
              <a:ext cx="285" cy="222"/>
            </a:xfrm>
            <a:prstGeom prst="rect">
              <a:avLst/>
            </a:prstGeom>
            <a:noFill/>
            <a:ln w="190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290060A7-550A-416C-8085-A0CBEFA67B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" y="1951"/>
              <a:ext cx="0" cy="48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3" name="Oval 9">
              <a:extLst>
                <a:ext uri="{FF2B5EF4-FFF2-40B4-BE49-F238E27FC236}">
                  <a16:creationId xmlns:a16="http://schemas.microsoft.com/office/drawing/2014/main" id="{A73FB624-81FC-4271-B864-AFDCF4452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" y="1999"/>
              <a:ext cx="47" cy="47"/>
            </a:xfrm>
            <a:prstGeom prst="ellipse">
              <a:avLst/>
            </a:prstGeom>
            <a:noFill/>
            <a:ln w="190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4" name="Rectangle 10">
              <a:extLst>
                <a:ext uri="{FF2B5EF4-FFF2-40B4-BE49-F238E27FC236}">
                  <a16:creationId xmlns:a16="http://schemas.microsoft.com/office/drawing/2014/main" id="{FB59B439-1E14-4B36-B211-C567B040D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1856"/>
              <a:ext cx="31" cy="63"/>
            </a:xfrm>
            <a:prstGeom prst="rect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5" name="Rectangle 11">
              <a:extLst>
                <a:ext uri="{FF2B5EF4-FFF2-40B4-BE49-F238E27FC236}">
                  <a16:creationId xmlns:a16="http://schemas.microsoft.com/office/drawing/2014/main" id="{18B575BF-A42B-472F-BF66-1DDA0066B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1777"/>
              <a:ext cx="32" cy="142"/>
            </a:xfrm>
            <a:prstGeom prst="rect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6AD10DD2-05BE-4274-A64F-E1829D48E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" y="1777"/>
              <a:ext cx="56" cy="107"/>
            </a:xfrm>
            <a:custGeom>
              <a:avLst/>
              <a:gdLst>
                <a:gd name="T0" fmla="*/ 0 w 14"/>
                <a:gd name="T1" fmla="*/ 21 h 27"/>
                <a:gd name="T2" fmla="*/ 7 w 14"/>
                <a:gd name="T3" fmla="*/ 27 h 27"/>
                <a:gd name="T4" fmla="*/ 14 w 14"/>
                <a:gd name="T5" fmla="*/ 21 h 27"/>
                <a:gd name="T6" fmla="*/ 7 w 14"/>
                <a:gd name="T7" fmla="*/ 14 h 27"/>
                <a:gd name="T8" fmla="*/ 0 w 14"/>
                <a:gd name="T9" fmla="*/ 7 h 27"/>
                <a:gd name="T10" fmla="*/ 7 w 14"/>
                <a:gd name="T11" fmla="*/ 0 h 27"/>
                <a:gd name="T12" fmla="*/ 14 w 14"/>
                <a:gd name="T13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7">
                  <a:moveTo>
                    <a:pt x="0" y="21"/>
                  </a:moveTo>
                  <a:cubicBezTo>
                    <a:pt x="0" y="24"/>
                    <a:pt x="3" y="27"/>
                    <a:pt x="7" y="27"/>
                  </a:cubicBezTo>
                  <a:cubicBezTo>
                    <a:pt x="11" y="27"/>
                    <a:pt x="14" y="24"/>
                    <a:pt x="14" y="21"/>
                  </a:cubicBezTo>
                  <a:cubicBezTo>
                    <a:pt x="14" y="17"/>
                    <a:pt x="11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11" y="0"/>
                    <a:pt x="14" y="4"/>
                    <a:pt x="14" y="7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E5498485-E12D-486E-B73D-CF8075786A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" y="1884"/>
              <a:ext cx="0" cy="2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B480868E-C6C4-4801-8DC3-92B68CEE5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" y="1761"/>
              <a:ext cx="0" cy="16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BE3ECE5-4D46-0D44-88C1-C4DC639DE0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253"/>
          <a:stretch/>
        </p:blipFill>
        <p:spPr>
          <a:xfrm>
            <a:off x="4827815" y="2"/>
            <a:ext cx="7364185" cy="198310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D2410F-1C8E-AD4E-9EDE-47B875BB313E}"/>
              </a:ext>
            </a:extLst>
          </p:cNvPr>
          <p:cNvSpPr txBox="1"/>
          <p:nvPr/>
        </p:nvSpPr>
        <p:spPr>
          <a:xfrm>
            <a:off x="5703810" y="3050218"/>
            <a:ext cx="586501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Analyze the most impactful factors driving home prices in Ames, Iowa </a:t>
            </a:r>
          </a:p>
        </p:txBody>
      </p:sp>
      <p:pic>
        <p:nvPicPr>
          <p:cNvPr id="12" name="Graphic 11" descr="Home with solid fill">
            <a:extLst>
              <a:ext uri="{FF2B5EF4-FFF2-40B4-BE49-F238E27FC236}">
                <a16:creationId xmlns:a16="http://schemas.microsoft.com/office/drawing/2014/main" id="{B1522B6B-672E-B644-B246-A5494AC17B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0095" y="5262752"/>
            <a:ext cx="683419" cy="683419"/>
          </a:xfrm>
          <a:prstGeom prst="rect">
            <a:avLst/>
          </a:prstGeom>
        </p:spPr>
      </p:pic>
      <p:pic>
        <p:nvPicPr>
          <p:cNvPr id="14" name="Graphic 13" descr="Dollar with solid fill">
            <a:extLst>
              <a:ext uri="{FF2B5EF4-FFF2-40B4-BE49-F238E27FC236}">
                <a16:creationId xmlns:a16="http://schemas.microsoft.com/office/drawing/2014/main" id="{8A999BEE-97E4-CB4C-BCF2-47F6732F3E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97086" y="5282930"/>
            <a:ext cx="683419" cy="683419"/>
          </a:xfrm>
          <a:prstGeom prst="rect">
            <a:avLst/>
          </a:prstGeom>
        </p:spPr>
      </p:pic>
      <p:pic>
        <p:nvPicPr>
          <p:cNvPr id="16" name="Graphic 15" descr="Family with two children with solid fill">
            <a:extLst>
              <a:ext uri="{FF2B5EF4-FFF2-40B4-BE49-F238E27FC236}">
                <a16:creationId xmlns:a16="http://schemas.microsoft.com/office/drawing/2014/main" id="{A1586292-96C1-6043-A365-1BC710AC10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04077" y="5250846"/>
            <a:ext cx="809955" cy="80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63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7F5D4-E261-4336-BB4F-FC9F256E4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Factors Driving Home Prices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AD64DD-9DD1-49A3-AE71-E79910262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106B-428B-4CD9-971A-8377621B92A7}" type="datetime1">
              <a:rPr lang="en-US" smtClean="0"/>
              <a:t>8/6/21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1E044B-4157-4D84-A9F6-2CC20FC52E62}"/>
              </a:ext>
            </a:extLst>
          </p:cNvPr>
          <p:cNvSpPr txBox="1"/>
          <p:nvPr/>
        </p:nvSpPr>
        <p:spPr>
          <a:xfrm>
            <a:off x="2641172" y="1304379"/>
            <a:ext cx="255863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Lot Area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0DFE28-A5C4-4ABD-9883-B14626DCAFC6}"/>
              </a:ext>
            </a:extLst>
          </p:cNvPr>
          <p:cNvSpPr txBox="1"/>
          <p:nvPr/>
        </p:nvSpPr>
        <p:spPr>
          <a:xfrm>
            <a:off x="7845351" y="1293306"/>
            <a:ext cx="255863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Neighborhood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560916-B47A-4B52-A91C-9B0DECD7FD52}"/>
              </a:ext>
            </a:extLst>
          </p:cNvPr>
          <p:cNvSpPr txBox="1"/>
          <p:nvPr/>
        </p:nvSpPr>
        <p:spPr>
          <a:xfrm>
            <a:off x="7165080" y="2137796"/>
            <a:ext cx="2964762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1220 Single Family Homes 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Helvetica" pitchFamily="2" charset="0"/>
            </a:endParaRP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240 Outliers / Building Types 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74719D-9981-4955-8F42-50CAD68EBE35}"/>
              </a:ext>
            </a:extLst>
          </p:cNvPr>
          <p:cNvGrpSpPr/>
          <p:nvPr/>
        </p:nvGrpSpPr>
        <p:grpSpPr>
          <a:xfrm>
            <a:off x="1860884" y="1140395"/>
            <a:ext cx="604513" cy="604966"/>
            <a:chOff x="609600" y="3065798"/>
            <a:chExt cx="604513" cy="604966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07C639A-06C3-4705-A85F-DEFC57B87C23}"/>
                </a:ext>
              </a:extLst>
            </p:cNvPr>
            <p:cNvSpPr/>
            <p:nvPr/>
          </p:nvSpPr>
          <p:spPr>
            <a:xfrm>
              <a:off x="650875" y="3107526"/>
              <a:ext cx="563238" cy="56323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FD1949C-2EE6-4E95-8949-D6079F6E0D5E}"/>
                </a:ext>
              </a:extLst>
            </p:cNvPr>
            <p:cNvSpPr/>
            <p:nvPr/>
          </p:nvSpPr>
          <p:spPr>
            <a:xfrm>
              <a:off x="609600" y="3065798"/>
              <a:ext cx="563238" cy="56323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01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484146-2F95-47D9-AEE4-B1B68F8AA621}"/>
              </a:ext>
            </a:extLst>
          </p:cNvPr>
          <p:cNvGrpSpPr/>
          <p:nvPr/>
        </p:nvGrpSpPr>
        <p:grpSpPr>
          <a:xfrm>
            <a:off x="7065063" y="1048602"/>
            <a:ext cx="604513" cy="604966"/>
            <a:chOff x="4426536" y="3065798"/>
            <a:chExt cx="604513" cy="604966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692FF85-6FF1-4D03-8120-3F3C376FCE4D}"/>
                </a:ext>
              </a:extLst>
            </p:cNvPr>
            <p:cNvSpPr/>
            <p:nvPr/>
          </p:nvSpPr>
          <p:spPr>
            <a:xfrm>
              <a:off x="4467811" y="3107526"/>
              <a:ext cx="563238" cy="56323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3B9C2EA-C75C-4168-BF54-6F11902A4108}"/>
                </a:ext>
              </a:extLst>
            </p:cNvPr>
            <p:cNvSpPr/>
            <p:nvPr/>
          </p:nvSpPr>
          <p:spPr>
            <a:xfrm>
              <a:off x="4426536" y="3065798"/>
              <a:ext cx="563238" cy="56323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02</a:t>
              </a:r>
            </a:p>
          </p:txBody>
        </p:sp>
      </p:grp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465B7456-DC46-4939-A1E4-8ED2A9621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8570" y="6463283"/>
            <a:ext cx="84959" cy="184666"/>
          </a:xfrm>
        </p:spPr>
        <p:txBody>
          <a:bodyPr/>
          <a:lstStyle/>
          <a:p>
            <a:fld id="{20A13858-C2AA-4A16-A43A-77ABAD7631C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54735E-9ACE-2F4E-99AC-AD6B1923F0F7}"/>
              </a:ext>
            </a:extLst>
          </p:cNvPr>
          <p:cNvSpPr txBox="1"/>
          <p:nvPr/>
        </p:nvSpPr>
        <p:spPr>
          <a:xfrm>
            <a:off x="1902159" y="2005323"/>
            <a:ext cx="3128963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1391 Observations │ 69 Outliers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Helvetica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Average Sale Price vs. Lot Area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Helvetica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Normally distributed 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6" name="Chart 25">
                <a:extLst>
                  <a:ext uri="{FF2B5EF4-FFF2-40B4-BE49-F238E27FC236}">
                    <a16:creationId xmlns:a16="http://schemas.microsoft.com/office/drawing/2014/main" id="{26C1E5EE-28F0-E546-AF09-20240C57625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63430592"/>
                  </p:ext>
                </p:extLst>
              </p:nvPr>
            </p:nvGraphicFramePr>
            <p:xfrm>
              <a:off x="1106090" y="3204796"/>
              <a:ext cx="4711700" cy="28321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6" name="Chart 25">
                <a:extLst>
                  <a:ext uri="{FF2B5EF4-FFF2-40B4-BE49-F238E27FC236}">
                    <a16:creationId xmlns:a16="http://schemas.microsoft.com/office/drawing/2014/main" id="{26C1E5EE-28F0-E546-AF09-20240C57625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6090" y="3204796"/>
                <a:ext cx="4711700" cy="28321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3AD3D3D2-6E22-7A4D-A5E9-676145EF17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8310447"/>
              </p:ext>
            </p:extLst>
          </p:nvPr>
        </p:nvGraphicFramePr>
        <p:xfrm>
          <a:off x="6146406" y="3209869"/>
          <a:ext cx="5086350" cy="287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90333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7F5D4-E261-4336-BB4F-FC9F256E4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88127"/>
            <a:ext cx="10947400" cy="706662"/>
          </a:xfrm>
        </p:spPr>
        <p:txBody>
          <a:bodyPr anchor="b">
            <a:normAutofit/>
          </a:bodyPr>
          <a:lstStyle/>
          <a:p>
            <a:r>
              <a:rPr lang="en-US" dirty="0"/>
              <a:t>Lot Area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1E044B-4157-4D84-A9F6-2CC20FC52E62}"/>
              </a:ext>
            </a:extLst>
          </p:cNvPr>
          <p:cNvSpPr txBox="1"/>
          <p:nvPr/>
        </p:nvSpPr>
        <p:spPr>
          <a:xfrm>
            <a:off x="622300" y="2056535"/>
            <a:ext cx="2634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Hypothesis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00D06A-2DDD-4702-839F-D517FEB814CA}"/>
              </a:ext>
            </a:extLst>
          </p:cNvPr>
          <p:cNvSpPr txBox="1"/>
          <p:nvPr/>
        </p:nvSpPr>
        <p:spPr>
          <a:xfrm>
            <a:off x="622300" y="2581352"/>
            <a:ext cx="5321831" cy="18774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Null: </a:t>
            </a:r>
          </a:p>
          <a:p>
            <a:pPr>
              <a:spcAft>
                <a:spcPts val="3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Homes with an Above Average Lot Area have the same Average Sale Price as homes with Below Average Lot Area</a:t>
            </a:r>
          </a:p>
          <a:p>
            <a:pPr>
              <a:spcAft>
                <a:spcPts val="300"/>
              </a:spcAft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3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Alternative: </a:t>
            </a:r>
          </a:p>
          <a:p>
            <a:pPr>
              <a:spcAft>
                <a:spcPts val="3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Homes with an Above Average Lot Area do not have the same Average Sale Price as homes with Below Average Lot Area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33BF49-378F-431A-998A-283399B56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868416"/>
              </p:ext>
            </p:extLst>
          </p:nvPr>
        </p:nvGraphicFramePr>
        <p:xfrm>
          <a:off x="6381885" y="2581352"/>
          <a:ext cx="530352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327">
                  <a:extLst>
                    <a:ext uri="{9D8B030D-6E8A-4147-A177-3AD203B41FA5}">
                      <a16:colId xmlns:a16="http://schemas.microsoft.com/office/drawing/2014/main" val="358123165"/>
                    </a:ext>
                  </a:extLst>
                </a:gridCol>
                <a:gridCol w="1957387">
                  <a:extLst>
                    <a:ext uri="{9D8B030D-6E8A-4147-A177-3AD203B41FA5}">
                      <a16:colId xmlns:a16="http://schemas.microsoft.com/office/drawing/2014/main" val="1281513823"/>
                    </a:ext>
                  </a:extLst>
                </a:gridCol>
                <a:gridCol w="1668806">
                  <a:extLst>
                    <a:ext uri="{9D8B030D-6E8A-4147-A177-3AD203B41FA5}">
                      <a16:colId xmlns:a16="http://schemas.microsoft.com/office/drawing/2014/main" val="316324276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ID" sz="1600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" pitchFamily="2" charset="0"/>
                        </a:rPr>
                        <a:t>Count</a:t>
                      </a:r>
                      <a:endParaRPr lang="en-ID" sz="1600" dirty="0">
                        <a:latin typeface="Helvetica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600" dirty="0">
                          <a:latin typeface="Helvetica" pitchFamily="2" charset="0"/>
                        </a:rPr>
                        <a:t>Avg Sale Price</a:t>
                      </a:r>
                      <a:endParaRPr lang="en-ID" sz="1600" dirty="0">
                        <a:latin typeface="Helvetica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39291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Helvetica" pitchFamily="2" charset="0"/>
                        </a:rPr>
                        <a:t>Above Average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457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Helvetica" pitchFamily="2" charset="0"/>
                        </a:rPr>
                        <a:t>$221,375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244531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/>
                      <a:r>
                        <a:rPr lang="en-ID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Helvetica" pitchFamily="2" charset="0"/>
                        </a:rPr>
                        <a:t>Below Average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934</a:t>
                      </a:r>
                    </a:p>
                    <a:p>
                      <a:pPr algn="ctr"/>
                      <a:endParaRPr lang="en-ID" sz="1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Helvetica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Helvetica" pitchFamily="2" charset="0"/>
                        </a:rPr>
                        <a:t>$156,980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643497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1D279D-317E-4B47-88CE-E0CF3814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3F98-C01D-45B8-AFBE-AD722C09B032}" type="datetime1">
              <a:rPr lang="en-US" smtClean="0"/>
              <a:t>8/6/21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47ECE-D5B5-40BD-9D55-34D719DB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7768" y="6463283"/>
            <a:ext cx="86562" cy="184666"/>
          </a:xfrm>
        </p:spPr>
        <p:txBody>
          <a:bodyPr/>
          <a:lstStyle/>
          <a:p>
            <a:fld id="{20A13858-C2AA-4A16-A43A-77ABAD7631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039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7F5D4-E261-4336-BB4F-FC9F256E4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" pitchFamily="2" charset="0"/>
              </a:rPr>
              <a:t>Lot Area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F744E6-9970-4FC5-8760-4C39B791B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A797-63B8-43CD-BD01-786DE50012A9}" type="datetime1">
              <a:rPr lang="en-US" smtClean="0"/>
              <a:t>8/6/21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A88F8-379B-44E4-8B22-EBA053A9E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7769" y="6463283"/>
            <a:ext cx="86562" cy="184666"/>
          </a:xfrm>
        </p:spPr>
        <p:txBody>
          <a:bodyPr/>
          <a:lstStyle/>
          <a:p>
            <a:fld id="{20A13858-C2AA-4A16-A43A-77ABAD7631C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69CF30-A5D5-4783-997D-4EDDBD710E23}"/>
              </a:ext>
            </a:extLst>
          </p:cNvPr>
          <p:cNvSpPr txBox="1"/>
          <p:nvPr/>
        </p:nvSpPr>
        <p:spPr>
          <a:xfrm>
            <a:off x="6201916" y="2078874"/>
            <a:ext cx="516610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Helvetica" pitchFamily="2" charset="0"/>
              </a:rPr>
              <a:t>Above Average Lot Area │ Avg Sale Price $221,375</a:t>
            </a:r>
          </a:p>
          <a:p>
            <a:pPr algn="l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6042C70-F250-49DC-84F0-604E0AC96A8B}"/>
              </a:ext>
            </a:extLst>
          </p:cNvPr>
          <p:cNvCxnSpPr>
            <a:cxnSpLocks/>
          </p:cNvCxnSpPr>
          <p:nvPr/>
        </p:nvCxnSpPr>
        <p:spPr>
          <a:xfrm>
            <a:off x="6201916" y="2686270"/>
            <a:ext cx="500475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D57C7BF-7E3A-4CF4-A416-6FB4271B984E}"/>
              </a:ext>
            </a:extLst>
          </p:cNvPr>
          <p:cNvCxnSpPr>
            <a:cxnSpLocks/>
          </p:cNvCxnSpPr>
          <p:nvPr/>
        </p:nvCxnSpPr>
        <p:spPr>
          <a:xfrm>
            <a:off x="6496048" y="3956630"/>
            <a:ext cx="471061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7AA1F46-21D2-4099-8DA6-0905A2569289}"/>
              </a:ext>
            </a:extLst>
          </p:cNvPr>
          <p:cNvCxnSpPr/>
          <p:nvPr/>
        </p:nvCxnSpPr>
        <p:spPr>
          <a:xfrm>
            <a:off x="6201916" y="2686270"/>
            <a:ext cx="29413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58C7866-1E2D-4989-97E7-FB5F7A21290F}"/>
              </a:ext>
            </a:extLst>
          </p:cNvPr>
          <p:cNvCxnSpPr/>
          <p:nvPr/>
        </p:nvCxnSpPr>
        <p:spPr>
          <a:xfrm>
            <a:off x="6201916" y="3956630"/>
            <a:ext cx="29413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894A6CCD-A6FC-DE40-9A11-267D5AB0F0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5405041"/>
              </p:ext>
            </p:extLst>
          </p:nvPr>
        </p:nvGraphicFramePr>
        <p:xfrm>
          <a:off x="415036" y="1621808"/>
          <a:ext cx="5166106" cy="3842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3FDD6C01-C442-5F4A-B330-53F56BAE3D9B}"/>
              </a:ext>
            </a:extLst>
          </p:cNvPr>
          <p:cNvSpPr txBox="1"/>
          <p:nvPr/>
        </p:nvSpPr>
        <p:spPr>
          <a:xfrm>
            <a:off x="6187627" y="3281296"/>
            <a:ext cx="516610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Helvetica" pitchFamily="2" charset="0"/>
              </a:rPr>
              <a:t>Below Average Lot Area │ Avg Sale Price $156,980</a:t>
            </a:r>
          </a:p>
          <a:p>
            <a:pPr algn="l"/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1EFF0C-FA5F-DE43-BF13-7851F3124C60}"/>
              </a:ext>
            </a:extLst>
          </p:cNvPr>
          <p:cNvSpPr txBox="1"/>
          <p:nvPr/>
        </p:nvSpPr>
        <p:spPr>
          <a:xfrm>
            <a:off x="6186489" y="4379017"/>
            <a:ext cx="574357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Helvetica" pitchFamily="2" charset="0"/>
              </a:rPr>
              <a:t>Difference in Average Total Sale Price│ $55,237 to $73,553</a:t>
            </a:r>
          </a:p>
          <a:p>
            <a:pPr algn="l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08608AB-B7C1-3C47-92AF-1A3937B14F24}"/>
              </a:ext>
            </a:extLst>
          </p:cNvPr>
          <p:cNvCxnSpPr>
            <a:cxnSpLocks/>
          </p:cNvCxnSpPr>
          <p:nvPr/>
        </p:nvCxnSpPr>
        <p:spPr>
          <a:xfrm>
            <a:off x="11206666" y="3956630"/>
            <a:ext cx="29413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0847AF-82A5-3C40-A49D-6D7C6FA444F1}"/>
              </a:ext>
            </a:extLst>
          </p:cNvPr>
          <p:cNvCxnSpPr/>
          <p:nvPr/>
        </p:nvCxnSpPr>
        <p:spPr>
          <a:xfrm>
            <a:off x="11206666" y="2686270"/>
            <a:ext cx="29413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02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7F5D4-E261-4336-BB4F-FC9F256E4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88127"/>
            <a:ext cx="10947400" cy="706662"/>
          </a:xfrm>
        </p:spPr>
        <p:txBody>
          <a:bodyPr anchor="b">
            <a:normAutofit/>
          </a:bodyPr>
          <a:lstStyle/>
          <a:p>
            <a:r>
              <a:rPr lang="en-US" dirty="0"/>
              <a:t>Neighborhoods 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1E044B-4157-4D84-A9F6-2CC20FC52E62}"/>
              </a:ext>
            </a:extLst>
          </p:cNvPr>
          <p:cNvSpPr txBox="1"/>
          <p:nvPr/>
        </p:nvSpPr>
        <p:spPr>
          <a:xfrm>
            <a:off x="622300" y="2056535"/>
            <a:ext cx="263408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Helvetica" pitchFamily="2" charset="0"/>
              </a:rPr>
              <a:t>Hypothesis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00D06A-2DDD-4702-839F-D517FEB814CA}"/>
              </a:ext>
            </a:extLst>
          </p:cNvPr>
          <p:cNvSpPr txBox="1"/>
          <p:nvPr/>
        </p:nvSpPr>
        <p:spPr>
          <a:xfrm>
            <a:off x="622300" y="2581352"/>
            <a:ext cx="5321831" cy="2369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Helvetica" pitchFamily="2" charset="0"/>
              </a:rPr>
              <a:t>Null: </a:t>
            </a:r>
          </a:p>
          <a:p>
            <a:pPr>
              <a:spcAft>
                <a:spcPts val="3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 panose="020B0403020202020204" pitchFamily="34" charset="0"/>
              </a:rPr>
              <a:t>Above Average Neighborhoods have the same Average Sale Price Per Square Footage as Below Average Neighborhoods</a:t>
            </a:r>
          </a:p>
          <a:p>
            <a:pPr>
              <a:spcAft>
                <a:spcPts val="300"/>
              </a:spcAft>
            </a:pPr>
            <a:endParaRPr lang="en-US" sz="1600" dirty="0">
              <a:solidFill>
                <a:schemeClr val="tx2">
                  <a:lumMod val="75000"/>
                </a:schemeClr>
              </a:solidFill>
              <a:latin typeface="Helvetica" pitchFamily="2" charset="0"/>
            </a:endParaRPr>
          </a:p>
          <a:p>
            <a:pPr>
              <a:spcAft>
                <a:spcPts val="300"/>
              </a:spcAft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Helvetica" pitchFamily="2" charset="0"/>
              </a:rPr>
              <a:t>Alternative: </a:t>
            </a:r>
          </a:p>
          <a:p>
            <a:pPr>
              <a:spcAft>
                <a:spcPts val="3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 panose="020B0403020202020204" pitchFamily="34" charset="0"/>
              </a:rPr>
              <a:t>Above Average Neighborhoods do not have the same Average Sale Price Per Square Footage as Below Average Neighborhoods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33BF49-378F-431A-998A-283399B56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128097"/>
              </p:ext>
            </p:extLst>
          </p:nvPr>
        </p:nvGraphicFramePr>
        <p:xfrm>
          <a:off x="6381885" y="2581352"/>
          <a:ext cx="530352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327">
                  <a:extLst>
                    <a:ext uri="{9D8B030D-6E8A-4147-A177-3AD203B41FA5}">
                      <a16:colId xmlns:a16="http://schemas.microsoft.com/office/drawing/2014/main" val="358123165"/>
                    </a:ext>
                  </a:extLst>
                </a:gridCol>
                <a:gridCol w="1957387">
                  <a:extLst>
                    <a:ext uri="{9D8B030D-6E8A-4147-A177-3AD203B41FA5}">
                      <a16:colId xmlns:a16="http://schemas.microsoft.com/office/drawing/2014/main" val="1281513823"/>
                    </a:ext>
                  </a:extLst>
                </a:gridCol>
                <a:gridCol w="1668806">
                  <a:extLst>
                    <a:ext uri="{9D8B030D-6E8A-4147-A177-3AD203B41FA5}">
                      <a16:colId xmlns:a16="http://schemas.microsoft.com/office/drawing/2014/main" val="316324276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ID" sz="1600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" pitchFamily="2" charset="0"/>
                        </a:rPr>
                        <a:t>Count</a:t>
                      </a:r>
                      <a:endParaRPr lang="en-ID" sz="1600" dirty="0">
                        <a:latin typeface="Helvetica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600" dirty="0">
                          <a:latin typeface="Helvetica" pitchFamily="2" charset="0"/>
                        </a:rPr>
                        <a:t>Avg Sale Price</a:t>
                      </a:r>
                      <a:endParaRPr lang="en-ID" sz="1600" dirty="0">
                        <a:latin typeface="Helvetica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39291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Helvetica" pitchFamily="2" charset="0"/>
                        </a:rPr>
                        <a:t>Above Average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532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Helvetica" pitchFamily="2" charset="0"/>
                        </a:rPr>
                        <a:t>$137.57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244531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/>
                      <a:r>
                        <a:rPr lang="en-ID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Helvetica" pitchFamily="2" charset="0"/>
                        </a:rPr>
                        <a:t>Below Average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688</a:t>
                      </a:r>
                    </a:p>
                    <a:p>
                      <a:pPr algn="ctr"/>
                      <a:endParaRPr lang="en-ID" sz="1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Helvetica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Helvetica" pitchFamily="2" charset="0"/>
                        </a:rPr>
                        <a:t>$108.89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643497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1D279D-317E-4B47-88CE-E0CF3814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3F98-C01D-45B8-AFBE-AD722C09B032}" type="datetime1">
              <a:rPr lang="en-US" smtClean="0"/>
              <a:t>8/6/21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47ECE-D5B5-40BD-9D55-34D719DB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7768" y="6463283"/>
            <a:ext cx="86562" cy="184666"/>
          </a:xfrm>
        </p:spPr>
        <p:txBody>
          <a:bodyPr/>
          <a:lstStyle/>
          <a:p>
            <a:fld id="{20A13858-C2AA-4A16-A43A-77ABAD7631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24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7F5D4-E261-4336-BB4F-FC9F256E4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" pitchFamily="2" charset="0"/>
              </a:rPr>
              <a:t>Neighborhoods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F744E6-9970-4FC5-8760-4C39B791B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A797-63B8-43CD-BD01-786DE50012A9}" type="datetime1">
              <a:rPr lang="en-US" smtClean="0"/>
              <a:t>8/6/21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A88F8-379B-44E4-8B22-EBA053A9E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7769" y="6463283"/>
            <a:ext cx="86562" cy="184666"/>
          </a:xfrm>
        </p:spPr>
        <p:txBody>
          <a:bodyPr/>
          <a:lstStyle/>
          <a:p>
            <a:fld id="{20A13858-C2AA-4A16-A43A-77ABAD7631C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69CF30-A5D5-4783-997D-4EDDBD710E23}"/>
              </a:ext>
            </a:extLst>
          </p:cNvPr>
          <p:cNvSpPr txBox="1"/>
          <p:nvPr/>
        </p:nvSpPr>
        <p:spPr>
          <a:xfrm>
            <a:off x="5973313" y="1893133"/>
            <a:ext cx="6399662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700" b="1" dirty="0">
                <a:solidFill>
                  <a:schemeClr val="tx2">
                    <a:lumMod val="75000"/>
                  </a:schemeClr>
                </a:solidFill>
                <a:latin typeface="Helvetica" pitchFamily="2" charset="0"/>
              </a:rPr>
              <a:t>Above Average Neighborhoods </a:t>
            </a:r>
          </a:p>
          <a:p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Helvetica" pitchFamily="2" charset="0"/>
              </a:rPr>
              <a:t>	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Helvetica" pitchFamily="2" charset="0"/>
              </a:rPr>
              <a:t>Avg Sale Price Per Square Footage: $137.57</a:t>
            </a:r>
          </a:p>
          <a:p>
            <a:pPr algn="l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6042C70-F250-49DC-84F0-604E0AC96A8B}"/>
              </a:ext>
            </a:extLst>
          </p:cNvPr>
          <p:cNvCxnSpPr>
            <a:cxnSpLocks/>
          </p:cNvCxnSpPr>
          <p:nvPr/>
        </p:nvCxnSpPr>
        <p:spPr>
          <a:xfrm>
            <a:off x="5973313" y="2686270"/>
            <a:ext cx="461962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D57C7BF-7E3A-4CF4-A416-6FB4271B984E}"/>
              </a:ext>
            </a:extLst>
          </p:cNvPr>
          <p:cNvCxnSpPr>
            <a:cxnSpLocks/>
          </p:cNvCxnSpPr>
          <p:nvPr/>
        </p:nvCxnSpPr>
        <p:spPr>
          <a:xfrm>
            <a:off x="6267445" y="3956630"/>
            <a:ext cx="440372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7AA1F46-21D2-4099-8DA6-0905A2569289}"/>
              </a:ext>
            </a:extLst>
          </p:cNvPr>
          <p:cNvCxnSpPr/>
          <p:nvPr/>
        </p:nvCxnSpPr>
        <p:spPr>
          <a:xfrm>
            <a:off x="5973313" y="2686270"/>
            <a:ext cx="29413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58C7866-1E2D-4989-97E7-FB5F7A21290F}"/>
              </a:ext>
            </a:extLst>
          </p:cNvPr>
          <p:cNvCxnSpPr/>
          <p:nvPr/>
        </p:nvCxnSpPr>
        <p:spPr>
          <a:xfrm>
            <a:off x="5973313" y="3956630"/>
            <a:ext cx="29413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FDD6C01-C442-5F4A-B330-53F56BAE3D9B}"/>
              </a:ext>
            </a:extLst>
          </p:cNvPr>
          <p:cNvSpPr txBox="1"/>
          <p:nvPr/>
        </p:nvSpPr>
        <p:spPr>
          <a:xfrm>
            <a:off x="5973314" y="3009830"/>
            <a:ext cx="5442400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700" b="1" dirty="0">
                <a:solidFill>
                  <a:schemeClr val="tx2">
                    <a:lumMod val="75000"/>
                  </a:schemeClr>
                </a:solidFill>
                <a:latin typeface="Helvetica" pitchFamily="2" charset="0"/>
              </a:rPr>
              <a:t>Below Average Neighborhoods </a:t>
            </a:r>
          </a:p>
          <a:p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Helvetica" pitchFamily="2" charset="0"/>
              </a:rPr>
              <a:t>	Avg Sale Price Per Square Footage: $108.89</a:t>
            </a:r>
          </a:p>
          <a:p>
            <a:pPr algn="l"/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1EFF0C-FA5F-DE43-BF13-7851F3124C60}"/>
              </a:ext>
            </a:extLst>
          </p:cNvPr>
          <p:cNvSpPr txBox="1"/>
          <p:nvPr/>
        </p:nvSpPr>
        <p:spPr>
          <a:xfrm>
            <a:off x="5957886" y="4250425"/>
            <a:ext cx="574357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700" b="1" dirty="0">
                <a:solidFill>
                  <a:schemeClr val="tx2">
                    <a:lumMod val="75000"/>
                  </a:schemeClr>
                </a:solidFill>
                <a:latin typeface="Helvetica" pitchFamily="2" charset="0"/>
              </a:rPr>
              <a:t>Difference in Average Price Per Square Footage</a:t>
            </a:r>
          </a:p>
          <a:p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Helvetica" pitchFamily="2" charset="0"/>
              </a:rPr>
              <a:t>	$25.60 to $31.76</a:t>
            </a:r>
          </a:p>
          <a:p>
            <a:pPr algn="l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08608AB-B7C1-3C47-92AF-1A3937B14F24}"/>
              </a:ext>
            </a:extLst>
          </p:cNvPr>
          <p:cNvCxnSpPr>
            <a:cxnSpLocks/>
          </p:cNvCxnSpPr>
          <p:nvPr/>
        </p:nvCxnSpPr>
        <p:spPr>
          <a:xfrm>
            <a:off x="10592938" y="3956630"/>
            <a:ext cx="29413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0847AF-82A5-3C40-A49D-6D7C6FA444F1}"/>
              </a:ext>
            </a:extLst>
          </p:cNvPr>
          <p:cNvCxnSpPr/>
          <p:nvPr/>
        </p:nvCxnSpPr>
        <p:spPr>
          <a:xfrm>
            <a:off x="10564935" y="2686270"/>
            <a:ext cx="29413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AF8B21F4-3854-1243-A862-CF9C28F52F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4763121"/>
              </p:ext>
            </p:extLst>
          </p:nvPr>
        </p:nvGraphicFramePr>
        <p:xfrm>
          <a:off x="609600" y="1369152"/>
          <a:ext cx="4879977" cy="3824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6902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7F5D4-E261-4336-BB4F-FC9F256E4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506117"/>
            <a:ext cx="3805238" cy="445635"/>
          </a:xfrm>
        </p:spPr>
        <p:txBody>
          <a:bodyPr wrap="square" anchor="b">
            <a:spAutoFit/>
          </a:bodyPr>
          <a:lstStyle/>
          <a:p>
            <a:r>
              <a:rPr lang="en-ID" sz="3200" b="1" dirty="0">
                <a:solidFill>
                  <a:schemeClr val="bg1"/>
                </a:solidFill>
                <a:latin typeface="Helvetica" pitchFamily="2" charset="0"/>
              </a:rPr>
              <a:t>Recommendations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B5A296-0E14-45F5-9309-12DFD0475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D" dirty="0"/>
              <a:t>08/06/2021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65F3E-D55E-40DA-8C0F-B22B7607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858-C2AA-4A16-A43A-77ABAD7631C2}" type="slidenum">
              <a:rPr lang="en-ID" smtClean="0">
                <a:solidFill>
                  <a:schemeClr val="bg1"/>
                </a:solidFill>
              </a:rPr>
              <a:pPr/>
              <a:t>8</a:t>
            </a:fld>
            <a:endParaRPr lang="en-ID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1E63D9-0008-438E-86B3-8126E100E6C6}"/>
              </a:ext>
            </a:extLst>
          </p:cNvPr>
          <p:cNvCxnSpPr>
            <a:cxnSpLocks/>
          </p:cNvCxnSpPr>
          <p:nvPr/>
        </p:nvCxnSpPr>
        <p:spPr>
          <a:xfrm>
            <a:off x="609600" y="4375752"/>
            <a:ext cx="95488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ABE5C20-043F-42C3-A923-97F912D34E6C}"/>
              </a:ext>
            </a:extLst>
          </p:cNvPr>
          <p:cNvGrpSpPr/>
          <p:nvPr/>
        </p:nvGrpSpPr>
        <p:grpSpPr>
          <a:xfrm>
            <a:off x="5422900" y="5039943"/>
            <a:ext cx="1760357" cy="0"/>
            <a:chOff x="5422900" y="5176392"/>
            <a:chExt cx="1760357" cy="0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544D98F-9BD1-4DDB-AF30-0985E0C51371}"/>
                </a:ext>
              </a:extLst>
            </p:cNvPr>
            <p:cNvCxnSpPr>
              <a:cxnSpLocks/>
            </p:cNvCxnSpPr>
            <p:nvPr/>
          </p:nvCxnSpPr>
          <p:spPr>
            <a:xfrm>
              <a:off x="5422900" y="5176392"/>
              <a:ext cx="176035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FB07A68-2B9D-46E1-B08C-EE3CD2475303}"/>
                </a:ext>
              </a:extLst>
            </p:cNvPr>
            <p:cNvCxnSpPr>
              <a:cxnSpLocks/>
            </p:cNvCxnSpPr>
            <p:nvPr/>
          </p:nvCxnSpPr>
          <p:spPr>
            <a:xfrm>
              <a:off x="5422900" y="5176392"/>
              <a:ext cx="294481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F363EDF-2656-4C4F-A649-88A8BF14DADC}"/>
              </a:ext>
            </a:extLst>
          </p:cNvPr>
          <p:cNvGrpSpPr/>
          <p:nvPr/>
        </p:nvGrpSpPr>
        <p:grpSpPr>
          <a:xfrm>
            <a:off x="7622471" y="5039943"/>
            <a:ext cx="1760357" cy="0"/>
            <a:chOff x="5422900" y="5176392"/>
            <a:chExt cx="1760357" cy="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232F3D2-6E56-4AA3-B7F3-2753C3EC5BA7}"/>
                </a:ext>
              </a:extLst>
            </p:cNvPr>
            <p:cNvCxnSpPr>
              <a:cxnSpLocks/>
            </p:cNvCxnSpPr>
            <p:nvPr/>
          </p:nvCxnSpPr>
          <p:spPr>
            <a:xfrm>
              <a:off x="5422900" y="5176392"/>
              <a:ext cx="176035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DEE153-B851-4CE1-A6F4-51C020D2D051}"/>
                </a:ext>
              </a:extLst>
            </p:cNvPr>
            <p:cNvCxnSpPr>
              <a:cxnSpLocks/>
            </p:cNvCxnSpPr>
            <p:nvPr/>
          </p:nvCxnSpPr>
          <p:spPr>
            <a:xfrm>
              <a:off x="5422900" y="5176392"/>
              <a:ext cx="294481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B2DF051-5787-41E7-8B1B-7BDFE4B2168D}"/>
              </a:ext>
            </a:extLst>
          </p:cNvPr>
          <p:cNvGrpSpPr/>
          <p:nvPr/>
        </p:nvGrpSpPr>
        <p:grpSpPr>
          <a:xfrm>
            <a:off x="9822043" y="5039943"/>
            <a:ext cx="1760357" cy="0"/>
            <a:chOff x="5422900" y="5176392"/>
            <a:chExt cx="1760357" cy="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25DC3B-059F-41C8-AE3C-0A1B4C32C91A}"/>
                </a:ext>
              </a:extLst>
            </p:cNvPr>
            <p:cNvCxnSpPr>
              <a:cxnSpLocks/>
            </p:cNvCxnSpPr>
            <p:nvPr/>
          </p:nvCxnSpPr>
          <p:spPr>
            <a:xfrm>
              <a:off x="5422900" y="5176392"/>
              <a:ext cx="176035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3DC13E1-F02F-4113-AD74-560C3135588C}"/>
                </a:ext>
              </a:extLst>
            </p:cNvPr>
            <p:cNvCxnSpPr>
              <a:cxnSpLocks/>
            </p:cNvCxnSpPr>
            <p:nvPr/>
          </p:nvCxnSpPr>
          <p:spPr>
            <a:xfrm>
              <a:off x="5422900" y="5176392"/>
              <a:ext cx="294481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">
            <a:extLst>
              <a:ext uri="{FF2B5EF4-FFF2-40B4-BE49-F238E27FC236}">
                <a16:creationId xmlns:a16="http://schemas.microsoft.com/office/drawing/2014/main" id="{2FB7CDC3-1112-4A2F-ADF8-FBA72A5D80F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2300" y="2567338"/>
            <a:ext cx="554038" cy="577850"/>
            <a:chOff x="392" y="1682"/>
            <a:chExt cx="349" cy="364"/>
          </a:xfrm>
        </p:grpSpPr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D6580F0E-E66E-4F0E-A1E6-F100AEF41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" y="1682"/>
              <a:ext cx="349" cy="47"/>
            </a:xfrm>
            <a:prstGeom prst="rect">
              <a:avLst/>
            </a:prstGeom>
            <a:noFill/>
            <a:ln w="190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0" name="Line 6">
              <a:extLst>
                <a:ext uri="{FF2B5EF4-FFF2-40B4-BE49-F238E27FC236}">
                  <a16:creationId xmlns:a16="http://schemas.microsoft.com/office/drawing/2014/main" id="{909107A3-0C4A-440C-90CD-B37FED4E81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" y="1951"/>
              <a:ext cx="349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1" name="Rectangle 7">
              <a:extLst>
                <a:ext uri="{FF2B5EF4-FFF2-40B4-BE49-F238E27FC236}">
                  <a16:creationId xmlns:a16="http://schemas.microsoft.com/office/drawing/2014/main" id="{6AFEFE77-C5B8-41FA-BEE5-AFB604E28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" y="1729"/>
              <a:ext cx="285" cy="222"/>
            </a:xfrm>
            <a:prstGeom prst="rect">
              <a:avLst/>
            </a:prstGeom>
            <a:noFill/>
            <a:ln w="190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290060A7-550A-416C-8085-A0CBEFA67B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" y="1951"/>
              <a:ext cx="0" cy="48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3" name="Oval 9">
              <a:extLst>
                <a:ext uri="{FF2B5EF4-FFF2-40B4-BE49-F238E27FC236}">
                  <a16:creationId xmlns:a16="http://schemas.microsoft.com/office/drawing/2014/main" id="{A73FB624-81FC-4271-B864-AFDCF4452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" y="1999"/>
              <a:ext cx="47" cy="47"/>
            </a:xfrm>
            <a:prstGeom prst="ellipse">
              <a:avLst/>
            </a:prstGeom>
            <a:noFill/>
            <a:ln w="190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4" name="Rectangle 10">
              <a:extLst>
                <a:ext uri="{FF2B5EF4-FFF2-40B4-BE49-F238E27FC236}">
                  <a16:creationId xmlns:a16="http://schemas.microsoft.com/office/drawing/2014/main" id="{FB59B439-1E14-4B36-B211-C567B040D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1856"/>
              <a:ext cx="31" cy="63"/>
            </a:xfrm>
            <a:prstGeom prst="rect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5" name="Rectangle 11">
              <a:extLst>
                <a:ext uri="{FF2B5EF4-FFF2-40B4-BE49-F238E27FC236}">
                  <a16:creationId xmlns:a16="http://schemas.microsoft.com/office/drawing/2014/main" id="{18B575BF-A42B-472F-BF66-1DDA0066B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1777"/>
              <a:ext cx="32" cy="142"/>
            </a:xfrm>
            <a:prstGeom prst="rect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6AD10DD2-05BE-4274-A64F-E1829D48E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" y="1777"/>
              <a:ext cx="56" cy="107"/>
            </a:xfrm>
            <a:custGeom>
              <a:avLst/>
              <a:gdLst>
                <a:gd name="T0" fmla="*/ 0 w 14"/>
                <a:gd name="T1" fmla="*/ 21 h 27"/>
                <a:gd name="T2" fmla="*/ 7 w 14"/>
                <a:gd name="T3" fmla="*/ 27 h 27"/>
                <a:gd name="T4" fmla="*/ 14 w 14"/>
                <a:gd name="T5" fmla="*/ 21 h 27"/>
                <a:gd name="T6" fmla="*/ 7 w 14"/>
                <a:gd name="T7" fmla="*/ 14 h 27"/>
                <a:gd name="T8" fmla="*/ 0 w 14"/>
                <a:gd name="T9" fmla="*/ 7 h 27"/>
                <a:gd name="T10" fmla="*/ 7 w 14"/>
                <a:gd name="T11" fmla="*/ 0 h 27"/>
                <a:gd name="T12" fmla="*/ 14 w 14"/>
                <a:gd name="T13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7">
                  <a:moveTo>
                    <a:pt x="0" y="21"/>
                  </a:moveTo>
                  <a:cubicBezTo>
                    <a:pt x="0" y="24"/>
                    <a:pt x="3" y="27"/>
                    <a:pt x="7" y="27"/>
                  </a:cubicBezTo>
                  <a:cubicBezTo>
                    <a:pt x="11" y="27"/>
                    <a:pt x="14" y="24"/>
                    <a:pt x="14" y="21"/>
                  </a:cubicBezTo>
                  <a:cubicBezTo>
                    <a:pt x="14" y="17"/>
                    <a:pt x="11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11" y="0"/>
                    <a:pt x="14" y="4"/>
                    <a:pt x="14" y="7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E5498485-E12D-486E-B73D-CF8075786A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" y="1884"/>
              <a:ext cx="0" cy="2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B480868E-C6C4-4801-8DC3-92B68CEE5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" y="1761"/>
              <a:ext cx="0" cy="16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BE3ECE5-4D46-0D44-88C1-C4DC639DE0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253"/>
          <a:stretch/>
        </p:blipFill>
        <p:spPr>
          <a:xfrm>
            <a:off x="4827815" y="2"/>
            <a:ext cx="7364185" cy="198310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D2410F-1C8E-AD4E-9EDE-47B875BB313E}"/>
              </a:ext>
            </a:extLst>
          </p:cNvPr>
          <p:cNvSpPr txBox="1"/>
          <p:nvPr/>
        </p:nvSpPr>
        <p:spPr>
          <a:xfrm>
            <a:off x="5606285" y="3256456"/>
            <a:ext cx="586501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Further analysis required to provide sound recommendations on where to allocate dollars earmarked for mortgage-backed securities. </a:t>
            </a:r>
          </a:p>
          <a:p>
            <a:pPr algn="l"/>
            <a:endParaRPr lang="en-US" dirty="0">
              <a:latin typeface="Helvetica" pitchFamily="2" charset="0"/>
            </a:endParaRPr>
          </a:p>
        </p:txBody>
      </p:sp>
      <p:pic>
        <p:nvPicPr>
          <p:cNvPr id="12" name="Graphic 11" descr="Home with solid fill">
            <a:extLst>
              <a:ext uri="{FF2B5EF4-FFF2-40B4-BE49-F238E27FC236}">
                <a16:creationId xmlns:a16="http://schemas.microsoft.com/office/drawing/2014/main" id="{B1522B6B-672E-B644-B246-A5494AC17B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0095" y="5262752"/>
            <a:ext cx="683419" cy="683419"/>
          </a:xfrm>
          <a:prstGeom prst="rect">
            <a:avLst/>
          </a:prstGeom>
        </p:spPr>
      </p:pic>
      <p:pic>
        <p:nvPicPr>
          <p:cNvPr id="14" name="Graphic 13" descr="Dollar with solid fill">
            <a:extLst>
              <a:ext uri="{FF2B5EF4-FFF2-40B4-BE49-F238E27FC236}">
                <a16:creationId xmlns:a16="http://schemas.microsoft.com/office/drawing/2014/main" id="{8A999BEE-97E4-CB4C-BCF2-47F6732F3E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97086" y="5282930"/>
            <a:ext cx="683419" cy="683419"/>
          </a:xfrm>
          <a:prstGeom prst="rect">
            <a:avLst/>
          </a:prstGeom>
        </p:spPr>
      </p:pic>
      <p:pic>
        <p:nvPicPr>
          <p:cNvPr id="16" name="Graphic 15" descr="Family with two children with solid fill">
            <a:extLst>
              <a:ext uri="{FF2B5EF4-FFF2-40B4-BE49-F238E27FC236}">
                <a16:creationId xmlns:a16="http://schemas.microsoft.com/office/drawing/2014/main" id="{A1586292-96C1-6043-A365-1BC710AC10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04077" y="5250846"/>
            <a:ext cx="809955" cy="80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4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A583AA-37FF-41D0-82A9-01D18FB319F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1169650" y="6462713"/>
            <a:ext cx="1022350" cy="185737"/>
          </a:xfrm>
        </p:spPr>
        <p:txBody>
          <a:bodyPr/>
          <a:lstStyle/>
          <a:p>
            <a:fld id="{43E2D749-843A-4CF2-BA5B-0BB9149F832F}" type="datetime1">
              <a:rPr lang="en-ID" smtClean="0"/>
              <a:t>06/08/21</a:t>
            </a:fld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375342-10D0-4F8D-BA15-6D5C367BB25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62713"/>
            <a:ext cx="4310063" cy="185737"/>
          </a:xfrm>
        </p:spPr>
        <p:txBody>
          <a:bodyPr/>
          <a:lstStyle/>
          <a:p>
            <a:r>
              <a:rPr lang="en-ID"/>
              <a:t>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F2651-AA44-4C3E-BC87-6E906BD2E9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462713"/>
            <a:ext cx="228600" cy="185737"/>
          </a:xfrm>
        </p:spPr>
        <p:txBody>
          <a:bodyPr/>
          <a:lstStyle/>
          <a:p>
            <a:fld id="{20A13858-C2AA-4A16-A43A-77ABAD7631C2}" type="slidenum">
              <a:rPr lang="en-ID" smtClean="0"/>
              <a:pPr/>
              <a:t>9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90935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91B5B5"/>
      </a:dk2>
      <a:lt2>
        <a:srgbClr val="C9E9E7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">
      <a:majorFont>
        <a:latin typeface="Georgia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327</Words>
  <Application>Microsoft Macintosh PowerPoint</Application>
  <PresentationFormat>Widescreen</PresentationFormat>
  <Paragraphs>92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Georgia</vt:lpstr>
      <vt:lpstr>Helvetica</vt:lpstr>
      <vt:lpstr>Helvetica Light</vt:lpstr>
      <vt:lpstr>Office Theme</vt:lpstr>
      <vt:lpstr>Analysis of Ames, Iowa Housing Data</vt:lpstr>
      <vt:lpstr>Objective</vt:lpstr>
      <vt:lpstr>Factors Driving Home Prices </vt:lpstr>
      <vt:lpstr>Lot Area</vt:lpstr>
      <vt:lpstr>Lot Area</vt:lpstr>
      <vt:lpstr>Neighborhoods </vt:lpstr>
      <vt:lpstr>Neighborhoods</vt:lpstr>
      <vt:lpstr>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aidul firdaus</dc:creator>
  <cp:lastModifiedBy>Aviel Chang</cp:lastModifiedBy>
  <cp:revision>45</cp:revision>
  <dcterms:created xsi:type="dcterms:W3CDTF">2019-07-04T05:19:40Z</dcterms:created>
  <dcterms:modified xsi:type="dcterms:W3CDTF">2021-08-06T23:43:05Z</dcterms:modified>
</cp:coreProperties>
</file>