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5" r:id="rId2"/>
    <p:sldId id="282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BB892-A15A-536A-75EB-BBF7AC4F3A43}" v="15" dt="2021-12-07T16:38:44.351"/>
    <p1510:client id="{2696B47F-157E-2CCF-F485-AAA7F886E023}" v="154" dt="2021-12-11T12:40:20.051"/>
    <p1510:client id="{359D5B7B-0983-2ACC-D50D-BFAD7B825961}" v="15" dt="2021-12-09T14:57:44.566"/>
    <p1510:client id="{3CE0C8E4-4649-FF98-C22E-3A9AFC10B9B9}" v="7" dt="2021-12-08T14:03:46.645"/>
    <p1510:client id="{4C946FD5-2A7D-F7B1-B744-719FB3D8E81A}" v="19" dt="2021-11-23T16:14:29.402"/>
    <p1510:client id="{50716AE5-B4CC-C78C-D14D-382D0A62B545}" v="3" dt="2021-11-24T17:17:22.866"/>
    <p1510:client id="{5620BEB9-4004-1C03-6B96-6AFF1DBCA2E4}" v="877" dt="2021-11-18T16:36:30.257"/>
    <p1510:client id="{60B2879B-FC83-9109-9C2E-3A9E80D3B81F}" v="130" dt="2021-11-16T16:28:06.813"/>
    <p1510:client id="{9BDFFD98-27F2-79EF-9D3B-7DF42D0864F9}" v="21" dt="2021-11-16T15:17:50.493"/>
    <p1510:client id="{AC11E553-7697-1E23-FD60-70ED06208087}" v="918" dt="2021-11-16T17:14:21.478"/>
    <p1510:client id="{B02F4636-8FC4-0FEB-5CDA-8847C79B9DE9}" v="1" dt="2021-11-20T17:17:38.319"/>
    <p1510:client id="{B30996CA-0A45-38CD-2542-F5D5C69577A2}" v="261" dt="2021-10-26T14:54:23.544"/>
    <p1510:client id="{B734AB81-BA09-E69C-B25F-A6FCBA23EF12}" v="1" dt="2021-12-11T16:54:37.537"/>
    <p1510:client id="{D5119E29-87DE-A231-C410-19A2A44C3063}" v="214" dt="2021-11-17T13:18:45.142"/>
    <p1510:client id="{D8379C38-59C6-5D47-1DA9-654DA7199B9F}" v="213" dt="2021-11-16T17:05:34.755"/>
    <p1510:client id="{F4F652E6-FA5F-66CB-284D-0BB218967C7C}" v="2" dt="2021-11-20T17:18:38.831"/>
    <p1510:client id="{F9E30C67-D32B-4FDC-A0DB-A889BC715A54}" v="2" dt="2021-11-16T19:42:22.312"/>
    <p1510:client id="{FE3658FB-4410-40FB-680A-079B96180879}" v="206" dt="2021-11-16T16:43:02.6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Jamal Choudhry" userId="S::ac1953@live.mdx.ac.uk::d203ed51-5eaf-444f-aea8-5606428576ab" providerId="AD" clId="Web-{B734AB81-BA09-E69C-B25F-A6FCBA23EF12}"/>
    <pc:docChg chg="modSld">
      <pc:chgData name="Ahmed Jamal Choudhry" userId="S::ac1953@live.mdx.ac.uk::d203ed51-5eaf-444f-aea8-5606428576ab" providerId="AD" clId="Web-{B734AB81-BA09-E69C-B25F-A6FCBA23EF12}" dt="2021-12-11T16:54:37.537" v="0" actId="1076"/>
      <pc:docMkLst>
        <pc:docMk/>
      </pc:docMkLst>
      <pc:sldChg chg="modSp">
        <pc:chgData name="Ahmed Jamal Choudhry" userId="S::ac1953@live.mdx.ac.uk::d203ed51-5eaf-444f-aea8-5606428576ab" providerId="AD" clId="Web-{B734AB81-BA09-E69C-B25F-A6FCBA23EF12}" dt="2021-12-11T16:54:37.537" v="0" actId="1076"/>
        <pc:sldMkLst>
          <pc:docMk/>
          <pc:sldMk cId="2487469679" sldId="285"/>
        </pc:sldMkLst>
        <pc:grpChg chg="mod">
          <ac:chgData name="Ahmed Jamal Choudhry" userId="S::ac1953@live.mdx.ac.uk::d203ed51-5eaf-444f-aea8-5606428576ab" providerId="AD" clId="Web-{B734AB81-BA09-E69C-B25F-A6FCBA23EF12}" dt="2021-12-11T16:54:37.537" v="0" actId="1076"/>
          <ac:grpSpMkLst>
            <pc:docMk/>
            <pc:sldMk cId="2487469679" sldId="285"/>
            <ac:grpSpMk id="87" creationId="{4B5D6EC9-1C23-4268-B4B9-102A08ADCDF4}"/>
          </ac:grpSpMkLst>
        </pc:grpChg>
      </pc:sldChg>
    </pc:docChg>
  </pc:docChgLst>
  <pc:docChgLst>
    <pc:chgData name="Ahmed Jamal Choudhry" userId="S::ac1953@live.mdx.ac.uk::d203ed51-5eaf-444f-aea8-5606428576ab" providerId="AD" clId="Web-{359D5B7B-0983-2ACC-D50D-BFAD7B825961}"/>
    <pc:docChg chg="modSld">
      <pc:chgData name="Ahmed Jamal Choudhry" userId="S::ac1953@live.mdx.ac.uk::d203ed51-5eaf-444f-aea8-5606428576ab" providerId="AD" clId="Web-{359D5B7B-0983-2ACC-D50D-BFAD7B825961}" dt="2021-12-09T14:57:44.566" v="14" actId="1076"/>
      <pc:docMkLst>
        <pc:docMk/>
      </pc:docMkLst>
      <pc:sldChg chg="modSp">
        <pc:chgData name="Ahmed Jamal Choudhry" userId="S::ac1953@live.mdx.ac.uk::d203ed51-5eaf-444f-aea8-5606428576ab" providerId="AD" clId="Web-{359D5B7B-0983-2ACC-D50D-BFAD7B825961}" dt="2021-12-09T14:57:44.566" v="14" actId="1076"/>
        <pc:sldMkLst>
          <pc:docMk/>
          <pc:sldMk cId="2487469679" sldId="285"/>
        </pc:sldMkLst>
        <pc:spChg chg="mod">
          <ac:chgData name="Ahmed Jamal Choudhry" userId="S::ac1953@live.mdx.ac.uk::d203ed51-5eaf-444f-aea8-5606428576ab" providerId="AD" clId="Web-{359D5B7B-0983-2ACC-D50D-BFAD7B825961}" dt="2021-12-09T14:57:33.629" v="10" actId="1076"/>
          <ac:spMkLst>
            <pc:docMk/>
            <pc:sldMk cId="2487469679" sldId="285"/>
            <ac:spMk id="218" creationId="{B7E5AFE1-6CBB-48C6-9151-6E3EB7CCFE5C}"/>
          </ac:spMkLst>
        </pc:spChg>
        <pc:spChg chg="mod">
          <ac:chgData name="Ahmed Jamal Choudhry" userId="S::ac1953@live.mdx.ac.uk::d203ed51-5eaf-444f-aea8-5606428576ab" providerId="AD" clId="Web-{359D5B7B-0983-2ACC-D50D-BFAD7B825961}" dt="2021-12-09T14:56:20.189" v="4"/>
          <ac:spMkLst>
            <pc:docMk/>
            <pc:sldMk cId="2487469679" sldId="285"/>
            <ac:spMk id="219" creationId="{8D3E3B60-1490-44F9-A3C0-F6EF6DA12FC4}"/>
          </ac:spMkLst>
        </pc:spChg>
        <pc:spChg chg="mod">
          <ac:chgData name="Ahmed Jamal Choudhry" userId="S::ac1953@live.mdx.ac.uk::d203ed51-5eaf-444f-aea8-5606428576ab" providerId="AD" clId="Web-{359D5B7B-0983-2ACC-D50D-BFAD7B825961}" dt="2021-12-09T14:56:33.785" v="7"/>
          <ac:spMkLst>
            <pc:docMk/>
            <pc:sldMk cId="2487469679" sldId="285"/>
            <ac:spMk id="220" creationId="{91E5E2F9-E76E-4B1C-BBDF-B71A5B1439C4}"/>
          </ac:spMkLst>
        </pc:spChg>
        <pc:grpChg chg="mod">
          <ac:chgData name="Ahmed Jamal Choudhry" userId="S::ac1953@live.mdx.ac.uk::d203ed51-5eaf-444f-aea8-5606428576ab" providerId="AD" clId="Web-{359D5B7B-0983-2ACC-D50D-BFAD7B825961}" dt="2021-12-09T14:57:23.363" v="9" actId="1076"/>
          <ac:grpSpMkLst>
            <pc:docMk/>
            <pc:sldMk cId="2487469679" sldId="285"/>
            <ac:grpSpMk id="87" creationId="{4B5D6EC9-1C23-4268-B4B9-102A08ADCDF4}"/>
          </ac:grpSpMkLst>
        </pc:grpChg>
        <pc:grpChg chg="mod">
          <ac:chgData name="Ahmed Jamal Choudhry" userId="S::ac1953@live.mdx.ac.uk::d203ed51-5eaf-444f-aea8-5606428576ab" providerId="AD" clId="Web-{359D5B7B-0983-2ACC-D50D-BFAD7B825961}" dt="2021-12-09T14:57:44.566" v="14" actId="1076"/>
          <ac:grpSpMkLst>
            <pc:docMk/>
            <pc:sldMk cId="2487469679" sldId="285"/>
            <ac:grpSpMk id="90" creationId="{1A6FACAB-4CE4-4576-A184-2D5631E89EBA}"/>
          </ac:grpSpMkLst>
        </pc:grpChg>
        <pc:grpChg chg="mod">
          <ac:chgData name="Ahmed Jamal Choudhry" userId="S::ac1953@live.mdx.ac.uk::d203ed51-5eaf-444f-aea8-5606428576ab" providerId="AD" clId="Web-{359D5B7B-0983-2ACC-D50D-BFAD7B825961}" dt="2021-12-09T14:57:39.926" v="13" actId="1076"/>
          <ac:grpSpMkLst>
            <pc:docMk/>
            <pc:sldMk cId="2487469679" sldId="285"/>
            <ac:grpSpMk id="93" creationId="{DE067758-E14C-4BAF-A6A8-B4EC32772020}"/>
          </ac:grpSpMkLst>
        </pc:grpChg>
        <pc:grpChg chg="mod">
          <ac:chgData name="Ahmed Jamal Choudhry" userId="S::ac1953@live.mdx.ac.uk::d203ed51-5eaf-444f-aea8-5606428576ab" providerId="AD" clId="Web-{359D5B7B-0983-2ACC-D50D-BFAD7B825961}" dt="2021-12-09T14:56:25.799" v="5" actId="1076"/>
          <ac:grpSpMkLst>
            <pc:docMk/>
            <pc:sldMk cId="2487469679" sldId="285"/>
            <ac:grpSpMk id="105" creationId="{03751C8A-68E4-42BD-B05A-EA173CB463B8}"/>
          </ac:grpSpMkLst>
        </pc:grpChg>
        <pc:grpChg chg="mod">
          <ac:chgData name="Ahmed Jamal Choudhry" userId="S::ac1953@live.mdx.ac.uk::d203ed51-5eaf-444f-aea8-5606428576ab" providerId="AD" clId="Web-{359D5B7B-0983-2ACC-D50D-BFAD7B825961}" dt="2021-12-09T14:56:39.393" v="8" actId="1076"/>
          <ac:grpSpMkLst>
            <pc:docMk/>
            <pc:sldMk cId="2487469679" sldId="285"/>
            <ac:grpSpMk id="123" creationId="{522DCCA1-32D3-4CEB-8F67-4C54A2CCE9B4}"/>
          </ac:grpSpMkLst>
        </pc:grpChg>
      </pc:sldChg>
    </pc:docChg>
  </pc:docChgLst>
  <pc:docChgLst>
    <pc:chgData name="Mahdi Ahbab" userId="S::ma3048@live.mdx.ac.uk::105c5bd5-46da-4bb2-9a63-faae1591ca71" providerId="AD" clId="Web-{F9E30C67-D32B-4FDC-A0DB-A889BC715A54}"/>
    <pc:docChg chg="modSld">
      <pc:chgData name="Mahdi Ahbab" userId="S::ma3048@live.mdx.ac.uk::105c5bd5-46da-4bb2-9a63-faae1591ca71" providerId="AD" clId="Web-{F9E30C67-D32B-4FDC-A0DB-A889BC715A54}" dt="2021-11-16T19:42:22.312" v="1"/>
      <pc:docMkLst>
        <pc:docMk/>
      </pc:docMkLst>
      <pc:sldChg chg="addSp delSp">
        <pc:chgData name="Mahdi Ahbab" userId="S::ma3048@live.mdx.ac.uk::105c5bd5-46da-4bb2-9a63-faae1591ca71" providerId="AD" clId="Web-{F9E30C67-D32B-4FDC-A0DB-A889BC715A54}" dt="2021-11-16T19:42:22.312" v="1"/>
        <pc:sldMkLst>
          <pc:docMk/>
          <pc:sldMk cId="2757992000" sldId="269"/>
        </pc:sldMkLst>
        <pc:picChg chg="add del">
          <ac:chgData name="Mahdi Ahbab" userId="S::ma3048@live.mdx.ac.uk::105c5bd5-46da-4bb2-9a63-faae1591ca71" providerId="AD" clId="Web-{F9E30C67-D32B-4FDC-A0DB-A889BC715A54}" dt="2021-11-16T19:42:22.312" v="1"/>
          <ac:picMkLst>
            <pc:docMk/>
            <pc:sldMk cId="2757992000" sldId="269"/>
            <ac:picMk id="17" creationId="{5ED8B2E2-EF46-45FB-AD3B-1A2A46237DC8}"/>
          </ac:picMkLst>
        </pc:picChg>
      </pc:sldChg>
    </pc:docChg>
  </pc:docChgLst>
  <pc:docChgLst>
    <pc:chgData name="Ahmed Jamal Choudhry" userId="S::ac1953@live.mdx.ac.uk::d203ed51-5eaf-444f-aea8-5606428576ab" providerId="AD" clId="Web-{B30996CA-0A45-38CD-2542-F5D5C69577A2}"/>
    <pc:docChg chg="addSld delSld modSld">
      <pc:chgData name="Ahmed Jamal Choudhry" userId="S::ac1953@live.mdx.ac.uk::d203ed51-5eaf-444f-aea8-5606428576ab" providerId="AD" clId="Web-{B30996CA-0A45-38CD-2542-F5D5C69577A2}" dt="2021-10-26T14:54:23.544" v="254" actId="20577"/>
      <pc:docMkLst>
        <pc:docMk/>
      </pc:docMkLst>
      <pc:sldChg chg="addSp delSp modSp new add del">
        <pc:chgData name="Ahmed Jamal Choudhry" userId="S::ac1953@live.mdx.ac.uk::d203ed51-5eaf-444f-aea8-5606428576ab" providerId="AD" clId="Web-{B30996CA-0A45-38CD-2542-F5D5C69577A2}" dt="2021-10-26T14:51:35.290" v="163" actId="20577"/>
        <pc:sldMkLst>
          <pc:docMk/>
          <pc:sldMk cId="4197975368" sldId="257"/>
        </pc:sldMkLst>
        <pc:spChg chg="add del mod">
          <ac:chgData name="Ahmed Jamal Choudhry" userId="S::ac1953@live.mdx.ac.uk::d203ed51-5eaf-444f-aea8-5606428576ab" providerId="AD" clId="Web-{B30996CA-0A45-38CD-2542-F5D5C69577A2}" dt="2021-10-26T14:51:35.290" v="163" actId="20577"/>
          <ac:spMkLst>
            <pc:docMk/>
            <pc:sldMk cId="4197975368" sldId="257"/>
            <ac:spMk id="2" creationId="{38333002-A6AD-4AF5-8C88-F7981CDE0BC7}"/>
          </ac:spMkLst>
        </pc:spChg>
        <pc:spChg chg="add del mod">
          <ac:chgData name="Ahmed Jamal Choudhry" userId="S::ac1953@live.mdx.ac.uk::d203ed51-5eaf-444f-aea8-5606428576ab" providerId="AD" clId="Web-{B30996CA-0A45-38CD-2542-F5D5C69577A2}" dt="2021-10-26T14:50:44.289" v="153" actId="20577"/>
          <ac:spMkLst>
            <pc:docMk/>
            <pc:sldMk cId="4197975368" sldId="257"/>
            <ac:spMk id="3" creationId="{708BDD7A-4D1A-46F5-BA47-216FA224B5E1}"/>
          </ac:spMkLst>
        </pc:spChg>
        <pc:picChg chg="add del mod">
          <ac:chgData name="Ahmed Jamal Choudhry" userId="S::ac1953@live.mdx.ac.uk::d203ed51-5eaf-444f-aea8-5606428576ab" providerId="AD" clId="Web-{B30996CA-0A45-38CD-2542-F5D5C69577A2}" dt="2021-10-26T14:49:27.928" v="10"/>
          <ac:picMkLst>
            <pc:docMk/>
            <pc:sldMk cId="4197975368" sldId="257"/>
            <ac:picMk id="4" creationId="{D2B2C494-CDB8-40B0-9260-EC4E25208C97}"/>
          </ac:picMkLst>
        </pc:picChg>
      </pc:sldChg>
      <pc:sldChg chg="modSp new">
        <pc:chgData name="Ahmed Jamal Choudhry" userId="S::ac1953@live.mdx.ac.uk::d203ed51-5eaf-444f-aea8-5606428576ab" providerId="AD" clId="Web-{B30996CA-0A45-38CD-2542-F5D5C69577A2}" dt="2021-10-26T14:51:46.541" v="172" actId="20577"/>
        <pc:sldMkLst>
          <pc:docMk/>
          <pc:sldMk cId="1202914057" sldId="258"/>
        </pc:sldMkLst>
        <pc:spChg chg="mod">
          <ac:chgData name="Ahmed Jamal Choudhry" userId="S::ac1953@live.mdx.ac.uk::d203ed51-5eaf-444f-aea8-5606428576ab" providerId="AD" clId="Web-{B30996CA-0A45-38CD-2542-F5D5C69577A2}" dt="2021-10-26T14:51:46.541" v="172" actId="20577"/>
          <ac:spMkLst>
            <pc:docMk/>
            <pc:sldMk cId="1202914057" sldId="258"/>
            <ac:spMk id="2" creationId="{20F71C8D-82C5-47FB-B29A-443C08413296}"/>
          </ac:spMkLst>
        </pc:spChg>
      </pc:sldChg>
      <pc:sldChg chg="modSp new">
        <pc:chgData name="Ahmed Jamal Choudhry" userId="S::ac1953@live.mdx.ac.uk::d203ed51-5eaf-444f-aea8-5606428576ab" providerId="AD" clId="Web-{B30996CA-0A45-38CD-2542-F5D5C69577A2}" dt="2021-10-26T14:52:31.948" v="178" actId="20577"/>
        <pc:sldMkLst>
          <pc:docMk/>
          <pc:sldMk cId="546371243" sldId="259"/>
        </pc:sldMkLst>
        <pc:spChg chg="mod">
          <ac:chgData name="Ahmed Jamal Choudhry" userId="S::ac1953@live.mdx.ac.uk::d203ed51-5eaf-444f-aea8-5606428576ab" providerId="AD" clId="Web-{B30996CA-0A45-38CD-2542-F5D5C69577A2}" dt="2021-10-26T14:52:31.948" v="178" actId="20577"/>
          <ac:spMkLst>
            <pc:docMk/>
            <pc:sldMk cId="546371243" sldId="259"/>
            <ac:spMk id="2" creationId="{C27E05BC-115E-4F6A-A0FB-1EAFB4A68E41}"/>
          </ac:spMkLst>
        </pc:spChg>
      </pc:sldChg>
      <pc:sldChg chg="modSp new">
        <pc:chgData name="Ahmed Jamal Choudhry" userId="S::ac1953@live.mdx.ac.uk::d203ed51-5eaf-444f-aea8-5606428576ab" providerId="AD" clId="Web-{B30996CA-0A45-38CD-2542-F5D5C69577A2}" dt="2021-10-26T14:52:38.854" v="185" actId="20577"/>
        <pc:sldMkLst>
          <pc:docMk/>
          <pc:sldMk cId="2531075004" sldId="260"/>
        </pc:sldMkLst>
        <pc:spChg chg="mod">
          <ac:chgData name="Ahmed Jamal Choudhry" userId="S::ac1953@live.mdx.ac.uk::d203ed51-5eaf-444f-aea8-5606428576ab" providerId="AD" clId="Web-{B30996CA-0A45-38CD-2542-F5D5C69577A2}" dt="2021-10-26T14:52:38.854" v="185" actId="20577"/>
          <ac:spMkLst>
            <pc:docMk/>
            <pc:sldMk cId="2531075004" sldId="260"/>
            <ac:spMk id="2" creationId="{2DFE4123-67FB-4374-809D-9CAEA07CAD5E}"/>
          </ac:spMkLst>
        </pc:spChg>
      </pc:sldChg>
      <pc:sldChg chg="modSp new">
        <pc:chgData name="Ahmed Jamal Choudhry" userId="S::ac1953@live.mdx.ac.uk::d203ed51-5eaf-444f-aea8-5606428576ab" providerId="AD" clId="Web-{B30996CA-0A45-38CD-2542-F5D5C69577A2}" dt="2021-10-26T14:52:54.151" v="190" actId="20577"/>
        <pc:sldMkLst>
          <pc:docMk/>
          <pc:sldMk cId="2155796926" sldId="261"/>
        </pc:sldMkLst>
        <pc:spChg chg="mod">
          <ac:chgData name="Ahmed Jamal Choudhry" userId="S::ac1953@live.mdx.ac.uk::d203ed51-5eaf-444f-aea8-5606428576ab" providerId="AD" clId="Web-{B30996CA-0A45-38CD-2542-F5D5C69577A2}" dt="2021-10-26T14:52:54.151" v="190" actId="20577"/>
          <ac:spMkLst>
            <pc:docMk/>
            <pc:sldMk cId="2155796926" sldId="261"/>
            <ac:spMk id="2" creationId="{908A5973-D12D-4D45-9DEC-E5A6F11D9DA9}"/>
          </ac:spMkLst>
        </pc:spChg>
      </pc:sldChg>
      <pc:sldChg chg="modSp new">
        <pc:chgData name="Ahmed Jamal Choudhry" userId="S::ac1953@live.mdx.ac.uk::d203ed51-5eaf-444f-aea8-5606428576ab" providerId="AD" clId="Web-{B30996CA-0A45-38CD-2542-F5D5C69577A2}" dt="2021-10-26T14:53:17.043" v="200" actId="20577"/>
        <pc:sldMkLst>
          <pc:docMk/>
          <pc:sldMk cId="2325990375" sldId="262"/>
        </pc:sldMkLst>
        <pc:spChg chg="mod">
          <ac:chgData name="Ahmed Jamal Choudhry" userId="S::ac1953@live.mdx.ac.uk::d203ed51-5eaf-444f-aea8-5606428576ab" providerId="AD" clId="Web-{B30996CA-0A45-38CD-2542-F5D5C69577A2}" dt="2021-10-26T14:53:17.043" v="200" actId="20577"/>
          <ac:spMkLst>
            <pc:docMk/>
            <pc:sldMk cId="2325990375" sldId="262"/>
            <ac:spMk id="2" creationId="{B9F4DE87-DCBA-431F-A1D4-72F8A76BB44F}"/>
          </ac:spMkLst>
        </pc:spChg>
      </pc:sldChg>
      <pc:sldChg chg="modSp new">
        <pc:chgData name="Ahmed Jamal Choudhry" userId="S::ac1953@live.mdx.ac.uk::d203ed51-5eaf-444f-aea8-5606428576ab" providerId="AD" clId="Web-{B30996CA-0A45-38CD-2542-F5D5C69577A2}" dt="2021-10-26T14:53:22.011" v="208" actId="20577"/>
        <pc:sldMkLst>
          <pc:docMk/>
          <pc:sldMk cId="194074304" sldId="263"/>
        </pc:sldMkLst>
        <pc:spChg chg="mod">
          <ac:chgData name="Ahmed Jamal Choudhry" userId="S::ac1953@live.mdx.ac.uk::d203ed51-5eaf-444f-aea8-5606428576ab" providerId="AD" clId="Web-{B30996CA-0A45-38CD-2542-F5D5C69577A2}" dt="2021-10-26T14:53:22.011" v="208" actId="20577"/>
          <ac:spMkLst>
            <pc:docMk/>
            <pc:sldMk cId="194074304" sldId="263"/>
            <ac:spMk id="2" creationId="{27CC1156-B28B-44FB-B9C8-4386DDAED7BC}"/>
          </ac:spMkLst>
        </pc:spChg>
      </pc:sldChg>
      <pc:sldChg chg="modSp new">
        <pc:chgData name="Ahmed Jamal Choudhry" userId="S::ac1953@live.mdx.ac.uk::d203ed51-5eaf-444f-aea8-5606428576ab" providerId="AD" clId="Web-{B30996CA-0A45-38CD-2542-F5D5C69577A2}" dt="2021-10-26T14:54:23.544" v="254" actId="20577"/>
        <pc:sldMkLst>
          <pc:docMk/>
          <pc:sldMk cId="622886764" sldId="264"/>
        </pc:sldMkLst>
        <pc:spChg chg="mod">
          <ac:chgData name="Ahmed Jamal Choudhry" userId="S::ac1953@live.mdx.ac.uk::d203ed51-5eaf-444f-aea8-5606428576ab" providerId="AD" clId="Web-{B30996CA-0A45-38CD-2542-F5D5C69577A2}" dt="2021-10-26T14:54:23.544" v="254" actId="20577"/>
          <ac:spMkLst>
            <pc:docMk/>
            <pc:sldMk cId="622886764" sldId="264"/>
            <ac:spMk id="2" creationId="{B6899185-0316-46C8-A14F-59C8CE17DCE4}"/>
          </ac:spMkLst>
        </pc:spChg>
      </pc:sldChg>
    </pc:docChg>
  </pc:docChgLst>
  <pc:docChgLst>
    <pc:chgData name="Shamraiz Nawaz" userId="S::sn1109@live.mdx.ac.uk::e633f296-88e2-4e3a-9c36-25a573204103" providerId="AD" clId="Web-{B02F4636-8FC4-0FEB-5CDA-8847C79B9DE9}"/>
    <pc:docChg chg="modSld">
      <pc:chgData name="Shamraiz Nawaz" userId="S::sn1109@live.mdx.ac.uk::e633f296-88e2-4e3a-9c36-25a573204103" providerId="AD" clId="Web-{B02F4636-8FC4-0FEB-5CDA-8847C79B9DE9}" dt="2021-11-20T17:17:38.319" v="0" actId="14100"/>
      <pc:docMkLst>
        <pc:docMk/>
      </pc:docMkLst>
      <pc:sldChg chg="modSp">
        <pc:chgData name="Shamraiz Nawaz" userId="S::sn1109@live.mdx.ac.uk::e633f296-88e2-4e3a-9c36-25a573204103" providerId="AD" clId="Web-{B02F4636-8FC4-0FEB-5CDA-8847C79B9DE9}" dt="2021-11-20T17:17:38.319" v="0" actId="14100"/>
        <pc:sldMkLst>
          <pc:docMk/>
          <pc:sldMk cId="1308692089" sldId="282"/>
        </pc:sldMkLst>
        <pc:picChg chg="mod">
          <ac:chgData name="Shamraiz Nawaz" userId="S::sn1109@live.mdx.ac.uk::e633f296-88e2-4e3a-9c36-25a573204103" providerId="AD" clId="Web-{B02F4636-8FC4-0FEB-5CDA-8847C79B9DE9}" dt="2021-11-20T17:17:38.319" v="0" actId="14100"/>
          <ac:picMkLst>
            <pc:docMk/>
            <pc:sldMk cId="1308692089" sldId="282"/>
            <ac:picMk id="2" creationId="{2D53A35F-9457-4D0F-B76E-9450EAB6427D}"/>
          </ac:picMkLst>
        </pc:picChg>
      </pc:sldChg>
    </pc:docChg>
  </pc:docChgLst>
  <pc:docChgLst>
    <pc:chgData name="Joseph Dias" userId="S::jd1189@live.mdx.ac.uk::ffdaf934-2fa2-4943-b39e-3f7d43621d3b" providerId="AD" clId="Web-{D8379C38-59C6-5D47-1DA9-654DA7199B9F}"/>
    <pc:docChg chg="modSld">
      <pc:chgData name="Joseph Dias" userId="S::jd1189@live.mdx.ac.uk::ffdaf934-2fa2-4943-b39e-3f7d43621d3b" providerId="AD" clId="Web-{D8379C38-59C6-5D47-1DA9-654DA7199B9F}" dt="2021-11-16T17:05:30.630" v="166" actId="20577"/>
      <pc:docMkLst>
        <pc:docMk/>
      </pc:docMkLst>
      <pc:sldChg chg="modSp">
        <pc:chgData name="Joseph Dias" userId="S::jd1189@live.mdx.ac.uk::ffdaf934-2fa2-4943-b39e-3f7d43621d3b" providerId="AD" clId="Web-{D8379C38-59C6-5D47-1DA9-654DA7199B9F}" dt="2021-11-16T16:27:26.901" v="91" actId="1076"/>
        <pc:sldMkLst>
          <pc:docMk/>
          <pc:sldMk cId="231881858" sldId="268"/>
        </pc:sldMkLst>
        <pc:picChg chg="mod">
          <ac:chgData name="Joseph Dias" userId="S::jd1189@live.mdx.ac.uk::ffdaf934-2fa2-4943-b39e-3f7d43621d3b" providerId="AD" clId="Web-{D8379C38-59C6-5D47-1DA9-654DA7199B9F}" dt="2021-11-16T16:27:26.901" v="91" actId="1076"/>
          <ac:picMkLst>
            <pc:docMk/>
            <pc:sldMk cId="231881858" sldId="268"/>
            <ac:picMk id="15" creationId="{F3719EE3-001B-40B1-9791-AE8E5AA49547}"/>
          </ac:picMkLst>
        </pc:picChg>
        <pc:picChg chg="mod">
          <ac:chgData name="Joseph Dias" userId="S::jd1189@live.mdx.ac.uk::ffdaf934-2fa2-4943-b39e-3f7d43621d3b" providerId="AD" clId="Web-{D8379C38-59C6-5D47-1DA9-654DA7199B9F}" dt="2021-11-16T16:25:59.196" v="88" actId="1076"/>
          <ac:picMkLst>
            <pc:docMk/>
            <pc:sldMk cId="231881858" sldId="268"/>
            <ac:picMk id="17" creationId="{0313F0BE-4B4C-413E-9234-078A8FBD1541}"/>
          </ac:picMkLst>
        </pc:picChg>
        <pc:picChg chg="mod">
          <ac:chgData name="Joseph Dias" userId="S::jd1189@live.mdx.ac.uk::ffdaf934-2fa2-4943-b39e-3f7d43621d3b" providerId="AD" clId="Web-{D8379C38-59C6-5D47-1DA9-654DA7199B9F}" dt="2021-11-16T16:26:05.602" v="90" actId="1076"/>
          <ac:picMkLst>
            <pc:docMk/>
            <pc:sldMk cId="231881858" sldId="268"/>
            <ac:picMk id="21" creationId="{27D819F3-EC86-4B85-9B4D-99012720BF18}"/>
          </ac:picMkLst>
        </pc:picChg>
      </pc:sldChg>
      <pc:sldChg chg="addSp delSp modSp">
        <pc:chgData name="Joseph Dias" userId="S::jd1189@live.mdx.ac.uk::ffdaf934-2fa2-4943-b39e-3f7d43621d3b" providerId="AD" clId="Web-{D8379C38-59C6-5D47-1DA9-654DA7199B9F}" dt="2021-11-16T16:46:55.946" v="117" actId="1076"/>
        <pc:sldMkLst>
          <pc:docMk/>
          <pc:sldMk cId="2757992000" sldId="269"/>
        </pc:sldMkLst>
        <pc:spChg chg="add del mod">
          <ac:chgData name="Joseph Dias" userId="S::jd1189@live.mdx.ac.uk::ffdaf934-2fa2-4943-b39e-3f7d43621d3b" providerId="AD" clId="Web-{D8379C38-59C6-5D47-1DA9-654DA7199B9F}" dt="2021-11-16T15:59:41.968" v="21"/>
          <ac:spMkLst>
            <pc:docMk/>
            <pc:sldMk cId="2757992000" sldId="269"/>
            <ac:spMk id="2" creationId="{7A7D7CE6-B32A-4ACF-869F-33915BF3F57C}"/>
          </ac:spMkLst>
        </pc:spChg>
        <pc:spChg chg="add mod">
          <ac:chgData name="Joseph Dias" userId="S::jd1189@live.mdx.ac.uk::ffdaf934-2fa2-4943-b39e-3f7d43621d3b" providerId="AD" clId="Web-{D8379C38-59C6-5D47-1DA9-654DA7199B9F}" dt="2021-11-16T16:19:25.732" v="87" actId="14100"/>
          <ac:spMkLst>
            <pc:docMk/>
            <pc:sldMk cId="2757992000" sldId="269"/>
            <ac:spMk id="3" creationId="{30BF7D78-C454-40E3-BC73-65F236E66577}"/>
          </ac:spMkLst>
        </pc:spChg>
        <pc:spChg chg="add mod">
          <ac:chgData name="Joseph Dias" userId="S::jd1189@live.mdx.ac.uk::ffdaf934-2fa2-4943-b39e-3f7d43621d3b" providerId="AD" clId="Web-{D8379C38-59C6-5D47-1DA9-654DA7199B9F}" dt="2021-11-16T16:07:38.511" v="65" actId="1076"/>
          <ac:spMkLst>
            <pc:docMk/>
            <pc:sldMk cId="2757992000" sldId="269"/>
            <ac:spMk id="4" creationId="{F2760FA8-D7AE-4694-BBE2-35C611370D8D}"/>
          </ac:spMkLst>
        </pc:spChg>
        <pc:spChg chg="add del mod">
          <ac:chgData name="Joseph Dias" userId="S::jd1189@live.mdx.ac.uk::ffdaf934-2fa2-4943-b39e-3f7d43621d3b" providerId="AD" clId="Web-{D8379C38-59C6-5D47-1DA9-654DA7199B9F}" dt="2021-11-16T16:02:20.597" v="41"/>
          <ac:spMkLst>
            <pc:docMk/>
            <pc:sldMk cId="2757992000" sldId="269"/>
            <ac:spMk id="5" creationId="{498327F0-98F7-41CB-A6E8-AFA092D106AF}"/>
          </ac:spMkLst>
        </pc:spChg>
        <pc:spChg chg="add mod">
          <ac:chgData name="Joseph Dias" userId="S::jd1189@live.mdx.ac.uk::ffdaf934-2fa2-4943-b39e-3f7d43621d3b" providerId="AD" clId="Web-{D8379C38-59C6-5D47-1DA9-654DA7199B9F}" dt="2021-11-16T16:07:42.324" v="66" actId="1076"/>
          <ac:spMkLst>
            <pc:docMk/>
            <pc:sldMk cId="2757992000" sldId="269"/>
            <ac:spMk id="6" creationId="{7200F198-1E95-4FE6-864E-C3213EA7E20E}"/>
          </ac:spMkLst>
        </pc:spChg>
        <pc:spChg chg="add del">
          <ac:chgData name="Joseph Dias" userId="S::jd1189@live.mdx.ac.uk::ffdaf934-2fa2-4943-b39e-3f7d43621d3b" providerId="AD" clId="Web-{D8379C38-59C6-5D47-1DA9-654DA7199B9F}" dt="2021-11-16T16:08:29.544" v="72"/>
          <ac:spMkLst>
            <pc:docMk/>
            <pc:sldMk cId="2757992000" sldId="269"/>
            <ac:spMk id="7" creationId="{596B57EA-0603-4C36-BCAC-11F2492866D0}"/>
          </ac:spMkLst>
        </pc:spChg>
        <pc:spChg chg="add mod">
          <ac:chgData name="Joseph Dias" userId="S::jd1189@live.mdx.ac.uk::ffdaf934-2fa2-4943-b39e-3f7d43621d3b" providerId="AD" clId="Web-{D8379C38-59C6-5D47-1DA9-654DA7199B9F}" dt="2021-11-16T16:44:05.488" v="100" actId="1076"/>
          <ac:spMkLst>
            <pc:docMk/>
            <pc:sldMk cId="2757992000" sldId="269"/>
            <ac:spMk id="13" creationId="{50DA4758-EA59-41E2-9429-3AA179A42407}"/>
          </ac:spMkLst>
        </pc:spChg>
        <pc:spChg chg="add mod">
          <ac:chgData name="Joseph Dias" userId="S::jd1189@live.mdx.ac.uk::ffdaf934-2fa2-4943-b39e-3f7d43621d3b" providerId="AD" clId="Web-{D8379C38-59C6-5D47-1DA9-654DA7199B9F}" dt="2021-11-16T16:46:19.226" v="104" actId="1076"/>
          <ac:spMkLst>
            <pc:docMk/>
            <pc:sldMk cId="2757992000" sldId="269"/>
            <ac:spMk id="18" creationId="{3E311BF0-ECF7-4366-B6C0-1B507F220902}"/>
          </ac:spMkLst>
        </pc:spChg>
        <pc:spChg chg="add mod">
          <ac:chgData name="Joseph Dias" userId="S::jd1189@live.mdx.ac.uk::ffdaf934-2fa2-4943-b39e-3f7d43621d3b" providerId="AD" clId="Web-{D8379C38-59C6-5D47-1DA9-654DA7199B9F}" dt="2021-11-16T16:46:46.618" v="113" actId="1076"/>
          <ac:spMkLst>
            <pc:docMk/>
            <pc:sldMk cId="2757992000" sldId="269"/>
            <ac:spMk id="20" creationId="{884C5E32-810D-4423-9EA3-63773E3DD53A}"/>
          </ac:spMkLst>
        </pc:spChg>
        <pc:spChg chg="add mod">
          <ac:chgData name="Joseph Dias" userId="S::jd1189@live.mdx.ac.uk::ffdaf934-2fa2-4943-b39e-3f7d43621d3b" providerId="AD" clId="Web-{D8379C38-59C6-5D47-1DA9-654DA7199B9F}" dt="2021-11-16T16:46:34.086" v="109" actId="1076"/>
          <ac:spMkLst>
            <pc:docMk/>
            <pc:sldMk cId="2757992000" sldId="269"/>
            <ac:spMk id="22" creationId="{5EA7D03E-278F-4377-BA7B-43F59AF030FB}"/>
          </ac:spMkLst>
        </pc:spChg>
        <pc:spChg chg="add mod">
          <ac:chgData name="Joseph Dias" userId="S::jd1189@live.mdx.ac.uk::ffdaf934-2fa2-4943-b39e-3f7d43621d3b" providerId="AD" clId="Web-{D8379C38-59C6-5D47-1DA9-654DA7199B9F}" dt="2021-11-16T16:46:55.946" v="117" actId="1076"/>
          <ac:spMkLst>
            <pc:docMk/>
            <pc:sldMk cId="2757992000" sldId="269"/>
            <ac:spMk id="24" creationId="{A8E1B569-653A-49FD-9AB8-F346BEB3212E}"/>
          </ac:spMkLst>
        </pc:spChg>
        <pc:picChg chg="mod">
          <ac:chgData name="Joseph Dias" userId="S::jd1189@live.mdx.ac.uk::ffdaf934-2fa2-4943-b39e-3f7d43621d3b" providerId="AD" clId="Web-{D8379C38-59C6-5D47-1DA9-654DA7199B9F}" dt="2021-11-16T16:18:41.966" v="81" actId="1076"/>
          <ac:picMkLst>
            <pc:docMk/>
            <pc:sldMk cId="2757992000" sldId="269"/>
            <ac:picMk id="2" creationId="{BF57DBFE-9BFF-4207-AAE5-545CF9E09DE3}"/>
          </ac:picMkLst>
        </pc:picChg>
        <pc:picChg chg="mod">
          <ac:chgData name="Joseph Dias" userId="S::jd1189@live.mdx.ac.uk::ffdaf934-2fa2-4943-b39e-3f7d43621d3b" providerId="AD" clId="Web-{D8379C38-59C6-5D47-1DA9-654DA7199B9F}" dt="2021-11-16T16:18:26.497" v="78" actId="1076"/>
          <ac:picMkLst>
            <pc:docMk/>
            <pc:sldMk cId="2757992000" sldId="269"/>
            <ac:picMk id="5" creationId="{3929AF4D-FB7C-45AF-BAA3-309A66BB1D44}"/>
          </ac:picMkLst>
        </pc:picChg>
        <pc:picChg chg="add del mod">
          <ac:chgData name="Joseph Dias" userId="S::jd1189@live.mdx.ac.uk::ffdaf934-2fa2-4943-b39e-3f7d43621d3b" providerId="AD" clId="Web-{D8379C38-59C6-5D47-1DA9-654DA7199B9F}" dt="2021-11-16T16:15:54.133" v="77"/>
          <ac:picMkLst>
            <pc:docMk/>
            <pc:sldMk cId="2757992000" sldId="269"/>
            <ac:picMk id="9" creationId="{BAD62867-ED74-4E43-9472-B486FC8E0720}"/>
          </ac:picMkLst>
        </pc:picChg>
        <pc:picChg chg="add del mod">
          <ac:chgData name="Joseph Dias" userId="S::jd1189@live.mdx.ac.uk::ffdaf934-2fa2-4943-b39e-3f7d43621d3b" providerId="AD" clId="Web-{D8379C38-59C6-5D47-1DA9-654DA7199B9F}" dt="2021-11-16T16:43:09.018" v="96"/>
          <ac:picMkLst>
            <pc:docMk/>
            <pc:sldMk cId="2757992000" sldId="269"/>
            <ac:picMk id="10" creationId="{D22FEC9C-5BEA-46E0-B316-FCA105724398}"/>
          </ac:picMkLst>
        </pc:picChg>
        <pc:picChg chg="add del mod">
          <ac:chgData name="Joseph Dias" userId="S::jd1189@live.mdx.ac.uk::ffdaf934-2fa2-4943-b39e-3f7d43621d3b" providerId="AD" clId="Web-{D8379C38-59C6-5D47-1DA9-654DA7199B9F}" dt="2021-11-16T16:43:25.487" v="98"/>
          <ac:picMkLst>
            <pc:docMk/>
            <pc:sldMk cId="2757992000" sldId="269"/>
            <ac:picMk id="11" creationId="{67569602-E665-4F35-8D9E-FD90C178F832}"/>
          </ac:picMkLst>
        </pc:picChg>
        <pc:picChg chg="mod">
          <ac:chgData name="Joseph Dias" userId="S::jd1189@live.mdx.ac.uk::ffdaf934-2fa2-4943-b39e-3f7d43621d3b" providerId="AD" clId="Web-{D8379C38-59C6-5D47-1DA9-654DA7199B9F}" dt="2021-11-16T16:27:34.823" v="92" actId="1076"/>
          <ac:picMkLst>
            <pc:docMk/>
            <pc:sldMk cId="2757992000" sldId="269"/>
            <ac:picMk id="12" creationId="{24CDD3C0-E2FB-4EF3-A133-2987F70AA3ED}"/>
          </ac:picMkLst>
        </pc:picChg>
        <pc:picChg chg="mod">
          <ac:chgData name="Joseph Dias" userId="S::jd1189@live.mdx.ac.uk::ffdaf934-2fa2-4943-b39e-3f7d43621d3b" providerId="AD" clId="Web-{D8379C38-59C6-5D47-1DA9-654DA7199B9F}" dt="2021-11-16T16:18:47.450" v="83" actId="1076"/>
          <ac:picMkLst>
            <pc:docMk/>
            <pc:sldMk cId="2757992000" sldId="269"/>
            <ac:picMk id="16" creationId="{C5E30416-1B81-4999-90FD-4FAA1EF21135}"/>
          </ac:picMkLst>
        </pc:picChg>
        <pc:cxnChg chg="add mod">
          <ac:chgData name="Joseph Dias" userId="S::jd1189@live.mdx.ac.uk::ffdaf934-2fa2-4943-b39e-3f7d43621d3b" providerId="AD" clId="Web-{D8379C38-59C6-5D47-1DA9-654DA7199B9F}" dt="2021-11-16T16:08:22.731" v="71" actId="1076"/>
          <ac:cxnSpMkLst>
            <pc:docMk/>
            <pc:sldMk cId="2757992000" sldId="269"/>
            <ac:cxnSpMk id="8" creationId="{D397ACD8-E91D-49F1-B321-6120267A6D5E}"/>
          </ac:cxnSpMkLst>
        </pc:cxnChg>
      </pc:sldChg>
      <pc:sldChg chg="addSp delSp modSp">
        <pc:chgData name="Joseph Dias" userId="S::jd1189@live.mdx.ac.uk::ffdaf934-2fa2-4943-b39e-3f7d43621d3b" providerId="AD" clId="Web-{D8379C38-59C6-5D47-1DA9-654DA7199B9F}" dt="2021-11-16T16:42:54.815" v="94"/>
        <pc:sldMkLst>
          <pc:docMk/>
          <pc:sldMk cId="3948233684" sldId="271"/>
        </pc:sldMkLst>
        <pc:picChg chg="add del mod">
          <ac:chgData name="Joseph Dias" userId="S::jd1189@live.mdx.ac.uk::ffdaf934-2fa2-4943-b39e-3f7d43621d3b" providerId="AD" clId="Web-{D8379C38-59C6-5D47-1DA9-654DA7199B9F}" dt="2021-11-16T16:42:54.815" v="94"/>
          <ac:picMkLst>
            <pc:docMk/>
            <pc:sldMk cId="3948233684" sldId="271"/>
            <ac:picMk id="3" creationId="{0BD8E711-008B-436E-8E11-E1251A09F44A}"/>
          </ac:picMkLst>
        </pc:picChg>
      </pc:sldChg>
      <pc:sldChg chg="modSp">
        <pc:chgData name="Joseph Dias" userId="S::jd1189@live.mdx.ac.uk::ffdaf934-2fa2-4943-b39e-3f7d43621d3b" providerId="AD" clId="Web-{D8379C38-59C6-5D47-1DA9-654DA7199B9F}" dt="2021-11-16T17:02:11.531" v="145" actId="20577"/>
        <pc:sldMkLst>
          <pc:docMk/>
          <pc:sldMk cId="156775285" sldId="274"/>
        </pc:sldMkLst>
        <pc:spChg chg="mod">
          <ac:chgData name="Joseph Dias" userId="S::jd1189@live.mdx.ac.uk::ffdaf934-2fa2-4943-b39e-3f7d43621d3b" providerId="AD" clId="Web-{D8379C38-59C6-5D47-1DA9-654DA7199B9F}" dt="2021-11-16T17:02:11.531" v="145" actId="20577"/>
          <ac:spMkLst>
            <pc:docMk/>
            <pc:sldMk cId="156775285" sldId="274"/>
            <ac:spMk id="3" creationId="{CC7D601E-EAB3-4F6A-9504-F39FF8477F7B}"/>
          </ac:spMkLst>
        </pc:spChg>
      </pc:sldChg>
      <pc:sldChg chg="modSp">
        <pc:chgData name="Joseph Dias" userId="S::jd1189@live.mdx.ac.uk::ffdaf934-2fa2-4943-b39e-3f7d43621d3b" providerId="AD" clId="Web-{D8379C38-59C6-5D47-1DA9-654DA7199B9F}" dt="2021-11-16T17:00:16.419" v="137" actId="1076"/>
        <pc:sldMkLst>
          <pc:docMk/>
          <pc:sldMk cId="1702710707" sldId="275"/>
        </pc:sldMkLst>
        <pc:spChg chg="mod">
          <ac:chgData name="Joseph Dias" userId="S::jd1189@live.mdx.ac.uk::ffdaf934-2fa2-4943-b39e-3f7d43621d3b" providerId="AD" clId="Web-{D8379C38-59C6-5D47-1DA9-654DA7199B9F}" dt="2021-11-16T17:00:16.419" v="137" actId="1076"/>
          <ac:spMkLst>
            <pc:docMk/>
            <pc:sldMk cId="1702710707" sldId="275"/>
            <ac:spMk id="3" creationId="{E96AA764-019D-4290-808C-6E5B883E8BF2}"/>
          </ac:spMkLst>
        </pc:spChg>
      </pc:sldChg>
      <pc:sldChg chg="modSp">
        <pc:chgData name="Joseph Dias" userId="S::jd1189@live.mdx.ac.uk::ffdaf934-2fa2-4943-b39e-3f7d43621d3b" providerId="AD" clId="Web-{D8379C38-59C6-5D47-1DA9-654DA7199B9F}" dt="2021-11-16T17:05:30.630" v="166" actId="20577"/>
        <pc:sldMkLst>
          <pc:docMk/>
          <pc:sldMk cId="472739902" sldId="276"/>
        </pc:sldMkLst>
        <pc:spChg chg="mod">
          <ac:chgData name="Joseph Dias" userId="S::jd1189@live.mdx.ac.uk::ffdaf934-2fa2-4943-b39e-3f7d43621d3b" providerId="AD" clId="Web-{D8379C38-59C6-5D47-1DA9-654DA7199B9F}" dt="2021-11-16T16:59:36.043" v="135" actId="20577"/>
          <ac:spMkLst>
            <pc:docMk/>
            <pc:sldMk cId="472739902" sldId="276"/>
            <ac:spMk id="3" creationId="{42A6A206-0E65-4352-B095-211177F7E0A0}"/>
          </ac:spMkLst>
        </pc:spChg>
        <pc:spChg chg="mod">
          <ac:chgData name="Joseph Dias" userId="S::jd1189@live.mdx.ac.uk::ffdaf934-2fa2-4943-b39e-3f7d43621d3b" providerId="AD" clId="Web-{D8379C38-59C6-5D47-1DA9-654DA7199B9F}" dt="2021-11-16T17:05:23.146" v="155" actId="20577"/>
          <ac:spMkLst>
            <pc:docMk/>
            <pc:sldMk cId="472739902" sldId="276"/>
            <ac:spMk id="7" creationId="{60444FE7-ADCB-4CA1-9C60-A8F101159D00}"/>
          </ac:spMkLst>
        </pc:spChg>
        <pc:spChg chg="mod">
          <ac:chgData name="Joseph Dias" userId="S::jd1189@live.mdx.ac.uk::ffdaf934-2fa2-4943-b39e-3f7d43621d3b" providerId="AD" clId="Web-{D8379C38-59C6-5D47-1DA9-654DA7199B9F}" dt="2021-11-16T17:05:30.630" v="166" actId="20577"/>
          <ac:spMkLst>
            <pc:docMk/>
            <pc:sldMk cId="472739902" sldId="276"/>
            <ac:spMk id="9" creationId="{11BB3DF8-7929-47E8-AF34-16C427C76AAB}"/>
          </ac:spMkLst>
        </pc:spChg>
      </pc:sldChg>
    </pc:docChg>
  </pc:docChgLst>
  <pc:docChgLst>
    <pc:chgData name="Shamraiz Nawaz" userId="S::sn1109@live.mdx.ac.uk::e633f296-88e2-4e3a-9c36-25a573204103" providerId="AD" clId="Web-{60B2879B-FC83-9109-9C2E-3A9E80D3B81F}"/>
    <pc:docChg chg="addSld delSld modSld">
      <pc:chgData name="Shamraiz Nawaz" userId="S::sn1109@live.mdx.ac.uk::e633f296-88e2-4e3a-9c36-25a573204103" providerId="AD" clId="Web-{60B2879B-FC83-9109-9C2E-3A9E80D3B81F}" dt="2021-11-16T16:28:06.813" v="128" actId="1076"/>
      <pc:docMkLst>
        <pc:docMk/>
      </pc:docMkLst>
      <pc:sldChg chg="addSp delSp modSp">
        <pc:chgData name="Shamraiz Nawaz" userId="S::sn1109@live.mdx.ac.uk::e633f296-88e2-4e3a-9c36-25a573204103" providerId="AD" clId="Web-{60B2879B-FC83-9109-9C2E-3A9E80D3B81F}" dt="2021-11-16T16:28:06.813" v="128" actId="1076"/>
        <pc:sldMkLst>
          <pc:docMk/>
          <pc:sldMk cId="231881858" sldId="268"/>
        </pc:sldMkLst>
        <pc:spChg chg="add del">
          <ac:chgData name="Shamraiz Nawaz" userId="S::sn1109@live.mdx.ac.uk::e633f296-88e2-4e3a-9c36-25a573204103" providerId="AD" clId="Web-{60B2879B-FC83-9109-9C2E-3A9E80D3B81F}" dt="2021-11-16T16:21:23.960" v="21"/>
          <ac:spMkLst>
            <pc:docMk/>
            <pc:sldMk cId="231881858" sldId="268"/>
            <ac:spMk id="3" creationId="{5735E6CA-19F0-45E0-BD7B-B1E7025567CB}"/>
          </ac:spMkLst>
        </pc:spChg>
        <pc:spChg chg="add mod">
          <ac:chgData name="Shamraiz Nawaz" userId="S::sn1109@live.mdx.ac.uk::e633f296-88e2-4e3a-9c36-25a573204103" providerId="AD" clId="Web-{60B2879B-FC83-9109-9C2E-3A9E80D3B81F}" dt="2021-11-16T16:22:40.368" v="123" actId="20577"/>
          <ac:spMkLst>
            <pc:docMk/>
            <pc:sldMk cId="231881858" sldId="268"/>
            <ac:spMk id="5" creationId="{FD2C76A3-9C2C-4AA0-92E6-666C77314431}"/>
          </ac:spMkLst>
        </pc:spChg>
        <pc:spChg chg="add">
          <ac:chgData name="Shamraiz Nawaz" userId="S::sn1109@live.mdx.ac.uk::e633f296-88e2-4e3a-9c36-25a573204103" providerId="AD" clId="Web-{60B2879B-FC83-9109-9C2E-3A9E80D3B81F}" dt="2021-11-16T16:21:29.523" v="23"/>
          <ac:spMkLst>
            <pc:docMk/>
            <pc:sldMk cId="231881858" sldId="268"/>
            <ac:spMk id="7" creationId="{9A66367B-B234-4AAB-A312-CFE4A6B8D90D}"/>
          </ac:spMkLst>
        </pc:spChg>
        <pc:spChg chg="add">
          <ac:chgData name="Shamraiz Nawaz" userId="S::sn1109@live.mdx.ac.uk::e633f296-88e2-4e3a-9c36-25a573204103" providerId="AD" clId="Web-{60B2879B-FC83-9109-9C2E-3A9E80D3B81F}" dt="2021-11-16T16:21:29.523" v="24"/>
          <ac:spMkLst>
            <pc:docMk/>
            <pc:sldMk cId="231881858" sldId="268"/>
            <ac:spMk id="9" creationId="{25D09E72-4457-4580-9A0B-6160474EA408}"/>
          </ac:spMkLst>
        </pc:spChg>
        <pc:picChg chg="add mod">
          <ac:chgData name="Shamraiz Nawaz" userId="S::sn1109@live.mdx.ac.uk::e633f296-88e2-4e3a-9c36-25a573204103" providerId="AD" clId="Web-{60B2879B-FC83-9109-9C2E-3A9E80D3B81F}" dt="2021-11-16T16:27:59.954" v="126" actId="1076"/>
          <ac:picMkLst>
            <pc:docMk/>
            <pc:sldMk cId="231881858" sldId="268"/>
            <ac:picMk id="13" creationId="{C8EBF138-0784-4163-B8E3-FE44E6196968}"/>
          </ac:picMkLst>
        </pc:picChg>
        <pc:picChg chg="add mod">
          <ac:chgData name="Shamraiz Nawaz" userId="S::sn1109@live.mdx.ac.uk::e633f296-88e2-4e3a-9c36-25a573204103" providerId="AD" clId="Web-{60B2879B-FC83-9109-9C2E-3A9E80D3B81F}" dt="2021-11-16T16:26:01.654" v="124" actId="1076"/>
          <ac:picMkLst>
            <pc:docMk/>
            <pc:sldMk cId="231881858" sldId="268"/>
            <ac:picMk id="15" creationId="{F3719EE3-001B-40B1-9791-AE8E5AA49547}"/>
          </ac:picMkLst>
        </pc:picChg>
        <pc:picChg chg="add mod">
          <ac:chgData name="Shamraiz Nawaz" userId="S::sn1109@live.mdx.ac.uk::e633f296-88e2-4e3a-9c36-25a573204103" providerId="AD" clId="Web-{60B2879B-FC83-9109-9C2E-3A9E80D3B81F}" dt="2021-11-16T16:28:06.813" v="128" actId="1076"/>
          <ac:picMkLst>
            <pc:docMk/>
            <pc:sldMk cId="231881858" sldId="268"/>
            <ac:picMk id="17" creationId="{0313F0BE-4B4C-413E-9234-078A8FBD1541}"/>
          </ac:picMkLst>
        </pc:picChg>
        <pc:picChg chg="add">
          <ac:chgData name="Shamraiz Nawaz" userId="S::sn1109@live.mdx.ac.uk::e633f296-88e2-4e3a-9c36-25a573204103" providerId="AD" clId="Web-{60B2879B-FC83-9109-9C2E-3A9E80D3B81F}" dt="2021-11-16T16:21:29.569" v="29"/>
          <ac:picMkLst>
            <pc:docMk/>
            <pc:sldMk cId="231881858" sldId="268"/>
            <ac:picMk id="19" creationId="{AE67BE4A-3CAB-41BD-8BD3-28DBE6ECFF32}"/>
          </ac:picMkLst>
        </pc:picChg>
        <pc:picChg chg="add mod">
          <ac:chgData name="Shamraiz Nawaz" userId="S::sn1109@live.mdx.ac.uk::e633f296-88e2-4e3a-9c36-25a573204103" providerId="AD" clId="Web-{60B2879B-FC83-9109-9C2E-3A9E80D3B81F}" dt="2021-11-16T16:28:01.548" v="127" actId="1076"/>
          <ac:picMkLst>
            <pc:docMk/>
            <pc:sldMk cId="231881858" sldId="268"/>
            <ac:picMk id="21" creationId="{27D819F3-EC86-4B85-9B4D-99012720BF18}"/>
          </ac:picMkLst>
        </pc:picChg>
        <pc:cxnChg chg="add">
          <ac:chgData name="Shamraiz Nawaz" userId="S::sn1109@live.mdx.ac.uk::e633f296-88e2-4e3a-9c36-25a573204103" providerId="AD" clId="Web-{60B2879B-FC83-9109-9C2E-3A9E80D3B81F}" dt="2021-11-16T16:21:29.538" v="25"/>
          <ac:cxnSpMkLst>
            <pc:docMk/>
            <pc:sldMk cId="231881858" sldId="268"/>
            <ac:cxnSpMk id="11" creationId="{20C19EDD-F34C-4C34-B733-88B737D0E629}"/>
          </ac:cxnSpMkLst>
        </pc:cxnChg>
      </pc:sldChg>
      <pc:sldChg chg="addSp modSp">
        <pc:chgData name="Shamraiz Nawaz" userId="S::sn1109@live.mdx.ac.uk::e633f296-88e2-4e3a-9c36-25a573204103" providerId="AD" clId="Web-{60B2879B-FC83-9109-9C2E-3A9E80D3B81F}" dt="2021-11-16T16:18:42.300" v="19" actId="1076"/>
        <pc:sldMkLst>
          <pc:docMk/>
          <pc:sldMk cId="2757992000" sldId="269"/>
        </pc:sldMkLst>
        <pc:picChg chg="add mod">
          <ac:chgData name="Shamraiz Nawaz" userId="S::sn1109@live.mdx.ac.uk::e633f296-88e2-4e3a-9c36-25a573204103" providerId="AD" clId="Web-{60B2879B-FC83-9109-9C2E-3A9E80D3B81F}" dt="2021-11-16T16:18:10.174" v="15" actId="1076"/>
          <ac:picMkLst>
            <pc:docMk/>
            <pc:sldMk cId="2757992000" sldId="269"/>
            <ac:picMk id="2" creationId="{BF57DBFE-9BFF-4207-AAE5-545CF9E09DE3}"/>
          </ac:picMkLst>
        </pc:picChg>
        <pc:picChg chg="add mod">
          <ac:chgData name="Shamraiz Nawaz" userId="S::sn1109@live.mdx.ac.uk::e633f296-88e2-4e3a-9c36-25a573204103" providerId="AD" clId="Web-{60B2879B-FC83-9109-9C2E-3A9E80D3B81F}" dt="2021-11-16T16:18:38.487" v="18" actId="1076"/>
          <ac:picMkLst>
            <pc:docMk/>
            <pc:sldMk cId="2757992000" sldId="269"/>
            <ac:picMk id="5" creationId="{3929AF4D-FB7C-45AF-BAA3-309A66BB1D44}"/>
          </ac:picMkLst>
        </pc:picChg>
        <pc:picChg chg="add mod">
          <ac:chgData name="Shamraiz Nawaz" userId="S::sn1109@live.mdx.ac.uk::e633f296-88e2-4e3a-9c36-25a573204103" providerId="AD" clId="Web-{60B2879B-FC83-9109-9C2E-3A9E80D3B81F}" dt="2021-11-16T16:17:41.783" v="9" actId="1076"/>
          <ac:picMkLst>
            <pc:docMk/>
            <pc:sldMk cId="2757992000" sldId="269"/>
            <ac:picMk id="12" creationId="{24CDD3C0-E2FB-4EF3-A133-2987F70AA3ED}"/>
          </ac:picMkLst>
        </pc:picChg>
        <pc:picChg chg="add mod">
          <ac:chgData name="Shamraiz Nawaz" userId="S::sn1109@live.mdx.ac.uk::e633f296-88e2-4e3a-9c36-25a573204103" providerId="AD" clId="Web-{60B2879B-FC83-9109-9C2E-3A9E80D3B81F}" dt="2021-11-16T16:18:42.300" v="19" actId="1076"/>
          <ac:picMkLst>
            <pc:docMk/>
            <pc:sldMk cId="2757992000" sldId="269"/>
            <ac:picMk id="14" creationId="{9D4A94DE-191D-4285-B706-F98FAFB6808F}"/>
          </ac:picMkLst>
        </pc:picChg>
        <pc:picChg chg="add mod">
          <ac:chgData name="Shamraiz Nawaz" userId="S::sn1109@live.mdx.ac.uk::e633f296-88e2-4e3a-9c36-25a573204103" providerId="AD" clId="Web-{60B2879B-FC83-9109-9C2E-3A9E80D3B81F}" dt="2021-11-16T16:18:31.940" v="17" actId="1076"/>
          <ac:picMkLst>
            <pc:docMk/>
            <pc:sldMk cId="2757992000" sldId="269"/>
            <ac:picMk id="16" creationId="{C5E30416-1B81-4999-90FD-4FAA1EF21135}"/>
          </ac:picMkLst>
        </pc:picChg>
      </pc:sldChg>
      <pc:sldChg chg="new del">
        <pc:chgData name="Shamraiz Nawaz" userId="S::sn1109@live.mdx.ac.uk::e633f296-88e2-4e3a-9c36-25a573204103" providerId="AD" clId="Web-{60B2879B-FC83-9109-9C2E-3A9E80D3B81F}" dt="2021-11-16T16:16:23.109" v="1"/>
        <pc:sldMkLst>
          <pc:docMk/>
          <pc:sldMk cId="4129662632" sldId="271"/>
        </pc:sldMkLst>
      </pc:sldChg>
    </pc:docChg>
  </pc:docChgLst>
  <pc:docChgLst>
    <pc:chgData name="Ahmed Jamal Choudhry" userId="S::ac1953@live.mdx.ac.uk::d203ed51-5eaf-444f-aea8-5606428576ab" providerId="AD" clId="Web-{D5119E29-87DE-A231-C410-19A2A44C3063}"/>
    <pc:docChg chg="addSld modSld sldOrd">
      <pc:chgData name="Ahmed Jamal Choudhry" userId="S::ac1953@live.mdx.ac.uk::d203ed51-5eaf-444f-aea8-5606428576ab" providerId="AD" clId="Web-{D5119E29-87DE-A231-C410-19A2A44C3063}" dt="2021-11-17T13:18:45.110" v="125" actId="20577"/>
      <pc:docMkLst>
        <pc:docMk/>
      </pc:docMkLst>
      <pc:sldChg chg="modSp">
        <pc:chgData name="Ahmed Jamal Choudhry" userId="S::ac1953@live.mdx.ac.uk::d203ed51-5eaf-444f-aea8-5606428576ab" providerId="AD" clId="Web-{D5119E29-87DE-A231-C410-19A2A44C3063}" dt="2021-11-17T13:10:35.614" v="19" actId="1076"/>
        <pc:sldMkLst>
          <pc:docMk/>
          <pc:sldMk cId="3998613614" sldId="266"/>
        </pc:sldMkLst>
        <pc:picChg chg="mod">
          <ac:chgData name="Ahmed Jamal Choudhry" userId="S::ac1953@live.mdx.ac.uk::d203ed51-5eaf-444f-aea8-5606428576ab" providerId="AD" clId="Web-{D5119E29-87DE-A231-C410-19A2A44C3063}" dt="2021-11-17T13:10:35.614" v="19" actId="1076"/>
          <ac:picMkLst>
            <pc:docMk/>
            <pc:sldMk cId="3998613614" sldId="266"/>
            <ac:picMk id="3" creationId="{43839EC7-2D2D-40F1-8097-A4D7C1F1C9B9}"/>
          </ac:picMkLst>
        </pc:picChg>
      </pc:sldChg>
      <pc:sldChg chg="addSp delSp modSp">
        <pc:chgData name="Ahmed Jamal Choudhry" userId="S::ac1953@live.mdx.ac.uk::d203ed51-5eaf-444f-aea8-5606428576ab" providerId="AD" clId="Web-{D5119E29-87DE-A231-C410-19A2A44C3063}" dt="2021-11-17T13:16:37.150" v="83"/>
        <pc:sldMkLst>
          <pc:docMk/>
          <pc:sldMk cId="2757992000" sldId="269"/>
        </pc:sldMkLst>
        <pc:spChg chg="del">
          <ac:chgData name="Ahmed Jamal Choudhry" userId="S::ac1953@live.mdx.ac.uk::d203ed51-5eaf-444f-aea8-5606428576ab" providerId="AD" clId="Web-{D5119E29-87DE-A231-C410-19A2A44C3063}" dt="2021-11-17T13:16:37.150" v="83"/>
          <ac:spMkLst>
            <pc:docMk/>
            <pc:sldMk cId="2757992000" sldId="269"/>
            <ac:spMk id="3" creationId="{30BF7D78-C454-40E3-BC73-65F236E66577}"/>
          </ac:spMkLst>
        </pc:spChg>
        <pc:spChg chg="add mod">
          <ac:chgData name="Ahmed Jamal Choudhry" userId="S::ac1953@live.mdx.ac.uk::d203ed51-5eaf-444f-aea8-5606428576ab" providerId="AD" clId="Web-{D5119E29-87DE-A231-C410-19A2A44C3063}" dt="2021-11-17T13:16:33.165" v="82" actId="1076"/>
          <ac:spMkLst>
            <pc:docMk/>
            <pc:sldMk cId="2757992000" sldId="269"/>
            <ac:spMk id="7" creationId="{63524C2C-E096-40A0-A8B1-A62938C743A0}"/>
          </ac:spMkLst>
        </pc:spChg>
        <pc:cxnChg chg="mod">
          <ac:chgData name="Ahmed Jamal Choudhry" userId="S::ac1953@live.mdx.ac.uk::d203ed51-5eaf-444f-aea8-5606428576ab" providerId="AD" clId="Web-{D5119E29-87DE-A231-C410-19A2A44C3063}" dt="2021-11-17T13:15:34.474" v="45"/>
          <ac:cxnSpMkLst>
            <pc:docMk/>
            <pc:sldMk cId="2757992000" sldId="269"/>
            <ac:cxnSpMk id="8" creationId="{D397ACD8-E91D-49F1-B321-6120267A6D5E}"/>
          </ac:cxnSpMkLst>
        </pc:cxnChg>
      </pc:sldChg>
      <pc:sldChg chg="addSp delSp modSp">
        <pc:chgData name="Ahmed Jamal Choudhry" userId="S::ac1953@live.mdx.ac.uk::d203ed51-5eaf-444f-aea8-5606428576ab" providerId="AD" clId="Web-{D5119E29-87DE-A231-C410-19A2A44C3063}" dt="2021-11-17T13:15:05.863" v="44" actId="1076"/>
        <pc:sldMkLst>
          <pc:docMk/>
          <pc:sldMk cId="3832713043" sldId="270"/>
        </pc:sldMkLst>
        <pc:spChg chg="add mod">
          <ac:chgData name="Ahmed Jamal Choudhry" userId="S::ac1953@live.mdx.ac.uk::d203ed51-5eaf-444f-aea8-5606428576ab" providerId="AD" clId="Web-{D5119E29-87DE-A231-C410-19A2A44C3063}" dt="2021-11-17T13:15:05.863" v="44" actId="1076"/>
          <ac:spMkLst>
            <pc:docMk/>
            <pc:sldMk cId="3832713043" sldId="270"/>
            <ac:spMk id="2" creationId="{F35FFCB0-725E-47C5-9645-8A5C0B161B73}"/>
          </ac:spMkLst>
        </pc:spChg>
        <pc:spChg chg="del">
          <ac:chgData name="Ahmed Jamal Choudhry" userId="S::ac1953@live.mdx.ac.uk::d203ed51-5eaf-444f-aea8-5606428576ab" providerId="AD" clId="Web-{D5119E29-87DE-A231-C410-19A2A44C3063}" dt="2021-11-17T13:14:58.738" v="41"/>
          <ac:spMkLst>
            <pc:docMk/>
            <pc:sldMk cId="3832713043" sldId="270"/>
            <ac:spMk id="4" creationId="{1EC94EA3-2F31-4C9F-AB19-C1D31CF9C383}"/>
          </ac:spMkLst>
        </pc:spChg>
      </pc:sldChg>
      <pc:sldChg chg="modSp">
        <pc:chgData name="Ahmed Jamal Choudhry" userId="S::ac1953@live.mdx.ac.uk::d203ed51-5eaf-444f-aea8-5606428576ab" providerId="AD" clId="Web-{D5119E29-87DE-A231-C410-19A2A44C3063}" dt="2021-11-17T13:18:45.110" v="125" actId="20577"/>
        <pc:sldMkLst>
          <pc:docMk/>
          <pc:sldMk cId="3948233684" sldId="271"/>
        </pc:sldMkLst>
        <pc:spChg chg="mod">
          <ac:chgData name="Ahmed Jamal Choudhry" userId="S::ac1953@live.mdx.ac.uk::d203ed51-5eaf-444f-aea8-5606428576ab" providerId="AD" clId="Web-{D5119E29-87DE-A231-C410-19A2A44C3063}" dt="2021-11-17T13:18:45.110" v="125" actId="20577"/>
          <ac:spMkLst>
            <pc:docMk/>
            <pc:sldMk cId="3948233684" sldId="271"/>
            <ac:spMk id="2" creationId="{7E9B19D9-C9F2-4AEB-B57C-3D33A03B4ED9}"/>
          </ac:spMkLst>
        </pc:spChg>
      </pc:sldChg>
      <pc:sldChg chg="addSp delSp modSp">
        <pc:chgData name="Ahmed Jamal Choudhry" userId="S::ac1953@live.mdx.ac.uk::d203ed51-5eaf-444f-aea8-5606428576ab" providerId="AD" clId="Web-{D5119E29-87DE-A231-C410-19A2A44C3063}" dt="2021-11-17T13:17:41.872" v="122" actId="1076"/>
        <pc:sldMkLst>
          <pc:docMk/>
          <pc:sldMk cId="4008749999" sldId="272"/>
        </pc:sldMkLst>
        <pc:spChg chg="del">
          <ac:chgData name="Ahmed Jamal Choudhry" userId="S::ac1953@live.mdx.ac.uk::d203ed51-5eaf-444f-aea8-5606428576ab" providerId="AD" clId="Web-{D5119E29-87DE-A231-C410-19A2A44C3063}" dt="2021-11-17T13:17:35.216" v="121"/>
          <ac:spMkLst>
            <pc:docMk/>
            <pc:sldMk cId="4008749999" sldId="272"/>
            <ac:spMk id="5" creationId="{FD2C76A3-9C2C-4AA0-92E6-666C77314431}"/>
          </ac:spMkLst>
        </pc:spChg>
        <pc:spChg chg="add mod">
          <ac:chgData name="Ahmed Jamal Choudhry" userId="S::ac1953@live.mdx.ac.uk::d203ed51-5eaf-444f-aea8-5606428576ab" providerId="AD" clId="Web-{D5119E29-87DE-A231-C410-19A2A44C3063}" dt="2021-11-17T13:17:41.872" v="122" actId="1076"/>
          <ac:spMkLst>
            <pc:docMk/>
            <pc:sldMk cId="4008749999" sldId="272"/>
            <ac:spMk id="10" creationId="{9BBAF883-3A9E-4C10-8CE0-1126F29C7098}"/>
          </ac:spMkLst>
        </pc:spChg>
      </pc:sldChg>
      <pc:sldChg chg="modSp">
        <pc:chgData name="Ahmed Jamal Choudhry" userId="S::ac1953@live.mdx.ac.uk::d203ed51-5eaf-444f-aea8-5606428576ab" providerId="AD" clId="Web-{D5119E29-87DE-A231-C410-19A2A44C3063}" dt="2021-11-17T13:17:57.498" v="124" actId="20577"/>
        <pc:sldMkLst>
          <pc:docMk/>
          <pc:sldMk cId="156775285" sldId="274"/>
        </pc:sldMkLst>
        <pc:spChg chg="mod">
          <ac:chgData name="Ahmed Jamal Choudhry" userId="S::ac1953@live.mdx.ac.uk::d203ed51-5eaf-444f-aea8-5606428576ab" providerId="AD" clId="Web-{D5119E29-87DE-A231-C410-19A2A44C3063}" dt="2021-11-17T13:17:57.498" v="124" actId="20577"/>
          <ac:spMkLst>
            <pc:docMk/>
            <pc:sldMk cId="156775285" sldId="274"/>
            <ac:spMk id="3" creationId="{CC7D601E-EAB3-4F6A-9504-F39FF8477F7B}"/>
          </ac:spMkLst>
        </pc:spChg>
      </pc:sldChg>
      <pc:sldChg chg="addSp modSp new ord">
        <pc:chgData name="Ahmed Jamal Choudhry" userId="S::ac1953@live.mdx.ac.uk::d203ed51-5eaf-444f-aea8-5606428576ab" providerId="AD" clId="Web-{D5119E29-87DE-A231-C410-19A2A44C3063}" dt="2021-11-17T13:07:08.727" v="8" actId="1076"/>
        <pc:sldMkLst>
          <pc:docMk/>
          <pc:sldMk cId="170756507" sldId="280"/>
        </pc:sldMkLst>
        <pc:picChg chg="add mod">
          <ac:chgData name="Ahmed Jamal Choudhry" userId="S::ac1953@live.mdx.ac.uk::d203ed51-5eaf-444f-aea8-5606428576ab" providerId="AD" clId="Web-{D5119E29-87DE-A231-C410-19A2A44C3063}" dt="2021-11-17T13:07:08.727" v="8" actId="1076"/>
          <ac:picMkLst>
            <pc:docMk/>
            <pc:sldMk cId="170756507" sldId="280"/>
            <ac:picMk id="2" creationId="{7878EA8E-5D48-4D71-9A91-F256416C4030}"/>
          </ac:picMkLst>
        </pc:picChg>
      </pc:sldChg>
      <pc:sldChg chg="addSp modSp new ord">
        <pc:chgData name="Ahmed Jamal Choudhry" userId="S::ac1953@live.mdx.ac.uk::d203ed51-5eaf-444f-aea8-5606428576ab" providerId="AD" clId="Web-{D5119E29-87DE-A231-C410-19A2A44C3063}" dt="2021-11-17T13:12:30.839" v="26"/>
        <pc:sldMkLst>
          <pc:docMk/>
          <pc:sldMk cId="441528712" sldId="281"/>
        </pc:sldMkLst>
        <pc:picChg chg="add mod">
          <ac:chgData name="Ahmed Jamal Choudhry" userId="S::ac1953@live.mdx.ac.uk::d203ed51-5eaf-444f-aea8-5606428576ab" providerId="AD" clId="Web-{D5119E29-87DE-A231-C410-19A2A44C3063}" dt="2021-11-17T13:09:06.187" v="14" actId="1076"/>
          <ac:picMkLst>
            <pc:docMk/>
            <pc:sldMk cId="441528712" sldId="281"/>
            <ac:picMk id="2" creationId="{F7CD0A72-D62A-4DD0-B39A-5765508CB2FE}"/>
          </ac:picMkLst>
        </pc:picChg>
      </pc:sldChg>
      <pc:sldChg chg="addSp modSp new">
        <pc:chgData name="Ahmed Jamal Choudhry" userId="S::ac1953@live.mdx.ac.uk::d203ed51-5eaf-444f-aea8-5606428576ab" providerId="AD" clId="Web-{D5119E29-87DE-A231-C410-19A2A44C3063}" dt="2021-11-17T13:10:26.160" v="18" actId="1076"/>
        <pc:sldMkLst>
          <pc:docMk/>
          <pc:sldMk cId="1308692089" sldId="282"/>
        </pc:sldMkLst>
        <pc:picChg chg="add mod">
          <ac:chgData name="Ahmed Jamal Choudhry" userId="S::ac1953@live.mdx.ac.uk::d203ed51-5eaf-444f-aea8-5606428576ab" providerId="AD" clId="Web-{D5119E29-87DE-A231-C410-19A2A44C3063}" dt="2021-11-17T13:10:26.160" v="18" actId="1076"/>
          <ac:picMkLst>
            <pc:docMk/>
            <pc:sldMk cId="1308692089" sldId="282"/>
            <ac:picMk id="2" creationId="{2D53A35F-9457-4D0F-B76E-9450EAB6427D}"/>
          </ac:picMkLst>
        </pc:picChg>
      </pc:sldChg>
      <pc:sldChg chg="addSp modSp new">
        <pc:chgData name="Ahmed Jamal Choudhry" userId="S::ac1953@live.mdx.ac.uk::d203ed51-5eaf-444f-aea8-5606428576ab" providerId="AD" clId="Web-{D5119E29-87DE-A231-C410-19A2A44C3063}" dt="2021-11-17T13:11:02.662" v="25" actId="1076"/>
        <pc:sldMkLst>
          <pc:docMk/>
          <pc:sldMk cId="1424682857" sldId="283"/>
        </pc:sldMkLst>
        <pc:picChg chg="add mod">
          <ac:chgData name="Ahmed Jamal Choudhry" userId="S::ac1953@live.mdx.ac.uk::d203ed51-5eaf-444f-aea8-5606428576ab" providerId="AD" clId="Web-{D5119E29-87DE-A231-C410-19A2A44C3063}" dt="2021-11-17T13:11:02.662" v="25" actId="1076"/>
          <ac:picMkLst>
            <pc:docMk/>
            <pc:sldMk cId="1424682857" sldId="283"/>
            <ac:picMk id="2" creationId="{F8A86F5D-5B54-42A4-926C-FBA136ED1BEE}"/>
          </ac:picMkLst>
        </pc:picChg>
      </pc:sldChg>
      <pc:sldChg chg="addSp modSp new">
        <pc:chgData name="Ahmed Jamal Choudhry" userId="S::ac1953@live.mdx.ac.uk::d203ed51-5eaf-444f-aea8-5606428576ab" providerId="AD" clId="Web-{D5119E29-87DE-A231-C410-19A2A44C3063}" dt="2021-11-17T13:13:29.499" v="36" actId="1076"/>
        <pc:sldMkLst>
          <pc:docMk/>
          <pc:sldMk cId="682301890" sldId="284"/>
        </pc:sldMkLst>
        <pc:spChg chg="add mod">
          <ac:chgData name="Ahmed Jamal Choudhry" userId="S::ac1953@live.mdx.ac.uk::d203ed51-5eaf-444f-aea8-5606428576ab" providerId="AD" clId="Web-{D5119E29-87DE-A231-C410-19A2A44C3063}" dt="2021-11-17T13:13:29.499" v="36" actId="1076"/>
          <ac:spMkLst>
            <pc:docMk/>
            <pc:sldMk cId="682301890" sldId="284"/>
            <ac:spMk id="3" creationId="{4CEE7A7F-4921-4FFE-8276-657CE734A9CA}"/>
          </ac:spMkLst>
        </pc:spChg>
      </pc:sldChg>
    </pc:docChg>
  </pc:docChgLst>
  <pc:docChgLst>
    <pc:chgData name="Ahmed Jamal Choudhry" userId="S::ac1953@live.mdx.ac.uk::d203ed51-5eaf-444f-aea8-5606428576ab" providerId="AD" clId="Web-{AC11E553-7697-1E23-FD60-70ED06208087}"/>
    <pc:docChg chg="addSld delSld modSld sldOrd">
      <pc:chgData name="Ahmed Jamal Choudhry" userId="S::ac1953@live.mdx.ac.uk::d203ed51-5eaf-444f-aea8-5606428576ab" providerId="AD" clId="Web-{AC11E553-7697-1E23-FD60-70ED06208087}" dt="2021-11-16T17:14:19.634" v="641" actId="20577"/>
      <pc:docMkLst>
        <pc:docMk/>
      </pc:docMkLst>
      <pc:sldChg chg="del">
        <pc:chgData name="Ahmed Jamal Choudhry" userId="S::ac1953@live.mdx.ac.uk::d203ed51-5eaf-444f-aea8-5606428576ab" providerId="AD" clId="Web-{AC11E553-7697-1E23-FD60-70ED06208087}" dt="2021-11-16T15:55:34.635" v="5"/>
        <pc:sldMkLst>
          <pc:docMk/>
          <pc:sldMk cId="4128596607" sldId="256"/>
        </pc:sldMkLst>
      </pc:sldChg>
      <pc:sldChg chg="del">
        <pc:chgData name="Ahmed Jamal Choudhry" userId="S::ac1953@live.mdx.ac.uk::d203ed51-5eaf-444f-aea8-5606428576ab" providerId="AD" clId="Web-{AC11E553-7697-1E23-FD60-70ED06208087}" dt="2021-11-16T16:26:49.976" v="116"/>
        <pc:sldMkLst>
          <pc:docMk/>
          <pc:sldMk cId="622886764" sldId="264"/>
        </pc:sldMkLst>
      </pc:sldChg>
      <pc:sldChg chg="addSp delSp modSp new">
        <pc:chgData name="Ahmed Jamal Choudhry" userId="S::ac1953@live.mdx.ac.uk::d203ed51-5eaf-444f-aea8-5606428576ab" providerId="AD" clId="Web-{AC11E553-7697-1E23-FD60-70ED06208087}" dt="2021-11-16T16:48:51.296" v="327" actId="1076"/>
        <pc:sldMkLst>
          <pc:docMk/>
          <pc:sldMk cId="2920037999" sldId="265"/>
        </pc:sldMkLst>
        <pc:spChg chg="del">
          <ac:chgData name="Ahmed Jamal Choudhry" userId="S::ac1953@live.mdx.ac.uk::d203ed51-5eaf-444f-aea8-5606428576ab" providerId="AD" clId="Web-{AC11E553-7697-1E23-FD60-70ED06208087}" dt="2021-11-16T15:53:09.785" v="2"/>
          <ac:spMkLst>
            <pc:docMk/>
            <pc:sldMk cId="2920037999" sldId="265"/>
            <ac:spMk id="2" creationId="{8B4A520D-D741-4780-A68A-1B2F788D236E}"/>
          </ac:spMkLst>
        </pc:spChg>
        <pc:spChg chg="del">
          <ac:chgData name="Ahmed Jamal Choudhry" userId="S::ac1953@live.mdx.ac.uk::d203ed51-5eaf-444f-aea8-5606428576ab" providerId="AD" clId="Web-{AC11E553-7697-1E23-FD60-70ED06208087}" dt="2021-11-16T15:53:09.035" v="1"/>
          <ac:spMkLst>
            <pc:docMk/>
            <pc:sldMk cId="2920037999" sldId="265"/>
            <ac:spMk id="3" creationId="{AD7A7680-FB9E-4EC1-8FE2-63ACCCF853A3}"/>
          </ac:spMkLst>
        </pc:spChg>
        <pc:spChg chg="add del">
          <ac:chgData name="Ahmed Jamal Choudhry" userId="S::ac1953@live.mdx.ac.uk::d203ed51-5eaf-444f-aea8-5606428576ab" providerId="AD" clId="Web-{AC11E553-7697-1E23-FD60-70ED06208087}" dt="2021-11-16T16:48:29.623" v="314"/>
          <ac:spMkLst>
            <pc:docMk/>
            <pc:sldMk cId="2920037999" sldId="265"/>
            <ac:spMk id="5" creationId="{1F94C0E0-B47D-4E3A-846A-6CF60C3E1BB4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6:48:51.296" v="327" actId="1076"/>
          <ac:spMkLst>
            <pc:docMk/>
            <pc:sldMk cId="2920037999" sldId="265"/>
            <ac:spMk id="6" creationId="{F39B3747-F22D-4D4A-919F-7F7A4EDCBD2C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6:10:07.412" v="51" actId="20577"/>
          <ac:spMkLst>
            <pc:docMk/>
            <pc:sldMk cId="2920037999" sldId="265"/>
            <ac:spMk id="9" creationId="{2F3CB307-6D8D-44BF-BDD7-5FED73BA1176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6:10:14.724" v="56" actId="20577"/>
          <ac:spMkLst>
            <pc:docMk/>
            <pc:sldMk cId="2920037999" sldId="265"/>
            <ac:spMk id="11" creationId="{C7BD79C0-CA13-4913-9B4E-102E72558ED8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6:42:18.179" v="229" actId="1076"/>
          <ac:spMkLst>
            <pc:docMk/>
            <pc:sldMk cId="2920037999" sldId="265"/>
            <ac:spMk id="18" creationId="{B2639235-98CD-4489-A7E9-C9C1C404CD2B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6:43:36.478" v="242" actId="20577"/>
          <ac:spMkLst>
            <pc:docMk/>
            <pc:sldMk cId="2920037999" sldId="265"/>
            <ac:spMk id="20" creationId="{014C7F91-C345-40EC-BFC9-9C494196E39F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6:42:22.851" v="230" actId="1076"/>
          <ac:spMkLst>
            <pc:docMk/>
            <pc:sldMk cId="2920037999" sldId="265"/>
            <ac:spMk id="22" creationId="{27F5ADA1-90DB-489A-87AF-F9C965D885F4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6:42:42.836" v="234" actId="1076"/>
          <ac:spMkLst>
            <pc:docMk/>
            <pc:sldMk cId="2920037999" sldId="265"/>
            <ac:spMk id="24" creationId="{E30DD9B1-8E88-4D30-8B1C-3C920330C819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6:43:38.915" v="244" actId="20577"/>
          <ac:spMkLst>
            <pc:docMk/>
            <pc:sldMk cId="2920037999" sldId="265"/>
            <ac:spMk id="26" creationId="{CCD0ACCC-3CF3-43B2-90C5-BC2437BDF7AB}"/>
          </ac:spMkLst>
        </pc:spChg>
        <pc:picChg chg="add mod">
          <ac:chgData name="Ahmed Jamal Choudhry" userId="S::ac1953@live.mdx.ac.uk::d203ed51-5eaf-444f-aea8-5606428576ab" providerId="AD" clId="Web-{AC11E553-7697-1E23-FD60-70ED06208087}" dt="2021-11-16T16:17:05.388" v="103" actId="1076"/>
          <ac:picMkLst>
            <pc:docMk/>
            <pc:sldMk cId="2920037999" sldId="265"/>
            <ac:picMk id="12" creationId="{9694FE6A-070B-4FF9-9A63-1E21AE703F8B}"/>
          </ac:picMkLst>
        </pc:picChg>
        <pc:picChg chg="add mod">
          <ac:chgData name="Ahmed Jamal Choudhry" userId="S::ac1953@live.mdx.ac.uk::d203ed51-5eaf-444f-aea8-5606428576ab" providerId="AD" clId="Web-{AC11E553-7697-1E23-FD60-70ED06208087}" dt="2021-11-16T16:22:20.081" v="114" actId="1076"/>
          <ac:picMkLst>
            <pc:docMk/>
            <pc:sldMk cId="2920037999" sldId="265"/>
            <ac:picMk id="13" creationId="{031D6204-4AFD-4BAA-95F3-7EB114101354}"/>
          </ac:picMkLst>
        </pc:picChg>
        <pc:picChg chg="add mod">
          <ac:chgData name="Ahmed Jamal Choudhry" userId="S::ac1953@live.mdx.ac.uk::d203ed51-5eaf-444f-aea8-5606428576ab" providerId="AD" clId="Web-{AC11E553-7697-1E23-FD60-70ED06208087}" dt="2021-11-16T16:24:36.708" v="115" actId="1076"/>
          <ac:picMkLst>
            <pc:docMk/>
            <pc:sldMk cId="2920037999" sldId="265"/>
            <ac:picMk id="14" creationId="{D645F7C2-2B3E-4656-9E80-3FA504DD1FF5}"/>
          </ac:picMkLst>
        </pc:picChg>
        <pc:picChg chg="add mod">
          <ac:chgData name="Ahmed Jamal Choudhry" userId="S::ac1953@live.mdx.ac.uk::d203ed51-5eaf-444f-aea8-5606428576ab" providerId="AD" clId="Web-{AC11E553-7697-1E23-FD60-70ED06208087}" dt="2021-11-16T16:11:07.538" v="62" actId="1076"/>
          <ac:picMkLst>
            <pc:docMk/>
            <pc:sldMk cId="2920037999" sldId="265"/>
            <ac:picMk id="15" creationId="{B813EFF4-07D2-462E-BBA4-AFCFB6C85180}"/>
          </ac:picMkLst>
        </pc:picChg>
        <pc:picChg chg="add mod">
          <ac:chgData name="Ahmed Jamal Choudhry" userId="S::ac1953@live.mdx.ac.uk::d203ed51-5eaf-444f-aea8-5606428576ab" providerId="AD" clId="Web-{AC11E553-7697-1E23-FD60-70ED06208087}" dt="2021-11-16T16:11:18.647" v="66" actId="1076"/>
          <ac:picMkLst>
            <pc:docMk/>
            <pc:sldMk cId="2920037999" sldId="265"/>
            <ac:picMk id="16" creationId="{7808FB0D-81F7-485E-B5E6-AEDA2F527279}"/>
          </ac:picMkLst>
        </pc:picChg>
        <pc:cxnChg chg="add mod">
          <ac:chgData name="Ahmed Jamal Choudhry" userId="S::ac1953@live.mdx.ac.uk::d203ed51-5eaf-444f-aea8-5606428576ab" providerId="AD" clId="Web-{AC11E553-7697-1E23-FD60-70ED06208087}" dt="2021-11-16T16:07:53.556" v="41" actId="1076"/>
          <ac:cxnSpMkLst>
            <pc:docMk/>
            <pc:sldMk cId="2920037999" sldId="265"/>
            <ac:cxnSpMk id="7" creationId="{6223E2A6-B490-4323-B119-0BF12D687E5A}"/>
          </ac:cxnSpMkLst>
        </pc:cxnChg>
      </pc:sldChg>
      <pc:sldChg chg="addSp new">
        <pc:chgData name="Ahmed Jamal Choudhry" userId="S::ac1953@live.mdx.ac.uk::d203ed51-5eaf-444f-aea8-5606428576ab" providerId="AD" clId="Web-{AC11E553-7697-1E23-FD60-70ED06208087}" dt="2021-11-16T15:57:05.164" v="17"/>
        <pc:sldMkLst>
          <pc:docMk/>
          <pc:sldMk cId="3998613614" sldId="266"/>
        </pc:sldMkLst>
        <pc:picChg chg="add">
          <ac:chgData name="Ahmed Jamal Choudhry" userId="S::ac1953@live.mdx.ac.uk::d203ed51-5eaf-444f-aea8-5606428576ab" providerId="AD" clId="Web-{AC11E553-7697-1E23-FD60-70ED06208087}" dt="2021-11-16T15:57:05.164" v="17"/>
          <ac:picMkLst>
            <pc:docMk/>
            <pc:sldMk cId="3998613614" sldId="266"/>
            <ac:picMk id="3" creationId="{43839EC7-2D2D-40F1-8097-A4D7C1F1C9B9}"/>
          </ac:picMkLst>
        </pc:picChg>
      </pc:sldChg>
      <pc:sldChg chg="addSp delSp modSp new">
        <pc:chgData name="Ahmed Jamal Choudhry" userId="S::ac1953@live.mdx.ac.uk::d203ed51-5eaf-444f-aea8-5606428576ab" providerId="AD" clId="Web-{AC11E553-7697-1E23-FD60-70ED06208087}" dt="2021-11-16T16:49:36.422" v="342" actId="1076"/>
        <pc:sldMkLst>
          <pc:docMk/>
          <pc:sldMk cId="1592621782" sldId="267"/>
        </pc:sldMkLst>
        <pc:spChg chg="add del mod">
          <ac:chgData name="Ahmed Jamal Choudhry" userId="S::ac1953@live.mdx.ac.uk::d203ed51-5eaf-444f-aea8-5606428576ab" providerId="AD" clId="Web-{AC11E553-7697-1E23-FD60-70ED06208087}" dt="2021-11-16T16:48:59.858" v="328"/>
          <ac:spMkLst>
            <pc:docMk/>
            <pc:sldMk cId="1592621782" sldId="267"/>
            <ac:spMk id="2" creationId="{895279E9-A9E2-4EB2-8AAB-91B7BE768F6C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6:49:36.422" v="342" actId="1076"/>
          <ac:spMkLst>
            <pc:docMk/>
            <pc:sldMk cId="1592621782" sldId="267"/>
            <ac:spMk id="3" creationId="{A4FE4048-906A-4D0A-B210-B98C386CEA17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6:12:55.930" v="77" actId="20577"/>
          <ac:spMkLst>
            <pc:docMk/>
            <pc:sldMk cId="1592621782" sldId="267"/>
            <ac:spMk id="7" creationId="{111448E4-820B-4C8F-BD4A-915CED99F8AC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6:13:04.290" v="89" actId="20577"/>
          <ac:spMkLst>
            <pc:docMk/>
            <pc:sldMk cId="1592621782" sldId="267"/>
            <ac:spMk id="9" creationId="{A032BCC7-CAFF-472A-83FE-935431636EAE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6:43:22.462" v="239" actId="20577"/>
          <ac:spMkLst>
            <pc:docMk/>
            <pc:sldMk cId="1592621782" sldId="267"/>
            <ac:spMk id="20" creationId="{051EB0F7-A41B-4178-866D-E5712746CE65}"/>
          </ac:spMkLst>
        </pc:spChg>
        <pc:spChg chg="add del mod">
          <ac:chgData name="Ahmed Jamal Choudhry" userId="S::ac1953@live.mdx.ac.uk::d203ed51-5eaf-444f-aea8-5606428576ab" providerId="AD" clId="Web-{AC11E553-7697-1E23-FD60-70ED06208087}" dt="2021-11-16T16:39:47.333" v="192"/>
          <ac:spMkLst>
            <pc:docMk/>
            <pc:sldMk cId="1592621782" sldId="267"/>
            <ac:spMk id="21" creationId="{1006F2EC-018A-436F-86DE-7B853DEA2328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6:43:46.790" v="246" actId="20577"/>
          <ac:spMkLst>
            <pc:docMk/>
            <pc:sldMk cId="1592621782" sldId="267"/>
            <ac:spMk id="22" creationId="{19145E68-9C18-4496-B216-E9243C6D9EE2}"/>
          </ac:spMkLst>
        </pc:spChg>
        <pc:spChg chg="add del mod">
          <ac:chgData name="Ahmed Jamal Choudhry" userId="S::ac1953@live.mdx.ac.uk::d203ed51-5eaf-444f-aea8-5606428576ab" providerId="AD" clId="Web-{AC11E553-7697-1E23-FD60-70ED06208087}" dt="2021-11-16T16:40:30.037" v="205"/>
          <ac:spMkLst>
            <pc:docMk/>
            <pc:sldMk cId="1592621782" sldId="267"/>
            <ac:spMk id="23" creationId="{7BCAF3BC-4488-48F4-94DE-4586EFFDB30F}"/>
          </ac:spMkLst>
        </pc:spChg>
        <pc:spChg chg="add del mod">
          <ac:chgData name="Ahmed Jamal Choudhry" userId="S::ac1953@live.mdx.ac.uk::d203ed51-5eaf-444f-aea8-5606428576ab" providerId="AD" clId="Web-{AC11E553-7697-1E23-FD60-70ED06208087}" dt="2021-11-16T16:41:03.491" v="211" actId="20577"/>
          <ac:spMkLst>
            <pc:docMk/>
            <pc:sldMk cId="1592621782" sldId="267"/>
            <ac:spMk id="24" creationId="{A13E6778-473D-4CD0-A1A6-49E064764C17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6:40:15.302" v="201" actId="1076"/>
          <ac:spMkLst>
            <pc:docMk/>
            <pc:sldMk cId="1592621782" sldId="267"/>
            <ac:spMk id="25" creationId="{79E83392-66AF-480F-8E52-1D8103A19D70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6:43:52.134" v="248" actId="20577"/>
          <ac:spMkLst>
            <pc:docMk/>
            <pc:sldMk cId="1592621782" sldId="267"/>
            <ac:spMk id="26" creationId="{0E049F2F-24A4-488C-811E-89F25A4B2057}"/>
          </ac:spMkLst>
        </pc:spChg>
        <pc:picChg chg="add mod">
          <ac:chgData name="Ahmed Jamal Choudhry" userId="S::ac1953@live.mdx.ac.uk::d203ed51-5eaf-444f-aea8-5606428576ab" providerId="AD" clId="Web-{AC11E553-7697-1E23-FD60-70ED06208087}" dt="2021-11-16T16:20:11.313" v="108" actId="1076"/>
          <ac:picMkLst>
            <pc:docMk/>
            <pc:sldMk cId="1592621782" sldId="267"/>
            <ac:picMk id="11" creationId="{26D93A79-C07C-4F49-B601-409B2FCAE81F}"/>
          </ac:picMkLst>
        </pc:picChg>
        <pc:picChg chg="add">
          <ac:chgData name="Ahmed Jamal Choudhry" userId="S::ac1953@live.mdx.ac.uk::d203ed51-5eaf-444f-aea8-5606428576ab" providerId="AD" clId="Web-{AC11E553-7697-1E23-FD60-70ED06208087}" dt="2021-11-16T16:11:45.601" v="71"/>
          <ac:picMkLst>
            <pc:docMk/>
            <pc:sldMk cId="1592621782" sldId="267"/>
            <ac:picMk id="13" creationId="{7675DC59-3B02-4F75-9755-1CEFF1F53AB3}"/>
          </ac:picMkLst>
        </pc:picChg>
        <pc:picChg chg="add mod">
          <ac:chgData name="Ahmed Jamal Choudhry" userId="S::ac1953@live.mdx.ac.uk::d203ed51-5eaf-444f-aea8-5606428576ab" providerId="AD" clId="Web-{AC11E553-7697-1E23-FD60-70ED06208087}" dt="2021-11-16T16:21:18.673" v="112" actId="1076"/>
          <ac:picMkLst>
            <pc:docMk/>
            <pc:sldMk cId="1592621782" sldId="267"/>
            <ac:picMk id="15" creationId="{D1767E1B-5976-4AC2-98FF-068B04C5B5EE}"/>
          </ac:picMkLst>
        </pc:picChg>
        <pc:picChg chg="add mod">
          <ac:chgData name="Ahmed Jamal Choudhry" userId="S::ac1953@live.mdx.ac.uk::d203ed51-5eaf-444f-aea8-5606428576ab" providerId="AD" clId="Web-{AC11E553-7697-1E23-FD60-70ED06208087}" dt="2021-11-16T16:18:58.530" v="106" actId="1076"/>
          <ac:picMkLst>
            <pc:docMk/>
            <pc:sldMk cId="1592621782" sldId="267"/>
            <ac:picMk id="17" creationId="{266BF493-1383-40B4-B32E-37256B063283}"/>
          </ac:picMkLst>
        </pc:picChg>
        <pc:picChg chg="add mod">
          <ac:chgData name="Ahmed Jamal Choudhry" userId="S::ac1953@live.mdx.ac.uk::d203ed51-5eaf-444f-aea8-5606428576ab" providerId="AD" clId="Web-{AC11E553-7697-1E23-FD60-70ED06208087}" dt="2021-11-16T16:21:14.517" v="111" actId="1076"/>
          <ac:picMkLst>
            <pc:docMk/>
            <pc:sldMk cId="1592621782" sldId="267"/>
            <ac:picMk id="19" creationId="{BDC4762E-C7AE-4886-806D-E865BBCFED2B}"/>
          </ac:picMkLst>
        </pc:picChg>
        <pc:cxnChg chg="add">
          <ac:chgData name="Ahmed Jamal Choudhry" userId="S::ac1953@live.mdx.ac.uk::d203ed51-5eaf-444f-aea8-5606428576ab" providerId="AD" clId="Web-{AC11E553-7697-1E23-FD60-70ED06208087}" dt="2021-11-16T16:11:45.554" v="67"/>
          <ac:cxnSpMkLst>
            <pc:docMk/>
            <pc:sldMk cId="1592621782" sldId="267"/>
            <ac:cxnSpMk id="5" creationId="{276B6E55-8FFD-480A-9525-58FDE737879F}"/>
          </ac:cxnSpMkLst>
        </pc:cxnChg>
      </pc:sldChg>
      <pc:sldChg chg="new del">
        <pc:chgData name="Ahmed Jamal Choudhry" userId="S::ac1953@live.mdx.ac.uk::d203ed51-5eaf-444f-aea8-5606428576ab" providerId="AD" clId="Web-{AC11E553-7697-1E23-FD60-70ED06208087}" dt="2021-11-16T16:44:24.650" v="250"/>
        <pc:sldMkLst>
          <pc:docMk/>
          <pc:sldMk cId="231881858" sldId="268"/>
        </pc:sldMkLst>
      </pc:sldChg>
      <pc:sldChg chg="modSp new">
        <pc:chgData name="Ahmed Jamal Choudhry" userId="S::ac1953@live.mdx.ac.uk::d203ed51-5eaf-444f-aea8-5606428576ab" providerId="AD" clId="Web-{AC11E553-7697-1E23-FD60-70ED06208087}" dt="2021-11-16T16:35:14.110" v="154" actId="20577"/>
        <pc:sldMkLst>
          <pc:docMk/>
          <pc:sldMk cId="2757992000" sldId="269"/>
        </pc:sldMkLst>
        <pc:spChg chg="mod">
          <ac:chgData name="Ahmed Jamal Choudhry" userId="S::ac1953@live.mdx.ac.uk::d203ed51-5eaf-444f-aea8-5606428576ab" providerId="AD" clId="Web-{AC11E553-7697-1E23-FD60-70ED06208087}" dt="2021-11-16T16:35:14.110" v="154" actId="20577"/>
          <ac:spMkLst>
            <pc:docMk/>
            <pc:sldMk cId="2757992000" sldId="269"/>
            <ac:spMk id="3" creationId="{30BF7D78-C454-40E3-BC73-65F236E66577}"/>
          </ac:spMkLst>
        </pc:spChg>
      </pc:sldChg>
      <pc:sldChg chg="modSp new">
        <pc:chgData name="Ahmed Jamal Choudhry" userId="S::ac1953@live.mdx.ac.uk::d203ed51-5eaf-444f-aea8-5606428576ab" providerId="AD" clId="Web-{AC11E553-7697-1E23-FD60-70ED06208087}" dt="2021-11-16T16:37:02.721" v="185" actId="14100"/>
        <pc:sldMkLst>
          <pc:docMk/>
          <pc:sldMk cId="3832713043" sldId="270"/>
        </pc:sldMkLst>
        <pc:spChg chg="mod">
          <ac:chgData name="Ahmed Jamal Choudhry" userId="S::ac1953@live.mdx.ac.uk::d203ed51-5eaf-444f-aea8-5606428576ab" providerId="AD" clId="Web-{AC11E553-7697-1E23-FD60-70ED06208087}" dt="2021-11-16T16:37:02.721" v="185" actId="14100"/>
          <ac:spMkLst>
            <pc:docMk/>
            <pc:sldMk cId="3832713043" sldId="270"/>
            <ac:spMk id="4" creationId="{1EC94EA3-2F31-4C9F-AB19-C1D31CF9C383}"/>
          </ac:spMkLst>
        </pc:spChg>
        <pc:spChg chg="mod">
          <ac:chgData name="Ahmed Jamal Choudhry" userId="S::ac1953@live.mdx.ac.uk::d203ed51-5eaf-444f-aea8-5606428576ab" providerId="AD" clId="Web-{AC11E553-7697-1E23-FD60-70ED06208087}" dt="2021-11-16T16:36:32.111" v="169" actId="20577"/>
          <ac:spMkLst>
            <pc:docMk/>
            <pc:sldMk cId="3832713043" sldId="270"/>
            <ac:spMk id="11" creationId="{D7FC0851-BC01-487B-9563-D7EC2841121E}"/>
          </ac:spMkLst>
        </pc:spChg>
        <pc:spChg chg="mod">
          <ac:chgData name="Ahmed Jamal Choudhry" userId="S::ac1953@live.mdx.ac.uk::d203ed51-5eaf-444f-aea8-5606428576ab" providerId="AD" clId="Web-{AC11E553-7697-1E23-FD60-70ED06208087}" dt="2021-11-16T16:36:39.674" v="179" actId="20577"/>
          <ac:spMkLst>
            <pc:docMk/>
            <pc:sldMk cId="3832713043" sldId="270"/>
            <ac:spMk id="12" creationId="{48CC5B56-EAC9-496B-9627-E546E1670257}"/>
          </ac:spMkLst>
        </pc:spChg>
      </pc:sldChg>
      <pc:sldChg chg="addSp modSp new ord">
        <pc:chgData name="Ahmed Jamal Choudhry" userId="S::ac1953@live.mdx.ac.uk::d203ed51-5eaf-444f-aea8-5606428576ab" providerId="AD" clId="Web-{AC11E553-7697-1E23-FD60-70ED06208087}" dt="2021-11-16T16:27:58.837" v="146" actId="1076"/>
        <pc:sldMkLst>
          <pc:docMk/>
          <pc:sldMk cId="3948233684" sldId="271"/>
        </pc:sldMkLst>
        <pc:spChg chg="add mod">
          <ac:chgData name="Ahmed Jamal Choudhry" userId="S::ac1953@live.mdx.ac.uk::d203ed51-5eaf-444f-aea8-5606428576ab" providerId="AD" clId="Web-{AC11E553-7697-1E23-FD60-70ED06208087}" dt="2021-11-16T16:27:58.837" v="146" actId="1076"/>
          <ac:spMkLst>
            <pc:docMk/>
            <pc:sldMk cId="3948233684" sldId="271"/>
            <ac:spMk id="2" creationId="{7E9B19D9-C9F2-4AEB-B57C-3D33A03B4ED9}"/>
          </ac:spMkLst>
        </pc:spChg>
      </pc:sldChg>
      <pc:sldChg chg="addSp modSp add replId">
        <pc:chgData name="Ahmed Jamal Choudhry" userId="S::ac1953@live.mdx.ac.uk::d203ed51-5eaf-444f-aea8-5606428576ab" providerId="AD" clId="Web-{AC11E553-7697-1E23-FD60-70ED06208087}" dt="2021-11-16T16:47:57.185" v="313" actId="1076"/>
        <pc:sldMkLst>
          <pc:docMk/>
          <pc:sldMk cId="4008749999" sldId="272"/>
        </pc:sldMkLst>
        <pc:spChg chg="add mod">
          <ac:chgData name="Ahmed Jamal Choudhry" userId="S::ac1953@live.mdx.ac.uk::d203ed51-5eaf-444f-aea8-5606428576ab" providerId="AD" clId="Web-{AC11E553-7697-1E23-FD60-70ED06208087}" dt="2021-11-16T16:47:45.826" v="310" actId="1076"/>
          <ac:spMkLst>
            <pc:docMk/>
            <pc:sldMk cId="4008749999" sldId="272"/>
            <ac:spMk id="2" creationId="{D5359E3B-1A9D-4AE6-9D15-9C2D6742AAFD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6:47:41.748" v="309" actId="1076"/>
          <ac:spMkLst>
            <pc:docMk/>
            <pc:sldMk cId="4008749999" sldId="272"/>
            <ac:spMk id="3" creationId="{4128CE0F-71DA-4E90-916F-C3F084F88C75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6:47:49.591" v="311" actId="1076"/>
          <ac:spMkLst>
            <pc:docMk/>
            <pc:sldMk cId="4008749999" sldId="272"/>
            <ac:spMk id="4" creationId="{607CC975-82ED-4D52-A419-4819416BB4E8}"/>
          </ac:spMkLst>
        </pc:spChg>
        <pc:spChg chg="mod">
          <ac:chgData name="Ahmed Jamal Choudhry" userId="S::ac1953@live.mdx.ac.uk::d203ed51-5eaf-444f-aea8-5606428576ab" providerId="AD" clId="Web-{AC11E553-7697-1E23-FD60-70ED06208087}" dt="2021-11-16T16:47:01.903" v="293" actId="1076"/>
          <ac:spMkLst>
            <pc:docMk/>
            <pc:sldMk cId="4008749999" sldId="272"/>
            <ac:spMk id="5" creationId="{FD2C76A3-9C2C-4AA0-92E6-666C77314431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6:47:51.841" v="312" actId="1076"/>
          <ac:spMkLst>
            <pc:docMk/>
            <pc:sldMk cId="4008749999" sldId="272"/>
            <ac:spMk id="6" creationId="{89AD940E-6BC6-4E38-8D52-21DDDB4CA5C9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6:47:57.185" v="313" actId="1076"/>
          <ac:spMkLst>
            <pc:docMk/>
            <pc:sldMk cId="4008749999" sldId="272"/>
            <ac:spMk id="8" creationId="{D0D3C23A-50E0-4563-B608-25A9629533F1}"/>
          </ac:spMkLst>
        </pc:spChg>
      </pc:sldChg>
      <pc:sldChg chg="addSp modSp new">
        <pc:chgData name="Ahmed Jamal Choudhry" userId="S::ac1953@live.mdx.ac.uk::d203ed51-5eaf-444f-aea8-5606428576ab" providerId="AD" clId="Web-{AC11E553-7697-1E23-FD60-70ED06208087}" dt="2021-11-16T16:51:56.861" v="369" actId="1076"/>
        <pc:sldMkLst>
          <pc:docMk/>
          <pc:sldMk cId="2732100307" sldId="273"/>
        </pc:sldMkLst>
        <pc:spChg chg="add mod">
          <ac:chgData name="Ahmed Jamal Choudhry" userId="S::ac1953@live.mdx.ac.uk::d203ed51-5eaf-444f-aea8-5606428576ab" providerId="AD" clId="Web-{AC11E553-7697-1E23-FD60-70ED06208087}" dt="2021-11-16T16:51:56.861" v="369" actId="1076"/>
          <ac:spMkLst>
            <pc:docMk/>
            <pc:sldMk cId="2732100307" sldId="273"/>
            <ac:spMk id="3" creationId="{7A0D72DC-4D58-4D02-B727-DDB3331FEF58}"/>
          </ac:spMkLst>
        </pc:spChg>
      </pc:sldChg>
      <pc:sldChg chg="addSp modSp new">
        <pc:chgData name="Ahmed Jamal Choudhry" userId="S::ac1953@live.mdx.ac.uk::d203ed51-5eaf-444f-aea8-5606428576ab" providerId="AD" clId="Web-{AC11E553-7697-1E23-FD60-70ED06208087}" dt="2021-11-16T17:07:56.940" v="573" actId="1076"/>
        <pc:sldMkLst>
          <pc:docMk/>
          <pc:sldMk cId="156775285" sldId="274"/>
        </pc:sldMkLst>
        <pc:spChg chg="add mod">
          <ac:chgData name="Ahmed Jamal Choudhry" userId="S::ac1953@live.mdx.ac.uk::d203ed51-5eaf-444f-aea8-5606428576ab" providerId="AD" clId="Web-{AC11E553-7697-1E23-FD60-70ED06208087}" dt="2021-11-16T17:07:49.221" v="571" actId="1076"/>
          <ac:spMkLst>
            <pc:docMk/>
            <pc:sldMk cId="156775285" sldId="274"/>
            <ac:spMk id="3" creationId="{CC7D601E-EAB3-4F6A-9504-F39FF8477F7B}"/>
          </ac:spMkLst>
        </pc:spChg>
        <pc:spChg chg="add">
          <ac:chgData name="Ahmed Jamal Choudhry" userId="S::ac1953@live.mdx.ac.uk::d203ed51-5eaf-444f-aea8-5606428576ab" providerId="AD" clId="Web-{AC11E553-7697-1E23-FD60-70ED06208087}" dt="2021-11-16T16:52:17.096" v="372"/>
          <ac:spMkLst>
            <pc:docMk/>
            <pc:sldMk cId="156775285" sldId="274"/>
            <ac:spMk id="7" creationId="{096F05CC-02E9-4158-AFAF-9C4E787172BD}"/>
          </ac:spMkLst>
        </pc:spChg>
        <pc:spChg chg="add">
          <ac:chgData name="Ahmed Jamal Choudhry" userId="S::ac1953@live.mdx.ac.uk::d203ed51-5eaf-444f-aea8-5606428576ab" providerId="AD" clId="Web-{AC11E553-7697-1E23-FD60-70ED06208087}" dt="2021-11-16T16:52:17.112" v="373"/>
          <ac:spMkLst>
            <pc:docMk/>
            <pc:sldMk cId="156775285" sldId="274"/>
            <ac:spMk id="9" creationId="{06C4793C-C3A8-46AA-927A-10112051DCD3}"/>
          </ac:spMkLst>
        </pc:spChg>
        <pc:spChg chg="add">
          <ac:chgData name="Ahmed Jamal Choudhry" userId="S::ac1953@live.mdx.ac.uk::d203ed51-5eaf-444f-aea8-5606428576ab" providerId="AD" clId="Web-{AC11E553-7697-1E23-FD60-70ED06208087}" dt="2021-11-16T16:52:17.159" v="379"/>
          <ac:spMkLst>
            <pc:docMk/>
            <pc:sldMk cId="156775285" sldId="274"/>
            <ac:spMk id="21" creationId="{7269D869-902F-4344-B404-1F0873B37629}"/>
          </ac:spMkLst>
        </pc:spChg>
        <pc:spChg chg="add">
          <ac:chgData name="Ahmed Jamal Choudhry" userId="S::ac1953@live.mdx.ac.uk::d203ed51-5eaf-444f-aea8-5606428576ab" providerId="AD" clId="Web-{AC11E553-7697-1E23-FD60-70ED06208087}" dt="2021-11-16T16:52:17.174" v="380"/>
          <ac:spMkLst>
            <pc:docMk/>
            <pc:sldMk cId="156775285" sldId="274"/>
            <ac:spMk id="23" creationId="{F47AF61E-4127-4290-A14A-FA1A8A46DA33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7:07:32.284" v="567" actId="1076"/>
          <ac:spMkLst>
            <pc:docMk/>
            <pc:sldMk cId="156775285" sldId="274"/>
            <ac:spMk id="25" creationId="{1D6B1192-2D67-4B48-83C1-D7173D163F2A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7:07:56.940" v="573" actId="1076"/>
          <ac:spMkLst>
            <pc:docMk/>
            <pc:sldMk cId="156775285" sldId="274"/>
            <ac:spMk id="27" creationId="{3594B42C-1196-42A5-8B67-0697C5A8902F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7:07:45.081" v="569" actId="1076"/>
          <ac:spMkLst>
            <pc:docMk/>
            <pc:sldMk cId="156775285" sldId="274"/>
            <ac:spMk id="29" creationId="{9351450F-C3F5-4903-9274-BC85F40A93F6}"/>
          </ac:spMkLst>
        </pc:spChg>
        <pc:picChg chg="add">
          <ac:chgData name="Ahmed Jamal Choudhry" userId="S::ac1953@live.mdx.ac.uk::d203ed51-5eaf-444f-aea8-5606428576ab" providerId="AD" clId="Web-{AC11E553-7697-1E23-FD60-70ED06208087}" dt="2021-11-16T16:52:17.127" v="374"/>
          <ac:picMkLst>
            <pc:docMk/>
            <pc:sldMk cId="156775285" sldId="274"/>
            <ac:picMk id="11" creationId="{49EA8404-1BE2-4F3B-A482-5B237E8AA1C4}"/>
          </ac:picMkLst>
        </pc:picChg>
        <pc:picChg chg="add mod">
          <ac:chgData name="Ahmed Jamal Choudhry" userId="S::ac1953@live.mdx.ac.uk::d203ed51-5eaf-444f-aea8-5606428576ab" providerId="AD" clId="Web-{AC11E553-7697-1E23-FD60-70ED06208087}" dt="2021-11-16T17:07:56.925" v="572" actId="1076"/>
          <ac:picMkLst>
            <pc:docMk/>
            <pc:sldMk cId="156775285" sldId="274"/>
            <ac:picMk id="13" creationId="{524F91B1-0976-4987-814A-851A75C86A4D}"/>
          </ac:picMkLst>
        </pc:picChg>
        <pc:picChg chg="add">
          <ac:chgData name="Ahmed Jamal Choudhry" userId="S::ac1953@live.mdx.ac.uk::d203ed51-5eaf-444f-aea8-5606428576ab" providerId="AD" clId="Web-{AC11E553-7697-1E23-FD60-70ED06208087}" dt="2021-11-16T16:52:17.143" v="376"/>
          <ac:picMkLst>
            <pc:docMk/>
            <pc:sldMk cId="156775285" sldId="274"/>
            <ac:picMk id="15" creationId="{6C7FD39D-2E63-438C-B1CB-A0C0A3923F16}"/>
          </ac:picMkLst>
        </pc:picChg>
        <pc:picChg chg="add mod">
          <ac:chgData name="Ahmed Jamal Choudhry" userId="S::ac1953@live.mdx.ac.uk::d203ed51-5eaf-444f-aea8-5606428576ab" providerId="AD" clId="Web-{AC11E553-7697-1E23-FD60-70ED06208087}" dt="2021-11-16T17:07:45.081" v="568" actId="1076"/>
          <ac:picMkLst>
            <pc:docMk/>
            <pc:sldMk cId="156775285" sldId="274"/>
            <ac:picMk id="17" creationId="{BE951CFF-D74E-4601-A037-36875889FA89}"/>
          </ac:picMkLst>
        </pc:picChg>
        <pc:picChg chg="add mod">
          <ac:chgData name="Ahmed Jamal Choudhry" userId="S::ac1953@live.mdx.ac.uk::d203ed51-5eaf-444f-aea8-5606428576ab" providerId="AD" clId="Web-{AC11E553-7697-1E23-FD60-70ED06208087}" dt="2021-11-16T17:07:32.284" v="566" actId="1076"/>
          <ac:picMkLst>
            <pc:docMk/>
            <pc:sldMk cId="156775285" sldId="274"/>
            <ac:picMk id="19" creationId="{75C9BDB7-38FE-4730-9E6B-2873AB96CFB6}"/>
          </ac:picMkLst>
        </pc:picChg>
        <pc:cxnChg chg="add">
          <ac:chgData name="Ahmed Jamal Choudhry" userId="S::ac1953@live.mdx.ac.uk::d203ed51-5eaf-444f-aea8-5606428576ab" providerId="AD" clId="Web-{AC11E553-7697-1E23-FD60-70ED06208087}" dt="2021-11-16T16:52:17.096" v="371"/>
          <ac:cxnSpMkLst>
            <pc:docMk/>
            <pc:sldMk cId="156775285" sldId="274"/>
            <ac:cxnSpMk id="5" creationId="{37805EA9-68F5-4CBC-97EB-081BFF70F5E6}"/>
          </ac:cxnSpMkLst>
        </pc:cxnChg>
      </pc:sldChg>
      <pc:sldChg chg="addSp modSp new">
        <pc:chgData name="Ahmed Jamal Choudhry" userId="S::ac1953@live.mdx.ac.uk::d203ed51-5eaf-444f-aea8-5606428576ab" providerId="AD" clId="Web-{AC11E553-7697-1E23-FD60-70ED06208087}" dt="2021-11-16T17:12:03.429" v="607" actId="1076"/>
        <pc:sldMkLst>
          <pc:docMk/>
          <pc:sldMk cId="1702710707" sldId="275"/>
        </pc:sldMkLst>
        <pc:spChg chg="add mod">
          <ac:chgData name="Ahmed Jamal Choudhry" userId="S::ac1953@live.mdx.ac.uk::d203ed51-5eaf-444f-aea8-5606428576ab" providerId="AD" clId="Web-{AC11E553-7697-1E23-FD60-70ED06208087}" dt="2021-11-16T17:03:12.639" v="556" actId="1076"/>
          <ac:spMkLst>
            <pc:docMk/>
            <pc:sldMk cId="1702710707" sldId="275"/>
            <ac:spMk id="3" creationId="{E96AA764-019D-4290-808C-6E5B883E8BF2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7:11:43.132" v="605" actId="14100"/>
          <ac:spMkLst>
            <pc:docMk/>
            <pc:sldMk cId="1702710707" sldId="275"/>
            <ac:spMk id="7" creationId="{3A32AF93-1BF5-4A1E-96D8-989310DC17EE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7:11:26.694" v="602" actId="20577"/>
          <ac:spMkLst>
            <pc:docMk/>
            <pc:sldMk cId="1702710707" sldId="275"/>
            <ac:spMk id="9" creationId="{896BDCB7-9340-462B-AE91-3BE78B02C9BD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7:12:03.429" v="607" actId="1076"/>
          <ac:spMkLst>
            <pc:docMk/>
            <pc:sldMk cId="1702710707" sldId="275"/>
            <ac:spMk id="21" creationId="{439D06E7-0D14-4E80-987D-76C07378CBDB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7:04:05.593" v="563" actId="1076"/>
          <ac:spMkLst>
            <pc:docMk/>
            <pc:sldMk cId="1702710707" sldId="275"/>
            <ac:spMk id="23" creationId="{4B597944-F45E-4EAD-B04D-72D7CADF7EBA}"/>
          </ac:spMkLst>
        </pc:spChg>
        <pc:spChg chg="add">
          <ac:chgData name="Ahmed Jamal Choudhry" userId="S::ac1953@live.mdx.ac.uk::d203ed51-5eaf-444f-aea8-5606428576ab" providerId="AD" clId="Web-{AC11E553-7697-1E23-FD60-70ED06208087}" dt="2021-11-16T16:52:20.549" v="395"/>
          <ac:spMkLst>
            <pc:docMk/>
            <pc:sldMk cId="1702710707" sldId="275"/>
            <ac:spMk id="25" creationId="{DD53FA09-9137-43B7-8DDB-02957B19B62F}"/>
          </ac:spMkLst>
        </pc:spChg>
        <pc:spChg chg="add">
          <ac:chgData name="Ahmed Jamal Choudhry" userId="S::ac1953@live.mdx.ac.uk::d203ed51-5eaf-444f-aea8-5606428576ab" providerId="AD" clId="Web-{AC11E553-7697-1E23-FD60-70ED06208087}" dt="2021-11-16T16:52:20.549" v="396"/>
          <ac:spMkLst>
            <pc:docMk/>
            <pc:sldMk cId="1702710707" sldId="275"/>
            <ac:spMk id="27" creationId="{010B7B80-99B0-4D24-8836-371A2B9A10A6}"/>
          </ac:spMkLst>
        </pc:spChg>
        <pc:spChg chg="add">
          <ac:chgData name="Ahmed Jamal Choudhry" userId="S::ac1953@live.mdx.ac.uk::d203ed51-5eaf-444f-aea8-5606428576ab" providerId="AD" clId="Web-{AC11E553-7697-1E23-FD60-70ED06208087}" dt="2021-11-16T16:52:20.565" v="397"/>
          <ac:spMkLst>
            <pc:docMk/>
            <pc:sldMk cId="1702710707" sldId="275"/>
            <ac:spMk id="29" creationId="{28C581AB-0D76-42E4-BD68-9ADA6F6097C5}"/>
          </ac:spMkLst>
        </pc:spChg>
        <pc:picChg chg="add mod">
          <ac:chgData name="Ahmed Jamal Choudhry" userId="S::ac1953@live.mdx.ac.uk::d203ed51-5eaf-444f-aea8-5606428576ab" providerId="AD" clId="Web-{AC11E553-7697-1E23-FD60-70ED06208087}" dt="2021-11-16T17:12:03.413" v="606" actId="1076"/>
          <ac:picMkLst>
            <pc:docMk/>
            <pc:sldMk cId="1702710707" sldId="275"/>
            <ac:picMk id="11" creationId="{5DA55EEF-7770-4301-86B2-86B630657506}"/>
          </ac:picMkLst>
        </pc:picChg>
        <pc:picChg chg="add">
          <ac:chgData name="Ahmed Jamal Choudhry" userId="S::ac1953@live.mdx.ac.uk::d203ed51-5eaf-444f-aea8-5606428576ab" providerId="AD" clId="Web-{AC11E553-7697-1E23-FD60-70ED06208087}" dt="2021-11-16T16:52:20.502" v="389"/>
          <ac:picMkLst>
            <pc:docMk/>
            <pc:sldMk cId="1702710707" sldId="275"/>
            <ac:picMk id="13" creationId="{9D6B274E-95C9-4EF1-8F88-9379345FD08F}"/>
          </ac:picMkLst>
        </pc:picChg>
        <pc:picChg chg="add mod">
          <ac:chgData name="Ahmed Jamal Choudhry" userId="S::ac1953@live.mdx.ac.uk::d203ed51-5eaf-444f-aea8-5606428576ab" providerId="AD" clId="Web-{AC11E553-7697-1E23-FD60-70ED06208087}" dt="2021-11-16T17:04:05.593" v="562" actId="1076"/>
          <ac:picMkLst>
            <pc:docMk/>
            <pc:sldMk cId="1702710707" sldId="275"/>
            <ac:picMk id="15" creationId="{87B54365-D72E-43B2-BE2C-EC123A53A360}"/>
          </ac:picMkLst>
        </pc:picChg>
        <pc:picChg chg="add">
          <ac:chgData name="Ahmed Jamal Choudhry" userId="S::ac1953@live.mdx.ac.uk::d203ed51-5eaf-444f-aea8-5606428576ab" providerId="AD" clId="Web-{AC11E553-7697-1E23-FD60-70ED06208087}" dt="2021-11-16T16:52:20.518" v="391"/>
          <ac:picMkLst>
            <pc:docMk/>
            <pc:sldMk cId="1702710707" sldId="275"/>
            <ac:picMk id="17" creationId="{26E0EDEA-2735-44BD-96ED-824B6DE53D96}"/>
          </ac:picMkLst>
        </pc:picChg>
        <pc:picChg chg="add">
          <ac:chgData name="Ahmed Jamal Choudhry" userId="S::ac1953@live.mdx.ac.uk::d203ed51-5eaf-444f-aea8-5606428576ab" providerId="AD" clId="Web-{AC11E553-7697-1E23-FD60-70ED06208087}" dt="2021-11-16T16:52:20.518" v="392"/>
          <ac:picMkLst>
            <pc:docMk/>
            <pc:sldMk cId="1702710707" sldId="275"/>
            <ac:picMk id="19" creationId="{C8741089-7628-4EE6-8276-F35D7AAAE1C9}"/>
          </ac:picMkLst>
        </pc:picChg>
        <pc:cxnChg chg="add">
          <ac:chgData name="Ahmed Jamal Choudhry" userId="S::ac1953@live.mdx.ac.uk::d203ed51-5eaf-444f-aea8-5606428576ab" providerId="AD" clId="Web-{AC11E553-7697-1E23-FD60-70ED06208087}" dt="2021-11-16T16:52:20.455" v="385"/>
          <ac:cxnSpMkLst>
            <pc:docMk/>
            <pc:sldMk cId="1702710707" sldId="275"/>
            <ac:cxnSpMk id="5" creationId="{D9E91F92-200C-49F3-A9E0-D95E0E76023E}"/>
          </ac:cxnSpMkLst>
        </pc:cxnChg>
      </pc:sldChg>
      <pc:sldChg chg="addSp modSp new">
        <pc:chgData name="Ahmed Jamal Choudhry" userId="S::ac1953@live.mdx.ac.uk::d203ed51-5eaf-444f-aea8-5606428576ab" providerId="AD" clId="Web-{AC11E553-7697-1E23-FD60-70ED06208087}" dt="2021-11-16T17:13:52.103" v="633" actId="1076"/>
        <pc:sldMkLst>
          <pc:docMk/>
          <pc:sldMk cId="472739902" sldId="276"/>
        </pc:sldMkLst>
        <pc:spChg chg="add mod">
          <ac:chgData name="Ahmed Jamal Choudhry" userId="S::ac1953@live.mdx.ac.uk::d203ed51-5eaf-444f-aea8-5606428576ab" providerId="AD" clId="Web-{AC11E553-7697-1E23-FD60-70ED06208087}" dt="2021-11-16T17:03:18.092" v="557" actId="1076"/>
          <ac:spMkLst>
            <pc:docMk/>
            <pc:sldMk cId="472739902" sldId="276"/>
            <ac:spMk id="3" creationId="{42A6A206-0E65-4352-B095-211177F7E0A0}"/>
          </ac:spMkLst>
        </pc:spChg>
        <pc:spChg chg="add">
          <ac:chgData name="Ahmed Jamal Choudhry" userId="S::ac1953@live.mdx.ac.uk::d203ed51-5eaf-444f-aea8-5606428576ab" providerId="AD" clId="Web-{AC11E553-7697-1E23-FD60-70ED06208087}" dt="2021-11-16T16:52:22.018" v="400"/>
          <ac:spMkLst>
            <pc:docMk/>
            <pc:sldMk cId="472739902" sldId="276"/>
            <ac:spMk id="7" creationId="{60444FE7-ADCB-4CA1-9C60-A8F101159D00}"/>
          </ac:spMkLst>
        </pc:spChg>
        <pc:spChg chg="add">
          <ac:chgData name="Ahmed Jamal Choudhry" userId="S::ac1953@live.mdx.ac.uk::d203ed51-5eaf-444f-aea8-5606428576ab" providerId="AD" clId="Web-{AC11E553-7697-1E23-FD60-70ED06208087}" dt="2021-11-16T16:52:22.034" v="401"/>
          <ac:spMkLst>
            <pc:docMk/>
            <pc:sldMk cId="472739902" sldId="276"/>
            <ac:spMk id="9" creationId="{11BB3DF8-7929-47E8-AF34-16C427C76AAB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7:13:33.790" v="625" actId="1076"/>
          <ac:spMkLst>
            <pc:docMk/>
            <pc:sldMk cId="472739902" sldId="276"/>
            <ac:spMk id="21" creationId="{92551757-E941-4299-B59A-D49092835CB3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7:13:48.259" v="631" actId="1076"/>
          <ac:spMkLst>
            <pc:docMk/>
            <pc:sldMk cId="472739902" sldId="276"/>
            <ac:spMk id="23" creationId="{83531609-9BFF-4D49-B134-C743666F798F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7:08:49.426" v="587" actId="1076"/>
          <ac:spMkLst>
            <pc:docMk/>
            <pc:sldMk cId="472739902" sldId="276"/>
            <ac:spMk id="25" creationId="{FA9285A8-0EF3-41FA-ABA7-E25505CA0E4A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7:13:52.103" v="633" actId="1076"/>
          <ac:spMkLst>
            <pc:docMk/>
            <pc:sldMk cId="472739902" sldId="276"/>
            <ac:spMk id="27" creationId="{CD169B3B-7B1A-45B6-8808-86F90D9FE065}"/>
          </ac:spMkLst>
        </pc:spChg>
        <pc:spChg chg="add">
          <ac:chgData name="Ahmed Jamal Choudhry" userId="S::ac1953@live.mdx.ac.uk::d203ed51-5eaf-444f-aea8-5606428576ab" providerId="AD" clId="Web-{AC11E553-7697-1E23-FD60-70ED06208087}" dt="2021-11-16T16:52:22.112" v="411"/>
          <ac:spMkLst>
            <pc:docMk/>
            <pc:sldMk cId="472739902" sldId="276"/>
            <ac:spMk id="29" creationId="{AA363591-4C6B-4C5E-995B-A8290EEDFAE2}"/>
          </ac:spMkLst>
        </pc:spChg>
        <pc:picChg chg="add mod">
          <ac:chgData name="Ahmed Jamal Choudhry" userId="S::ac1953@live.mdx.ac.uk::d203ed51-5eaf-444f-aea8-5606428576ab" providerId="AD" clId="Web-{AC11E553-7697-1E23-FD60-70ED06208087}" dt="2021-11-16T17:13:33.790" v="624" actId="1076"/>
          <ac:picMkLst>
            <pc:docMk/>
            <pc:sldMk cId="472739902" sldId="276"/>
            <ac:picMk id="11" creationId="{461E974F-6FC7-4ACD-A2DA-5B736AE10ABE}"/>
          </ac:picMkLst>
        </pc:picChg>
        <pc:picChg chg="add mod">
          <ac:chgData name="Ahmed Jamal Choudhry" userId="S::ac1953@live.mdx.ac.uk::d203ed51-5eaf-444f-aea8-5606428576ab" providerId="AD" clId="Web-{AC11E553-7697-1E23-FD60-70ED06208087}" dt="2021-11-16T17:13:52.087" v="632" actId="1076"/>
          <ac:picMkLst>
            <pc:docMk/>
            <pc:sldMk cId="472739902" sldId="276"/>
            <ac:picMk id="13" creationId="{F0220638-59A7-4C4D-B181-F02BEF00E484}"/>
          </ac:picMkLst>
        </pc:picChg>
        <pc:picChg chg="add mod">
          <ac:chgData name="Ahmed Jamal Choudhry" userId="S::ac1953@live.mdx.ac.uk::d203ed51-5eaf-444f-aea8-5606428576ab" providerId="AD" clId="Web-{AC11E553-7697-1E23-FD60-70ED06208087}" dt="2021-11-16T17:13:48.259" v="630" actId="1076"/>
          <ac:picMkLst>
            <pc:docMk/>
            <pc:sldMk cId="472739902" sldId="276"/>
            <ac:picMk id="15" creationId="{5099F27D-0000-4330-854E-E73495485F7E}"/>
          </ac:picMkLst>
        </pc:picChg>
        <pc:picChg chg="add">
          <ac:chgData name="Ahmed Jamal Choudhry" userId="S::ac1953@live.mdx.ac.uk::d203ed51-5eaf-444f-aea8-5606428576ab" providerId="AD" clId="Web-{AC11E553-7697-1E23-FD60-70ED06208087}" dt="2021-11-16T16:52:22.065" v="405"/>
          <ac:picMkLst>
            <pc:docMk/>
            <pc:sldMk cId="472739902" sldId="276"/>
            <ac:picMk id="17" creationId="{E76ED184-7F8F-4252-BB24-761DCA49C79B}"/>
          </ac:picMkLst>
        </pc:picChg>
        <pc:picChg chg="add mod">
          <ac:chgData name="Ahmed Jamal Choudhry" userId="S::ac1953@live.mdx.ac.uk::d203ed51-5eaf-444f-aea8-5606428576ab" providerId="AD" clId="Web-{AC11E553-7697-1E23-FD60-70ED06208087}" dt="2021-11-16T17:08:49.410" v="586" actId="1076"/>
          <ac:picMkLst>
            <pc:docMk/>
            <pc:sldMk cId="472739902" sldId="276"/>
            <ac:picMk id="19" creationId="{2EB29DA7-924A-4109-9CA6-159DA3AB81BC}"/>
          </ac:picMkLst>
        </pc:picChg>
        <pc:cxnChg chg="add">
          <ac:chgData name="Ahmed Jamal Choudhry" userId="S::ac1953@live.mdx.ac.uk::d203ed51-5eaf-444f-aea8-5606428576ab" providerId="AD" clId="Web-{AC11E553-7697-1E23-FD60-70ED06208087}" dt="2021-11-16T16:52:22.018" v="399"/>
          <ac:cxnSpMkLst>
            <pc:docMk/>
            <pc:sldMk cId="472739902" sldId="276"/>
            <ac:cxnSpMk id="5" creationId="{322A6DD0-61C2-475E-8984-4DA0B1FDC841}"/>
          </ac:cxnSpMkLst>
        </pc:cxnChg>
      </pc:sldChg>
      <pc:sldChg chg="addSp modSp new">
        <pc:chgData name="Ahmed Jamal Choudhry" userId="S::ac1953@live.mdx.ac.uk::d203ed51-5eaf-444f-aea8-5606428576ab" providerId="AD" clId="Web-{AC11E553-7697-1E23-FD60-70ED06208087}" dt="2021-11-16T17:14:01.853" v="637" actId="1076"/>
        <pc:sldMkLst>
          <pc:docMk/>
          <pc:sldMk cId="3964239025" sldId="277"/>
        </pc:sldMkLst>
        <pc:spChg chg="add mod">
          <ac:chgData name="Ahmed Jamal Choudhry" userId="S::ac1953@live.mdx.ac.uk::d203ed51-5eaf-444f-aea8-5606428576ab" providerId="AD" clId="Web-{AC11E553-7697-1E23-FD60-70ED06208087}" dt="2021-11-16T17:03:24.748" v="558" actId="1076"/>
          <ac:spMkLst>
            <pc:docMk/>
            <pc:sldMk cId="3964239025" sldId="277"/>
            <ac:spMk id="3" creationId="{BD402E21-31D0-424A-A82F-4BCCB34FCB7E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7:00:18.370" v="467" actId="20577"/>
          <ac:spMkLst>
            <pc:docMk/>
            <pc:sldMk cId="3964239025" sldId="277"/>
            <ac:spMk id="7" creationId="{7E2EEE0B-AA58-4C2E-9A1B-0D07F5378603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7:00:29.261" v="477" actId="20577"/>
          <ac:spMkLst>
            <pc:docMk/>
            <pc:sldMk cId="3964239025" sldId="277"/>
            <ac:spMk id="9" creationId="{4D6E30BD-0A52-4A13-BD42-8C3574155691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7:12:52.149" v="616" actId="1076"/>
          <ac:spMkLst>
            <pc:docMk/>
            <pc:sldMk cId="3964239025" sldId="277"/>
            <ac:spMk id="21" creationId="{4DDB9808-AB19-4B86-8192-674D14CCF0BA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7:14:01.853" v="636" actId="1076"/>
          <ac:spMkLst>
            <pc:docMk/>
            <pc:sldMk cId="3964239025" sldId="277"/>
            <ac:spMk id="23" creationId="{50DCEE05-55F3-4999-BD0C-393F0471B55A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7:13:03.071" v="619" actId="1076"/>
          <ac:spMkLst>
            <pc:docMk/>
            <pc:sldMk cId="3964239025" sldId="277"/>
            <ac:spMk id="25" creationId="{CB163742-BD7F-4692-B4C2-BD7F77E3359A}"/>
          </ac:spMkLst>
        </pc:spChg>
        <pc:spChg chg="add">
          <ac:chgData name="Ahmed Jamal Choudhry" userId="S::ac1953@live.mdx.ac.uk::d203ed51-5eaf-444f-aea8-5606428576ab" providerId="AD" clId="Web-{AC11E553-7697-1E23-FD60-70ED06208087}" dt="2021-11-16T16:52:24.706" v="424"/>
          <ac:spMkLst>
            <pc:docMk/>
            <pc:sldMk cId="3964239025" sldId="277"/>
            <ac:spMk id="27" creationId="{33445097-5518-4EBE-8F01-B8C01D7EC329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7:14:01.853" v="637" actId="1076"/>
          <ac:spMkLst>
            <pc:docMk/>
            <pc:sldMk cId="3964239025" sldId="277"/>
            <ac:spMk id="29" creationId="{0A3D8D23-EA29-4D4C-82BD-F0D28643A0F8}"/>
          </ac:spMkLst>
        </pc:spChg>
        <pc:picChg chg="add mod">
          <ac:chgData name="Ahmed Jamal Choudhry" userId="S::ac1953@live.mdx.ac.uk::d203ed51-5eaf-444f-aea8-5606428576ab" providerId="AD" clId="Web-{AC11E553-7697-1E23-FD60-70ED06208087}" dt="2021-11-16T17:12:52.149" v="614" actId="1076"/>
          <ac:picMkLst>
            <pc:docMk/>
            <pc:sldMk cId="3964239025" sldId="277"/>
            <ac:picMk id="11" creationId="{A7CEC455-2317-48D0-9561-83DE465D1764}"/>
          </ac:picMkLst>
        </pc:picChg>
        <pc:picChg chg="add">
          <ac:chgData name="Ahmed Jamal Choudhry" userId="S::ac1953@live.mdx.ac.uk::d203ed51-5eaf-444f-aea8-5606428576ab" providerId="AD" clId="Web-{AC11E553-7697-1E23-FD60-70ED06208087}" dt="2021-11-16T16:52:24.643" v="417"/>
          <ac:picMkLst>
            <pc:docMk/>
            <pc:sldMk cId="3964239025" sldId="277"/>
            <ac:picMk id="13" creationId="{764087D9-46E5-434F-8147-D902B8C89118}"/>
          </ac:picMkLst>
        </pc:picChg>
        <pc:picChg chg="add mod">
          <ac:chgData name="Ahmed Jamal Choudhry" userId="S::ac1953@live.mdx.ac.uk::d203ed51-5eaf-444f-aea8-5606428576ab" providerId="AD" clId="Web-{AC11E553-7697-1E23-FD60-70ED06208087}" dt="2021-11-16T17:14:01.837" v="634" actId="1076"/>
          <ac:picMkLst>
            <pc:docMk/>
            <pc:sldMk cId="3964239025" sldId="277"/>
            <ac:picMk id="15" creationId="{94B92DB0-1702-483C-9991-A2E5DEDAD2FE}"/>
          </ac:picMkLst>
        </pc:picChg>
        <pc:picChg chg="add mod">
          <ac:chgData name="Ahmed Jamal Choudhry" userId="S::ac1953@live.mdx.ac.uk::d203ed51-5eaf-444f-aea8-5606428576ab" providerId="AD" clId="Web-{AC11E553-7697-1E23-FD60-70ED06208087}" dt="2021-11-16T17:14:01.837" v="635" actId="1076"/>
          <ac:picMkLst>
            <pc:docMk/>
            <pc:sldMk cId="3964239025" sldId="277"/>
            <ac:picMk id="17" creationId="{D91DACC7-00E2-4609-9A96-C9F9D7CEBE36}"/>
          </ac:picMkLst>
        </pc:picChg>
        <pc:picChg chg="add mod">
          <ac:chgData name="Ahmed Jamal Choudhry" userId="S::ac1953@live.mdx.ac.uk::d203ed51-5eaf-444f-aea8-5606428576ab" providerId="AD" clId="Web-{AC11E553-7697-1E23-FD60-70ED06208087}" dt="2021-11-16T17:13:03.071" v="618" actId="1076"/>
          <ac:picMkLst>
            <pc:docMk/>
            <pc:sldMk cId="3964239025" sldId="277"/>
            <ac:picMk id="19" creationId="{94154E21-338C-40E3-BF7C-7417C7B119FB}"/>
          </ac:picMkLst>
        </pc:picChg>
        <pc:cxnChg chg="add">
          <ac:chgData name="Ahmed Jamal Choudhry" userId="S::ac1953@live.mdx.ac.uk::d203ed51-5eaf-444f-aea8-5606428576ab" providerId="AD" clId="Web-{AC11E553-7697-1E23-FD60-70ED06208087}" dt="2021-11-16T16:52:24.612" v="413"/>
          <ac:cxnSpMkLst>
            <pc:docMk/>
            <pc:sldMk cId="3964239025" sldId="277"/>
            <ac:cxnSpMk id="5" creationId="{3D20F8B3-23A5-4794-8786-8DB090E75036}"/>
          </ac:cxnSpMkLst>
        </pc:cxnChg>
      </pc:sldChg>
      <pc:sldChg chg="addSp modSp new">
        <pc:chgData name="Ahmed Jamal Choudhry" userId="S::ac1953@live.mdx.ac.uk::d203ed51-5eaf-444f-aea8-5606428576ab" providerId="AD" clId="Web-{AC11E553-7697-1E23-FD60-70ED06208087}" dt="2021-11-16T17:14:19.634" v="641" actId="20577"/>
        <pc:sldMkLst>
          <pc:docMk/>
          <pc:sldMk cId="2855493343" sldId="278"/>
        </pc:sldMkLst>
        <pc:spChg chg="add mod">
          <ac:chgData name="Ahmed Jamal Choudhry" userId="S::ac1953@live.mdx.ac.uk::d203ed51-5eaf-444f-aea8-5606428576ab" providerId="AD" clId="Web-{AC11E553-7697-1E23-FD60-70ED06208087}" dt="2021-11-16T17:03:28.279" v="559" actId="1076"/>
          <ac:spMkLst>
            <pc:docMk/>
            <pc:sldMk cId="2855493343" sldId="278"/>
            <ac:spMk id="3" creationId="{1EAC7AE8-BDE9-4BBA-8B38-796A9494D2C2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7:14:15.416" v="640" actId="20577"/>
          <ac:spMkLst>
            <pc:docMk/>
            <pc:sldMk cId="2855493343" sldId="278"/>
            <ac:spMk id="7" creationId="{D98A8BD1-D852-4935-BCF4-68C4EA00BB6C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7:14:19.634" v="641" actId="20577"/>
          <ac:spMkLst>
            <pc:docMk/>
            <pc:sldMk cId="2855493343" sldId="278"/>
            <ac:spMk id="9" creationId="{D593724A-F2C1-4274-8E10-880642E972FA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7:12:30.398" v="610" actId="1076"/>
          <ac:spMkLst>
            <pc:docMk/>
            <pc:sldMk cId="2855493343" sldId="278"/>
            <ac:spMk id="21" creationId="{F442BF0A-B539-41C3-ACBA-513BC1A383F1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7:12:39.617" v="613" actId="1076"/>
          <ac:spMkLst>
            <pc:docMk/>
            <pc:sldMk cId="2855493343" sldId="278"/>
            <ac:spMk id="23" creationId="{F293C4D6-5A63-44FA-82ED-0F0E9D305F83}"/>
          </ac:spMkLst>
        </pc:spChg>
        <pc:spChg chg="add mod">
          <ac:chgData name="Ahmed Jamal Choudhry" userId="S::ac1953@live.mdx.ac.uk::d203ed51-5eaf-444f-aea8-5606428576ab" providerId="AD" clId="Web-{AC11E553-7697-1E23-FD60-70ED06208087}" dt="2021-11-16T17:12:30.398" v="611" actId="1076"/>
          <ac:spMkLst>
            <pc:docMk/>
            <pc:sldMk cId="2855493343" sldId="278"/>
            <ac:spMk id="25" creationId="{7F6EEAEA-0D26-46E9-A761-6E8A40A823CE}"/>
          </ac:spMkLst>
        </pc:spChg>
        <pc:spChg chg="add">
          <ac:chgData name="Ahmed Jamal Choudhry" userId="S::ac1953@live.mdx.ac.uk::d203ed51-5eaf-444f-aea8-5606428576ab" providerId="AD" clId="Web-{AC11E553-7697-1E23-FD60-70ED06208087}" dt="2021-11-16T16:52:26.534" v="438"/>
          <ac:spMkLst>
            <pc:docMk/>
            <pc:sldMk cId="2855493343" sldId="278"/>
            <ac:spMk id="27" creationId="{C6CD4452-0454-4B73-B284-8760691BFDCA}"/>
          </ac:spMkLst>
        </pc:spChg>
        <pc:spChg chg="add">
          <ac:chgData name="Ahmed Jamal Choudhry" userId="S::ac1953@live.mdx.ac.uk::d203ed51-5eaf-444f-aea8-5606428576ab" providerId="AD" clId="Web-{AC11E553-7697-1E23-FD60-70ED06208087}" dt="2021-11-16T16:52:26.549" v="439"/>
          <ac:spMkLst>
            <pc:docMk/>
            <pc:sldMk cId="2855493343" sldId="278"/>
            <ac:spMk id="29" creationId="{51B80E5A-8D45-4F7F-A2D8-D3F6B34E8159}"/>
          </ac:spMkLst>
        </pc:spChg>
        <pc:picChg chg="add mod">
          <ac:chgData name="Ahmed Jamal Choudhry" userId="S::ac1953@live.mdx.ac.uk::d203ed51-5eaf-444f-aea8-5606428576ab" providerId="AD" clId="Web-{AC11E553-7697-1E23-FD60-70ED06208087}" dt="2021-11-16T17:12:30.383" v="608" actId="1076"/>
          <ac:picMkLst>
            <pc:docMk/>
            <pc:sldMk cId="2855493343" sldId="278"/>
            <ac:picMk id="11" creationId="{081378FF-D5CC-4470-9D93-276B552DF838}"/>
          </ac:picMkLst>
        </pc:picChg>
        <pc:picChg chg="add">
          <ac:chgData name="Ahmed Jamal Choudhry" userId="S::ac1953@live.mdx.ac.uk::d203ed51-5eaf-444f-aea8-5606428576ab" providerId="AD" clId="Web-{AC11E553-7697-1E23-FD60-70ED06208087}" dt="2021-11-16T16:52:26.471" v="431"/>
          <ac:picMkLst>
            <pc:docMk/>
            <pc:sldMk cId="2855493343" sldId="278"/>
            <ac:picMk id="13" creationId="{6C1A56BF-F72F-403F-B2E2-1C183519362E}"/>
          </ac:picMkLst>
        </pc:picChg>
        <pc:picChg chg="add mod">
          <ac:chgData name="Ahmed Jamal Choudhry" userId="S::ac1953@live.mdx.ac.uk::d203ed51-5eaf-444f-aea8-5606428576ab" providerId="AD" clId="Web-{AC11E553-7697-1E23-FD60-70ED06208087}" dt="2021-11-16T17:12:39.617" v="612" actId="1076"/>
          <ac:picMkLst>
            <pc:docMk/>
            <pc:sldMk cId="2855493343" sldId="278"/>
            <ac:picMk id="15" creationId="{D21985FF-98DD-497F-A587-EEADFE0768C2}"/>
          </ac:picMkLst>
        </pc:picChg>
        <pc:picChg chg="add">
          <ac:chgData name="Ahmed Jamal Choudhry" userId="S::ac1953@live.mdx.ac.uk::d203ed51-5eaf-444f-aea8-5606428576ab" providerId="AD" clId="Web-{AC11E553-7697-1E23-FD60-70ED06208087}" dt="2021-11-16T16:52:26.487" v="433"/>
          <ac:picMkLst>
            <pc:docMk/>
            <pc:sldMk cId="2855493343" sldId="278"/>
            <ac:picMk id="17" creationId="{CA17A9E4-7875-4EE3-8C2B-4B353DA5C223}"/>
          </ac:picMkLst>
        </pc:picChg>
        <pc:picChg chg="add mod">
          <ac:chgData name="Ahmed Jamal Choudhry" userId="S::ac1953@live.mdx.ac.uk::d203ed51-5eaf-444f-aea8-5606428576ab" providerId="AD" clId="Web-{AC11E553-7697-1E23-FD60-70ED06208087}" dt="2021-11-16T17:12:30.398" v="609" actId="1076"/>
          <ac:picMkLst>
            <pc:docMk/>
            <pc:sldMk cId="2855493343" sldId="278"/>
            <ac:picMk id="19" creationId="{9A39EACE-DC12-4CDE-8BA9-3405CECFC234}"/>
          </ac:picMkLst>
        </pc:picChg>
        <pc:cxnChg chg="add">
          <ac:chgData name="Ahmed Jamal Choudhry" userId="S::ac1953@live.mdx.ac.uk::d203ed51-5eaf-444f-aea8-5606428576ab" providerId="AD" clId="Web-{AC11E553-7697-1E23-FD60-70ED06208087}" dt="2021-11-16T16:52:26.424" v="427"/>
          <ac:cxnSpMkLst>
            <pc:docMk/>
            <pc:sldMk cId="2855493343" sldId="278"/>
            <ac:cxnSpMk id="5" creationId="{548359D8-E196-4C02-A935-AE7D09C99707}"/>
          </ac:cxnSpMkLst>
        </pc:cxnChg>
      </pc:sldChg>
      <pc:sldChg chg="addSp modSp new">
        <pc:chgData name="Ahmed Jamal Choudhry" userId="S::ac1953@live.mdx.ac.uk::d203ed51-5eaf-444f-aea8-5606428576ab" providerId="AD" clId="Web-{AC11E553-7697-1E23-FD60-70ED06208087}" dt="2021-11-16T16:51:34.267" v="361" actId="20577"/>
        <pc:sldMkLst>
          <pc:docMk/>
          <pc:sldMk cId="3317861907" sldId="279"/>
        </pc:sldMkLst>
        <pc:spChg chg="add mod">
          <ac:chgData name="Ahmed Jamal Choudhry" userId="S::ac1953@live.mdx.ac.uk::d203ed51-5eaf-444f-aea8-5606428576ab" providerId="AD" clId="Web-{AC11E553-7697-1E23-FD60-70ED06208087}" dt="2021-11-16T16:51:34.267" v="361" actId="20577"/>
          <ac:spMkLst>
            <pc:docMk/>
            <pc:sldMk cId="3317861907" sldId="279"/>
            <ac:spMk id="3" creationId="{96606FE2-9218-4340-AB0E-A001F8FFAE08}"/>
          </ac:spMkLst>
        </pc:spChg>
      </pc:sldChg>
    </pc:docChg>
  </pc:docChgLst>
  <pc:docChgLst>
    <pc:chgData name="Joseph Dias" userId="S::jd1189@live.mdx.ac.uk::ffdaf934-2fa2-4943-b39e-3f7d43621d3b" providerId="AD" clId="Web-{2696B47F-157E-2CCF-F485-AAA7F886E023}"/>
    <pc:docChg chg="modSld">
      <pc:chgData name="Joseph Dias" userId="S::jd1189@live.mdx.ac.uk::ffdaf934-2fa2-4943-b39e-3f7d43621d3b" providerId="AD" clId="Web-{2696B47F-157E-2CCF-F485-AAA7F886E023}" dt="2021-12-11T12:40:20.051" v="134" actId="1076"/>
      <pc:docMkLst>
        <pc:docMk/>
      </pc:docMkLst>
      <pc:sldChg chg="delSp modSp">
        <pc:chgData name="Joseph Dias" userId="S::jd1189@live.mdx.ac.uk::ffdaf934-2fa2-4943-b39e-3f7d43621d3b" providerId="AD" clId="Web-{2696B47F-157E-2CCF-F485-AAA7F886E023}" dt="2021-12-11T12:40:20.051" v="134" actId="1076"/>
        <pc:sldMkLst>
          <pc:docMk/>
          <pc:sldMk cId="2487469679" sldId="285"/>
        </pc:sldMkLst>
        <pc:spChg chg="del">
          <ac:chgData name="Joseph Dias" userId="S::jd1189@live.mdx.ac.uk::ffdaf934-2fa2-4943-b39e-3f7d43621d3b" providerId="AD" clId="Web-{2696B47F-157E-2CCF-F485-AAA7F886E023}" dt="2021-12-11T09:12:01.750" v="0"/>
          <ac:spMkLst>
            <pc:docMk/>
            <pc:sldMk cId="2487469679" sldId="285"/>
            <ac:spMk id="2" creationId="{CD40A30E-892D-43D3-8CBF-80D7D0F5C309}"/>
          </ac:spMkLst>
        </pc:spChg>
        <pc:spChg chg="mod">
          <ac:chgData name="Joseph Dias" userId="S::jd1189@live.mdx.ac.uk::ffdaf934-2fa2-4943-b39e-3f7d43621d3b" providerId="AD" clId="Web-{2696B47F-157E-2CCF-F485-AAA7F886E023}" dt="2021-12-11T11:05:23.406" v="81" actId="20577"/>
          <ac:spMkLst>
            <pc:docMk/>
            <pc:sldMk cId="2487469679" sldId="285"/>
            <ac:spMk id="7" creationId="{A3BF372B-3035-43E0-A672-32EB3C30D356}"/>
          </ac:spMkLst>
        </pc:spChg>
        <pc:spChg chg="mod">
          <ac:chgData name="Joseph Dias" userId="S::jd1189@live.mdx.ac.uk::ffdaf934-2fa2-4943-b39e-3f7d43621d3b" providerId="AD" clId="Web-{2696B47F-157E-2CCF-F485-AAA7F886E023}" dt="2021-12-11T09:29:29.723" v="12" actId="20577"/>
          <ac:spMkLst>
            <pc:docMk/>
            <pc:sldMk cId="2487469679" sldId="285"/>
            <ac:spMk id="62" creationId="{FD3D6C68-C442-4DF0-B1F2-ACAA74829BA8}"/>
          </ac:spMkLst>
        </pc:spChg>
        <pc:spChg chg="mod">
          <ac:chgData name="Joseph Dias" userId="S::jd1189@live.mdx.ac.uk::ffdaf934-2fa2-4943-b39e-3f7d43621d3b" providerId="AD" clId="Web-{2696B47F-157E-2CCF-F485-AAA7F886E023}" dt="2021-12-11T09:29:25.675" v="9" actId="20577"/>
          <ac:spMkLst>
            <pc:docMk/>
            <pc:sldMk cId="2487469679" sldId="285"/>
            <ac:spMk id="68" creationId="{366332BB-0A69-4A69-B731-893E466F3F9F}"/>
          </ac:spMkLst>
        </pc:spChg>
        <pc:spChg chg="mod">
          <ac:chgData name="Joseph Dias" userId="S::jd1189@live.mdx.ac.uk::ffdaf934-2fa2-4943-b39e-3f7d43621d3b" providerId="AD" clId="Web-{2696B47F-157E-2CCF-F485-AAA7F886E023}" dt="2021-12-11T10:45:55.734" v="27" actId="20577"/>
          <ac:spMkLst>
            <pc:docMk/>
            <pc:sldMk cId="2487469679" sldId="285"/>
            <ac:spMk id="152" creationId="{9B5FF908-63F3-4557-A508-C70F6261018C}"/>
          </ac:spMkLst>
        </pc:spChg>
        <pc:spChg chg="mod">
          <ac:chgData name="Joseph Dias" userId="S::jd1189@live.mdx.ac.uk::ffdaf934-2fa2-4943-b39e-3f7d43621d3b" providerId="AD" clId="Web-{2696B47F-157E-2CCF-F485-AAA7F886E023}" dt="2021-12-11T10:47:35.224" v="45" actId="1076"/>
          <ac:spMkLst>
            <pc:docMk/>
            <pc:sldMk cId="2487469679" sldId="285"/>
            <ac:spMk id="212" creationId="{5DE3BDE3-063F-49AF-A46B-5B87BD859989}"/>
          </ac:spMkLst>
        </pc:spChg>
        <pc:spChg chg="mod">
          <ac:chgData name="Joseph Dias" userId="S::jd1189@live.mdx.ac.uk::ffdaf934-2fa2-4943-b39e-3f7d43621d3b" providerId="AD" clId="Web-{2696B47F-157E-2CCF-F485-AAA7F886E023}" dt="2021-12-11T11:32:46.375" v="115" actId="1076"/>
          <ac:spMkLst>
            <pc:docMk/>
            <pc:sldMk cId="2487469679" sldId="285"/>
            <ac:spMk id="213" creationId="{313D1B52-2A00-442E-8C01-50CC73EFF23C}"/>
          </ac:spMkLst>
        </pc:spChg>
        <pc:spChg chg="mod">
          <ac:chgData name="Joseph Dias" userId="S::jd1189@live.mdx.ac.uk::ffdaf934-2fa2-4943-b39e-3f7d43621d3b" providerId="AD" clId="Web-{2696B47F-157E-2CCF-F485-AAA7F886E023}" dt="2021-12-11T10:51:43.943" v="60" actId="1076"/>
          <ac:spMkLst>
            <pc:docMk/>
            <pc:sldMk cId="2487469679" sldId="285"/>
            <ac:spMk id="216" creationId="{C96038C2-576D-4840-907A-CD988A91A01C}"/>
          </ac:spMkLst>
        </pc:spChg>
        <pc:spChg chg="mod">
          <ac:chgData name="Joseph Dias" userId="S::jd1189@live.mdx.ac.uk::ffdaf934-2fa2-4943-b39e-3f7d43621d3b" providerId="AD" clId="Web-{2696B47F-157E-2CCF-F485-AAA7F886E023}" dt="2021-12-11T11:31:47.983" v="113" actId="1076"/>
          <ac:spMkLst>
            <pc:docMk/>
            <pc:sldMk cId="2487469679" sldId="285"/>
            <ac:spMk id="218" creationId="{B7E5AFE1-6CBB-48C6-9151-6E3EB7CCFE5C}"/>
          </ac:spMkLst>
        </pc:spChg>
        <pc:spChg chg="mod">
          <ac:chgData name="Joseph Dias" userId="S::jd1189@live.mdx.ac.uk::ffdaf934-2fa2-4943-b39e-3f7d43621d3b" providerId="AD" clId="Web-{2696B47F-157E-2CCF-F485-AAA7F886E023}" dt="2021-12-11T11:29:21.136" v="99" actId="1076"/>
          <ac:spMkLst>
            <pc:docMk/>
            <pc:sldMk cId="2487469679" sldId="285"/>
            <ac:spMk id="219" creationId="{8D3E3B60-1490-44F9-A3C0-F6EF6DA12FC4}"/>
          </ac:spMkLst>
        </pc:spChg>
        <pc:spChg chg="mod">
          <ac:chgData name="Joseph Dias" userId="S::jd1189@live.mdx.ac.uk::ffdaf934-2fa2-4943-b39e-3f7d43621d3b" providerId="AD" clId="Web-{2696B47F-157E-2CCF-F485-AAA7F886E023}" dt="2021-12-11T11:26:44.758" v="96" actId="14100"/>
          <ac:spMkLst>
            <pc:docMk/>
            <pc:sldMk cId="2487469679" sldId="285"/>
            <ac:spMk id="220" creationId="{91E5E2F9-E76E-4B1C-BBDF-B71A5B1439C4}"/>
          </ac:spMkLst>
        </pc:spChg>
        <pc:spChg chg="mod">
          <ac:chgData name="Joseph Dias" userId="S::jd1189@live.mdx.ac.uk::ffdaf934-2fa2-4943-b39e-3f7d43621d3b" providerId="AD" clId="Web-{2696B47F-157E-2CCF-F485-AAA7F886E023}" dt="2021-12-11T12:14:46.058" v="128" actId="14100"/>
          <ac:spMkLst>
            <pc:docMk/>
            <pc:sldMk cId="2487469679" sldId="285"/>
            <ac:spMk id="222" creationId="{544F1AF5-618A-4CD7-B10E-77543873334D}"/>
          </ac:spMkLst>
        </pc:spChg>
        <pc:spChg chg="mod">
          <ac:chgData name="Joseph Dias" userId="S::jd1189@live.mdx.ac.uk::ffdaf934-2fa2-4943-b39e-3f7d43621d3b" providerId="AD" clId="Web-{2696B47F-157E-2CCF-F485-AAA7F886E023}" dt="2021-12-11T09:29:41.879" v="13"/>
          <ac:spMkLst>
            <pc:docMk/>
            <pc:sldMk cId="2487469679" sldId="285"/>
            <ac:spMk id="224" creationId="{7B149539-2896-44C6-967E-521D4CF5EE1A}"/>
          </ac:spMkLst>
        </pc:spChg>
        <pc:spChg chg="mod">
          <ac:chgData name="Joseph Dias" userId="S::jd1189@live.mdx.ac.uk::ffdaf934-2fa2-4943-b39e-3f7d43621d3b" providerId="AD" clId="Web-{2696B47F-157E-2CCF-F485-AAA7F886E023}" dt="2021-12-11T10:48:03.663" v="48" actId="14100"/>
          <ac:spMkLst>
            <pc:docMk/>
            <pc:sldMk cId="2487469679" sldId="285"/>
            <ac:spMk id="225" creationId="{2A91B661-5EE8-42CB-AB9C-A729C07B8EE0}"/>
          </ac:spMkLst>
        </pc:spChg>
        <pc:spChg chg="mod">
          <ac:chgData name="Joseph Dias" userId="S::jd1189@live.mdx.ac.uk::ffdaf934-2fa2-4943-b39e-3f7d43621d3b" providerId="AD" clId="Web-{2696B47F-157E-2CCF-F485-AAA7F886E023}" dt="2021-12-11T12:40:11.442" v="132" actId="1076"/>
          <ac:spMkLst>
            <pc:docMk/>
            <pc:sldMk cId="2487469679" sldId="285"/>
            <ac:spMk id="227" creationId="{D8502098-A758-4ABF-B2F2-11A2BAF4FA93}"/>
          </ac:spMkLst>
        </pc:spChg>
        <pc:grpChg chg="mod">
          <ac:chgData name="Joseph Dias" userId="S::jd1189@live.mdx.ac.uk::ffdaf934-2fa2-4943-b39e-3f7d43621d3b" providerId="AD" clId="Web-{2696B47F-157E-2CCF-F485-AAA7F886E023}" dt="2021-12-11T10:47:30.458" v="44" actId="1076"/>
          <ac:grpSpMkLst>
            <pc:docMk/>
            <pc:sldMk cId="2487469679" sldId="285"/>
            <ac:grpSpMk id="69" creationId="{86A81B16-D925-4A36-9740-A2A3D695E299}"/>
          </ac:grpSpMkLst>
        </pc:grpChg>
        <pc:grpChg chg="mod">
          <ac:chgData name="Joseph Dias" userId="S::jd1189@live.mdx.ac.uk::ffdaf934-2fa2-4943-b39e-3f7d43621d3b" providerId="AD" clId="Web-{2696B47F-157E-2CCF-F485-AAA7F886E023}" dt="2021-12-11T10:47:40.318" v="46" actId="1076"/>
          <ac:grpSpMkLst>
            <pc:docMk/>
            <pc:sldMk cId="2487469679" sldId="285"/>
            <ac:grpSpMk id="72" creationId="{2E64752B-0C08-4CE9-861D-56BDE8D24F8E}"/>
          </ac:grpSpMkLst>
        </pc:grpChg>
        <pc:grpChg chg="mod">
          <ac:chgData name="Joseph Dias" userId="S::jd1189@live.mdx.ac.uk::ffdaf934-2fa2-4943-b39e-3f7d43621d3b" providerId="AD" clId="Web-{2696B47F-157E-2CCF-F485-AAA7F886E023}" dt="2021-12-11T10:51:48.740" v="61" actId="1076"/>
          <ac:grpSpMkLst>
            <pc:docMk/>
            <pc:sldMk cId="2487469679" sldId="285"/>
            <ac:grpSpMk id="75" creationId="{356177F8-ADDC-4546-AA11-E481D29C0E43}"/>
          </ac:grpSpMkLst>
        </pc:grpChg>
        <pc:grpChg chg="mod">
          <ac:chgData name="Joseph Dias" userId="S::jd1189@live.mdx.ac.uk::ffdaf934-2fa2-4943-b39e-3f7d43621d3b" providerId="AD" clId="Web-{2696B47F-157E-2CCF-F485-AAA7F886E023}" dt="2021-12-11T10:46:26.579" v="32" actId="1076"/>
          <ac:grpSpMkLst>
            <pc:docMk/>
            <pc:sldMk cId="2487469679" sldId="285"/>
            <ac:grpSpMk id="78" creationId="{60E83F9F-FCB5-4F1D-9018-A70A5616DBE6}"/>
          </ac:grpSpMkLst>
        </pc:grpChg>
        <pc:grpChg chg="mod">
          <ac:chgData name="Joseph Dias" userId="S::jd1189@live.mdx.ac.uk::ffdaf934-2fa2-4943-b39e-3f7d43621d3b" providerId="AD" clId="Web-{2696B47F-157E-2CCF-F485-AAA7F886E023}" dt="2021-12-11T12:14:53.043" v="130" actId="1076"/>
          <ac:grpSpMkLst>
            <pc:docMk/>
            <pc:sldMk cId="2487469679" sldId="285"/>
            <ac:grpSpMk id="81" creationId="{30C5821D-3AEB-40C5-A3D5-CCC4E828249D}"/>
          </ac:grpSpMkLst>
        </pc:grpChg>
        <pc:grpChg chg="mod">
          <ac:chgData name="Joseph Dias" userId="S::jd1189@live.mdx.ac.uk::ffdaf934-2fa2-4943-b39e-3f7d43621d3b" providerId="AD" clId="Web-{2696B47F-157E-2CCF-F485-AAA7F886E023}" dt="2021-12-11T11:32:57.640" v="116" actId="1076"/>
          <ac:grpSpMkLst>
            <pc:docMk/>
            <pc:sldMk cId="2487469679" sldId="285"/>
            <ac:grpSpMk id="84" creationId="{3FBE563C-62F5-4A51-9770-4EFD7D351024}"/>
          </ac:grpSpMkLst>
        </pc:grpChg>
        <pc:grpChg chg="mod">
          <ac:chgData name="Joseph Dias" userId="S::jd1189@live.mdx.ac.uk::ffdaf934-2fa2-4943-b39e-3f7d43621d3b" providerId="AD" clId="Web-{2696B47F-157E-2CCF-F485-AAA7F886E023}" dt="2021-12-11T11:31:30.233" v="111" actId="1076"/>
          <ac:grpSpMkLst>
            <pc:docMk/>
            <pc:sldMk cId="2487469679" sldId="285"/>
            <ac:grpSpMk id="87" creationId="{4B5D6EC9-1C23-4268-B4B9-102A08ADCDF4}"/>
          </ac:grpSpMkLst>
        </pc:grpChg>
        <pc:grpChg chg="mod">
          <ac:chgData name="Joseph Dias" userId="S::jd1189@live.mdx.ac.uk::ffdaf934-2fa2-4943-b39e-3f7d43621d3b" providerId="AD" clId="Web-{2696B47F-157E-2CCF-F485-AAA7F886E023}" dt="2021-12-11T11:31:00.341" v="105" actId="1076"/>
          <ac:grpSpMkLst>
            <pc:docMk/>
            <pc:sldMk cId="2487469679" sldId="285"/>
            <ac:grpSpMk id="90" creationId="{1A6FACAB-4CE4-4576-A184-2D5631E89EBA}"/>
          </ac:grpSpMkLst>
        </pc:grpChg>
        <pc:grpChg chg="mod">
          <ac:chgData name="Joseph Dias" userId="S::jd1189@live.mdx.ac.uk::ffdaf934-2fa2-4943-b39e-3f7d43621d3b" providerId="AD" clId="Web-{2696B47F-157E-2CCF-F485-AAA7F886E023}" dt="2021-12-11T11:31:04.107" v="106" actId="1076"/>
          <ac:grpSpMkLst>
            <pc:docMk/>
            <pc:sldMk cId="2487469679" sldId="285"/>
            <ac:grpSpMk id="93" creationId="{DE067758-E14C-4BAF-A6A8-B4EC32772020}"/>
          </ac:grpSpMkLst>
        </pc:grpChg>
        <pc:grpChg chg="mod">
          <ac:chgData name="Joseph Dias" userId="S::jd1189@live.mdx.ac.uk::ffdaf934-2fa2-4943-b39e-3f7d43621d3b" providerId="AD" clId="Web-{2696B47F-157E-2CCF-F485-AAA7F886E023}" dt="2021-12-11T10:47:59.069" v="47" actId="1076"/>
          <ac:grpSpMkLst>
            <pc:docMk/>
            <pc:sldMk cId="2487469679" sldId="285"/>
            <ac:grpSpMk id="96" creationId="{5568E685-11C6-4C2C-A4B6-824FEF327366}"/>
          </ac:grpSpMkLst>
        </pc:grpChg>
        <pc:grpChg chg="mod">
          <ac:chgData name="Joseph Dias" userId="S::jd1189@live.mdx.ac.uk::ffdaf934-2fa2-4943-b39e-3f7d43621d3b" providerId="AD" clId="Web-{2696B47F-157E-2CCF-F485-AAA7F886E023}" dt="2021-12-11T11:04:53.185" v="76" actId="1076"/>
          <ac:grpSpMkLst>
            <pc:docMk/>
            <pc:sldMk cId="2487469679" sldId="285"/>
            <ac:grpSpMk id="99" creationId="{72D178B3-F3F4-405F-AAD9-B6A6BA973B08}"/>
          </ac:grpSpMkLst>
        </pc:grpChg>
        <pc:grpChg chg="mod">
          <ac:chgData name="Joseph Dias" userId="S::jd1189@live.mdx.ac.uk::ffdaf934-2fa2-4943-b39e-3f7d43621d3b" providerId="AD" clId="Web-{2696B47F-157E-2CCF-F485-AAA7F886E023}" dt="2021-12-11T11:31:58.686" v="114" actId="1076"/>
          <ac:grpSpMkLst>
            <pc:docMk/>
            <pc:sldMk cId="2487469679" sldId="285"/>
            <ac:grpSpMk id="102" creationId="{DFC4E371-89D5-4179-8408-AFB7D8408D84}"/>
          </ac:grpSpMkLst>
        </pc:grpChg>
        <pc:grpChg chg="mod">
          <ac:chgData name="Joseph Dias" userId="S::jd1189@live.mdx.ac.uk::ffdaf934-2fa2-4943-b39e-3f7d43621d3b" providerId="AD" clId="Web-{2696B47F-157E-2CCF-F485-AAA7F886E023}" dt="2021-12-11T11:26:33.321" v="94" actId="1076"/>
          <ac:grpSpMkLst>
            <pc:docMk/>
            <pc:sldMk cId="2487469679" sldId="285"/>
            <ac:grpSpMk id="123" creationId="{522DCCA1-32D3-4CEB-8F67-4C54A2CCE9B4}"/>
          </ac:grpSpMkLst>
        </pc:grpChg>
        <pc:grpChg chg="mod">
          <ac:chgData name="Joseph Dias" userId="S::jd1189@live.mdx.ac.uk::ffdaf934-2fa2-4943-b39e-3f7d43621d3b" providerId="AD" clId="Web-{2696B47F-157E-2CCF-F485-AAA7F886E023}" dt="2021-12-11T12:40:20.051" v="134" actId="1076"/>
          <ac:grpSpMkLst>
            <pc:docMk/>
            <pc:sldMk cId="2487469679" sldId="285"/>
            <ac:grpSpMk id="126" creationId="{4705D823-123B-4532-A88B-225D7CE5F2B6}"/>
          </ac:grpSpMkLst>
        </pc:grpChg>
        <pc:grpChg chg="mod">
          <ac:chgData name="Joseph Dias" userId="S::jd1189@live.mdx.ac.uk::ffdaf934-2fa2-4943-b39e-3f7d43621d3b" providerId="AD" clId="Web-{2696B47F-157E-2CCF-F485-AAA7F886E023}" dt="2021-12-11T12:14:49.043" v="129" actId="1076"/>
          <ac:grpSpMkLst>
            <pc:docMk/>
            <pc:sldMk cId="2487469679" sldId="285"/>
            <ac:grpSpMk id="144" creationId="{57832B10-5110-4319-A436-3FD767E08D77}"/>
          </ac:grpSpMkLst>
        </pc:grpChg>
        <pc:grpChg chg="mod">
          <ac:chgData name="Joseph Dias" userId="S::jd1189@live.mdx.ac.uk::ffdaf934-2fa2-4943-b39e-3f7d43621d3b" providerId="AD" clId="Web-{2696B47F-157E-2CCF-F485-AAA7F886E023}" dt="2021-12-11T10:47:22.505" v="43" actId="1076"/>
          <ac:grpSpMkLst>
            <pc:docMk/>
            <pc:sldMk cId="2487469679" sldId="285"/>
            <ac:grpSpMk id="150" creationId="{72F6456A-53A1-4446-84CD-CB06541BEF0B}"/>
          </ac:grpSpMkLst>
        </pc:grpChg>
        <pc:grpChg chg="mod">
          <ac:chgData name="Joseph Dias" userId="S::jd1189@live.mdx.ac.uk::ffdaf934-2fa2-4943-b39e-3f7d43621d3b" providerId="AD" clId="Web-{2696B47F-157E-2CCF-F485-AAA7F886E023}" dt="2021-12-11T12:14:26.105" v="124" actId="1076"/>
          <ac:grpSpMkLst>
            <pc:docMk/>
            <pc:sldMk cId="2487469679" sldId="285"/>
            <ac:grpSpMk id="153" creationId="{D0926A40-902A-409D-86ED-94124AEFB8A8}"/>
          </ac:grpSpMkLst>
        </pc:grpChg>
        <pc:grpChg chg="mod">
          <ac:chgData name="Joseph Dias" userId="S::jd1189@live.mdx.ac.uk::ffdaf934-2fa2-4943-b39e-3f7d43621d3b" providerId="AD" clId="Web-{2696B47F-157E-2CCF-F485-AAA7F886E023}" dt="2021-12-11T12:14:30.731" v="125" actId="1076"/>
          <ac:grpSpMkLst>
            <pc:docMk/>
            <pc:sldMk cId="2487469679" sldId="285"/>
            <ac:grpSpMk id="162" creationId="{45CC2099-A765-4A4D-A4EC-2828002527A5}"/>
          </ac:grpSpMkLst>
        </pc:grpChg>
        <pc:grpChg chg="mod">
          <ac:chgData name="Joseph Dias" userId="S::jd1189@live.mdx.ac.uk::ffdaf934-2fa2-4943-b39e-3f7d43621d3b" providerId="AD" clId="Web-{2696B47F-157E-2CCF-F485-AAA7F886E023}" dt="2021-12-11T10:52:21.976" v="65" actId="1076"/>
          <ac:grpSpMkLst>
            <pc:docMk/>
            <pc:sldMk cId="2487469679" sldId="285"/>
            <ac:grpSpMk id="165" creationId="{0886EC2D-C613-42EE-BEF5-3BA62BF21879}"/>
          </ac:grpSpMkLst>
        </pc:grpChg>
        <pc:grpChg chg="mod">
          <ac:chgData name="Joseph Dias" userId="S::jd1189@live.mdx.ac.uk::ffdaf934-2fa2-4943-b39e-3f7d43621d3b" providerId="AD" clId="Web-{2696B47F-157E-2CCF-F485-AAA7F886E023}" dt="2021-12-11T11:31:32.951" v="112" actId="1076"/>
          <ac:grpSpMkLst>
            <pc:docMk/>
            <pc:sldMk cId="2487469679" sldId="285"/>
            <ac:grpSpMk id="171" creationId="{3B7C3DAE-E367-4676-B143-039AB7E35734}"/>
          </ac:grpSpMkLst>
        </pc:grpChg>
        <pc:grpChg chg="mod">
          <ac:chgData name="Joseph Dias" userId="S::jd1189@live.mdx.ac.uk::ffdaf934-2fa2-4943-b39e-3f7d43621d3b" providerId="AD" clId="Web-{2696B47F-157E-2CCF-F485-AAA7F886E023}" dt="2021-12-11T11:29:10.902" v="98" actId="1076"/>
          <ac:grpSpMkLst>
            <pc:docMk/>
            <pc:sldMk cId="2487469679" sldId="285"/>
            <ac:grpSpMk id="177" creationId="{AEB5397A-ABE9-4AE7-B97E-1FACCD1CAF85}"/>
          </ac:grpSpMkLst>
        </pc:grpChg>
        <pc:grpChg chg="mod">
          <ac:chgData name="Joseph Dias" userId="S::jd1189@live.mdx.ac.uk::ffdaf934-2fa2-4943-b39e-3f7d43621d3b" providerId="AD" clId="Web-{2696B47F-157E-2CCF-F485-AAA7F886E023}" dt="2021-12-11T11:04:49.185" v="75" actId="1076"/>
          <ac:grpSpMkLst>
            <pc:docMk/>
            <pc:sldMk cId="2487469679" sldId="285"/>
            <ac:grpSpMk id="180" creationId="{C9F82A2C-E628-48D6-9E5C-87DF32BD6F1F}"/>
          </ac:grpSpMkLst>
        </pc:grpChg>
        <pc:grpChg chg="mod">
          <ac:chgData name="Joseph Dias" userId="S::jd1189@live.mdx.ac.uk::ffdaf934-2fa2-4943-b39e-3f7d43621d3b" providerId="AD" clId="Web-{2696B47F-157E-2CCF-F485-AAA7F886E023}" dt="2021-12-11T11:30:15.309" v="100" actId="1076"/>
          <ac:grpSpMkLst>
            <pc:docMk/>
            <pc:sldMk cId="2487469679" sldId="285"/>
            <ac:grpSpMk id="186" creationId="{3B04803D-2FDC-4E8A-916E-993D02089728}"/>
          </ac:grpSpMkLst>
        </pc:grpChg>
        <pc:grpChg chg="mod">
          <ac:chgData name="Joseph Dias" userId="S::jd1189@live.mdx.ac.uk::ffdaf934-2fa2-4943-b39e-3f7d43621d3b" providerId="AD" clId="Web-{2696B47F-157E-2CCF-F485-AAA7F886E023}" dt="2021-12-11T12:40:15.911" v="133" actId="1076"/>
          <ac:grpSpMkLst>
            <pc:docMk/>
            <pc:sldMk cId="2487469679" sldId="285"/>
            <ac:grpSpMk id="189" creationId="{DA07D4E8-9BE0-4777-AF43-565C6546B513}"/>
          </ac:grpSpMkLst>
        </pc:grpChg>
        <pc:grpChg chg="mod">
          <ac:chgData name="Joseph Dias" userId="S::jd1189@live.mdx.ac.uk::ffdaf934-2fa2-4943-b39e-3f7d43621d3b" providerId="AD" clId="Web-{2696B47F-157E-2CCF-F485-AAA7F886E023}" dt="2021-12-11T12:40:04.254" v="131" actId="1076"/>
          <ac:grpSpMkLst>
            <pc:docMk/>
            <pc:sldMk cId="2487469679" sldId="285"/>
            <ac:grpSpMk id="192" creationId="{D875EA67-23AB-4690-9D04-5212143A4265}"/>
          </ac:grpSpMkLst>
        </pc:grpChg>
        <pc:grpChg chg="mod">
          <ac:chgData name="Joseph Dias" userId="S::jd1189@live.mdx.ac.uk::ffdaf934-2fa2-4943-b39e-3f7d43621d3b" providerId="AD" clId="Web-{2696B47F-157E-2CCF-F485-AAA7F886E023}" dt="2021-12-11T11:26:38.383" v="95" actId="1076"/>
          <ac:grpSpMkLst>
            <pc:docMk/>
            <pc:sldMk cId="2487469679" sldId="285"/>
            <ac:grpSpMk id="201" creationId="{B2742B51-8C03-4666-B7B4-984AAE117414}"/>
          </ac:grpSpMkLst>
        </pc:grpChg>
        <pc:grpChg chg="mod">
          <ac:chgData name="Joseph Dias" userId="S::jd1189@live.mdx.ac.uk::ffdaf934-2fa2-4943-b39e-3f7d43621d3b" providerId="AD" clId="Web-{2696B47F-157E-2CCF-F485-AAA7F886E023}" dt="2021-12-11T11:26:57.056" v="97" actId="1076"/>
          <ac:grpSpMkLst>
            <pc:docMk/>
            <pc:sldMk cId="2487469679" sldId="285"/>
            <ac:grpSpMk id="204" creationId="{48ADDA09-B5C4-4008-B1B3-4FD81EB3B764}"/>
          </ac:grpSpMkLst>
        </pc:grpChg>
        <pc:picChg chg="mod">
          <ac:chgData name="Joseph Dias" userId="S::jd1189@live.mdx.ac.uk::ffdaf934-2fa2-4943-b39e-3f7d43621d3b" providerId="AD" clId="Web-{2696B47F-157E-2CCF-F485-AAA7F886E023}" dt="2021-12-11T11:30:48.185" v="104" actId="1076"/>
          <ac:picMkLst>
            <pc:docMk/>
            <pc:sldMk cId="2487469679" sldId="285"/>
            <ac:picMk id="91" creationId="{E3337ABD-E6F8-4182-8674-D48FF66C395C}"/>
          </ac:picMkLst>
        </pc:picChg>
        <pc:picChg chg="mod">
          <ac:chgData name="Joseph Dias" userId="S::jd1189@live.mdx.ac.uk::ffdaf934-2fa2-4943-b39e-3f7d43621d3b" providerId="AD" clId="Web-{2696B47F-157E-2CCF-F485-AAA7F886E023}" dt="2021-12-11T12:13:28.714" v="118" actId="1076"/>
          <ac:picMkLst>
            <pc:docMk/>
            <pc:sldMk cId="2487469679" sldId="285"/>
            <ac:picMk id="154" creationId="{28F24005-50DE-4797-AAB2-0375A2242370}"/>
          </ac:picMkLst>
        </pc:picChg>
      </pc:sldChg>
    </pc:docChg>
  </pc:docChgLst>
  <pc:docChgLst>
    <pc:chgData name="Quincy Akuffo Boakye-Lartey" userId="S::qb013@live.mdx.ac.uk::df3aed56-beec-4593-8ce7-81a9217c3a12" providerId="AD" clId="Web-{FE3658FB-4410-40FB-680A-079B96180879}"/>
    <pc:docChg chg="modSld">
      <pc:chgData name="Quincy Akuffo Boakye-Lartey" userId="S::qb013@live.mdx.ac.uk::df3aed56-beec-4593-8ce7-81a9217c3a12" providerId="AD" clId="Web-{FE3658FB-4410-40FB-680A-079B96180879}" dt="2021-11-16T16:43:02.671" v="145" actId="1076"/>
      <pc:docMkLst>
        <pc:docMk/>
      </pc:docMkLst>
      <pc:sldChg chg="addSp delSp modSp">
        <pc:chgData name="Quincy Akuffo Boakye-Lartey" userId="S::qb013@live.mdx.ac.uk::df3aed56-beec-4593-8ce7-81a9217c3a12" providerId="AD" clId="Web-{FE3658FB-4410-40FB-680A-079B96180879}" dt="2021-11-16T16:43:02.671" v="145" actId="1076"/>
        <pc:sldMkLst>
          <pc:docMk/>
          <pc:sldMk cId="3832713043" sldId="270"/>
        </pc:sldMkLst>
        <pc:spChg chg="add del mod">
          <ac:chgData name="Quincy Akuffo Boakye-Lartey" userId="S::qb013@live.mdx.ac.uk::df3aed56-beec-4593-8ce7-81a9217c3a12" providerId="AD" clId="Web-{FE3658FB-4410-40FB-680A-079B96180879}" dt="2021-11-16T15:57:04.831" v="5"/>
          <ac:spMkLst>
            <pc:docMk/>
            <pc:sldMk cId="3832713043" sldId="270"/>
            <ac:spMk id="2" creationId="{E5E18749-CBE8-4269-BE04-D4F49D6A5FA5}"/>
          </ac:spMkLst>
        </pc:spChg>
        <pc:spChg chg="add del mod">
          <ac:chgData name="Quincy Akuffo Boakye-Lartey" userId="S::qb013@live.mdx.ac.uk::df3aed56-beec-4593-8ce7-81a9217c3a12" providerId="AD" clId="Web-{FE3658FB-4410-40FB-680A-079B96180879}" dt="2021-11-16T16:08:54.960" v="71"/>
          <ac:spMkLst>
            <pc:docMk/>
            <pc:sldMk cId="3832713043" sldId="270"/>
            <ac:spMk id="3" creationId="{D3F3E5C4-D065-40B7-81C0-2117F9664FED}"/>
          </ac:spMkLst>
        </pc:spChg>
        <pc:spChg chg="add mod">
          <ac:chgData name="Quincy Akuffo Boakye-Lartey" userId="S::qb013@live.mdx.ac.uk::df3aed56-beec-4593-8ce7-81a9217c3a12" providerId="AD" clId="Web-{FE3658FB-4410-40FB-680A-079B96180879}" dt="2021-11-16T16:11:11.432" v="85" actId="1076"/>
          <ac:spMkLst>
            <pc:docMk/>
            <pc:sldMk cId="3832713043" sldId="270"/>
            <ac:spMk id="4" creationId="{1EC94EA3-2F31-4C9F-AB19-C1D31CF9C383}"/>
          </ac:spMkLst>
        </pc:spChg>
        <pc:spChg chg="add del mod">
          <ac:chgData name="Quincy Akuffo Boakye-Lartey" userId="S::qb013@live.mdx.ac.uk::df3aed56-beec-4593-8ce7-81a9217c3a12" providerId="AD" clId="Web-{FE3658FB-4410-40FB-680A-079B96180879}" dt="2021-11-16T16:10:32.603" v="78"/>
          <ac:spMkLst>
            <pc:docMk/>
            <pc:sldMk cId="3832713043" sldId="270"/>
            <ac:spMk id="5" creationId="{CD67208C-BE7C-4BAB-B41C-338FC0CF9FB4}"/>
          </ac:spMkLst>
        </pc:spChg>
        <pc:spChg chg="add del mod">
          <ac:chgData name="Quincy Akuffo Boakye-Lartey" userId="S::qb013@live.mdx.ac.uk::df3aed56-beec-4593-8ce7-81a9217c3a12" providerId="AD" clId="Web-{FE3658FB-4410-40FB-680A-079B96180879}" dt="2021-11-16T16:10:45.494" v="81"/>
          <ac:spMkLst>
            <pc:docMk/>
            <pc:sldMk cId="3832713043" sldId="270"/>
            <ac:spMk id="6" creationId="{DA3F1053-9D0D-4EBD-9B99-CB6CFAC90ACD}"/>
          </ac:spMkLst>
        </pc:spChg>
        <pc:spChg chg="add del mod">
          <ac:chgData name="Quincy Akuffo Boakye-Lartey" userId="S::qb013@live.mdx.ac.uk::df3aed56-beec-4593-8ce7-81a9217c3a12" providerId="AD" clId="Web-{FE3658FB-4410-40FB-680A-079B96180879}" dt="2021-11-16T16:08:50.381" v="70"/>
          <ac:spMkLst>
            <pc:docMk/>
            <pc:sldMk cId="3832713043" sldId="270"/>
            <ac:spMk id="7" creationId="{C4C9B781-31D3-41DE-86C4-701AE3648D9C}"/>
          </ac:spMkLst>
        </pc:spChg>
        <pc:spChg chg="add mod">
          <ac:chgData name="Quincy Akuffo Boakye-Lartey" userId="S::qb013@live.mdx.ac.uk::df3aed56-beec-4593-8ce7-81a9217c3a12" providerId="AD" clId="Web-{FE3658FB-4410-40FB-680A-079B96180879}" dt="2021-11-16T16:15:34.548" v="94" actId="20577"/>
          <ac:spMkLst>
            <pc:docMk/>
            <pc:sldMk cId="3832713043" sldId="270"/>
            <ac:spMk id="11" creationId="{D7FC0851-BC01-487B-9563-D7EC2841121E}"/>
          </ac:spMkLst>
        </pc:spChg>
        <pc:spChg chg="add mod">
          <ac:chgData name="Quincy Akuffo Boakye-Lartey" userId="S::qb013@live.mdx.ac.uk::df3aed56-beec-4593-8ce7-81a9217c3a12" providerId="AD" clId="Web-{FE3658FB-4410-40FB-680A-079B96180879}" dt="2021-11-16T16:15:39.642" v="99" actId="20577"/>
          <ac:spMkLst>
            <pc:docMk/>
            <pc:sldMk cId="3832713043" sldId="270"/>
            <ac:spMk id="12" creationId="{48CC5B56-EAC9-496B-9627-E546E1670257}"/>
          </ac:spMkLst>
        </pc:spChg>
        <pc:spChg chg="add mod">
          <ac:chgData name="Quincy Akuffo Boakye-Lartey" userId="S::qb013@live.mdx.ac.uk::df3aed56-beec-4593-8ce7-81a9217c3a12" providerId="AD" clId="Web-{FE3658FB-4410-40FB-680A-079B96180879}" dt="2021-11-16T16:41:32.653" v="117" actId="1076"/>
          <ac:spMkLst>
            <pc:docMk/>
            <pc:sldMk cId="3832713043" sldId="270"/>
            <ac:spMk id="23" creationId="{1335C418-EEA1-4BF1-9391-875A1DDBFDC8}"/>
          </ac:spMkLst>
        </pc:spChg>
        <pc:spChg chg="add mod">
          <ac:chgData name="Quincy Akuffo Boakye-Lartey" userId="S::qb013@live.mdx.ac.uk::df3aed56-beec-4593-8ce7-81a9217c3a12" providerId="AD" clId="Web-{FE3658FB-4410-40FB-680A-079B96180879}" dt="2021-11-16T16:41:54.997" v="124" actId="14100"/>
          <ac:spMkLst>
            <pc:docMk/>
            <pc:sldMk cId="3832713043" sldId="270"/>
            <ac:spMk id="24" creationId="{DAF2796B-B21E-463F-A4F2-2456C14434C8}"/>
          </ac:spMkLst>
        </pc:spChg>
        <pc:spChg chg="add mod">
          <ac:chgData name="Quincy Akuffo Boakye-Lartey" userId="S::qb013@live.mdx.ac.uk::df3aed56-beec-4593-8ce7-81a9217c3a12" providerId="AD" clId="Web-{FE3658FB-4410-40FB-680A-079B96180879}" dt="2021-11-16T16:42:48.983" v="140" actId="1076"/>
          <ac:spMkLst>
            <pc:docMk/>
            <pc:sldMk cId="3832713043" sldId="270"/>
            <ac:spMk id="25" creationId="{92F9BD7F-00EF-426C-AE96-F81F1A9C5C82}"/>
          </ac:spMkLst>
        </pc:spChg>
        <pc:spChg chg="add mod">
          <ac:chgData name="Quincy Akuffo Boakye-Lartey" userId="S::qb013@live.mdx.ac.uk::df3aed56-beec-4593-8ce7-81a9217c3a12" providerId="AD" clId="Web-{FE3658FB-4410-40FB-680A-079B96180879}" dt="2021-11-16T16:42:43.639" v="139" actId="1076"/>
          <ac:spMkLst>
            <pc:docMk/>
            <pc:sldMk cId="3832713043" sldId="270"/>
            <ac:spMk id="26" creationId="{83063846-B399-4B92-B588-346167D981F2}"/>
          </ac:spMkLst>
        </pc:spChg>
        <pc:spChg chg="add mod">
          <ac:chgData name="Quincy Akuffo Boakye-Lartey" userId="S::qb013@live.mdx.ac.uk::df3aed56-beec-4593-8ce7-81a9217c3a12" providerId="AD" clId="Web-{FE3658FB-4410-40FB-680A-079B96180879}" dt="2021-11-16T16:43:02.671" v="145" actId="1076"/>
          <ac:spMkLst>
            <pc:docMk/>
            <pc:sldMk cId="3832713043" sldId="270"/>
            <ac:spMk id="27" creationId="{4F4A70D1-D140-48AA-A6B0-E8EF355AD92B}"/>
          </ac:spMkLst>
        </pc:spChg>
        <pc:picChg chg="add mod">
          <ac:chgData name="Quincy Akuffo Boakye-Lartey" userId="S::qb013@live.mdx.ac.uk::df3aed56-beec-4593-8ce7-81a9217c3a12" providerId="AD" clId="Web-{FE3658FB-4410-40FB-680A-079B96180879}" dt="2021-11-16T16:16:04.284" v="101" actId="1076"/>
          <ac:picMkLst>
            <pc:docMk/>
            <pc:sldMk cId="3832713043" sldId="270"/>
            <ac:picMk id="14" creationId="{EE9D6BF0-C317-46BC-B1E9-CF9EE27D6C1C}"/>
          </ac:picMkLst>
        </pc:picChg>
        <pc:picChg chg="add mod">
          <ac:chgData name="Quincy Akuffo Boakye-Lartey" userId="S::qb013@live.mdx.ac.uk::df3aed56-beec-4593-8ce7-81a9217c3a12" providerId="AD" clId="Web-{FE3658FB-4410-40FB-680A-079B96180879}" dt="2021-11-16T16:16:24.691" v="106" actId="1076"/>
          <ac:picMkLst>
            <pc:docMk/>
            <pc:sldMk cId="3832713043" sldId="270"/>
            <ac:picMk id="16" creationId="{700DAA38-AA41-47EC-A78D-2059415580DC}"/>
          </ac:picMkLst>
        </pc:picChg>
        <pc:picChg chg="add mod">
          <ac:chgData name="Quincy Akuffo Boakye-Lartey" userId="S::qb013@live.mdx.ac.uk::df3aed56-beec-4593-8ce7-81a9217c3a12" providerId="AD" clId="Web-{FE3658FB-4410-40FB-680A-079B96180879}" dt="2021-11-16T16:16:26.456" v="107" actId="1076"/>
          <ac:picMkLst>
            <pc:docMk/>
            <pc:sldMk cId="3832713043" sldId="270"/>
            <ac:picMk id="18" creationId="{BACF365E-2F40-4D9B-B0F5-9C74C475F1D9}"/>
          </ac:picMkLst>
        </pc:picChg>
        <pc:picChg chg="add mod">
          <ac:chgData name="Quincy Akuffo Boakye-Lartey" userId="S::qb013@live.mdx.ac.uk::df3aed56-beec-4593-8ce7-81a9217c3a12" providerId="AD" clId="Web-{FE3658FB-4410-40FB-680A-079B96180879}" dt="2021-11-16T16:16:31.987" v="109" actId="1076"/>
          <ac:picMkLst>
            <pc:docMk/>
            <pc:sldMk cId="3832713043" sldId="270"/>
            <ac:picMk id="20" creationId="{275E76B5-B720-404C-8F03-BC1AE7BEABC0}"/>
          </ac:picMkLst>
        </pc:picChg>
        <pc:picChg chg="add mod">
          <ac:chgData name="Quincy Akuffo Boakye-Lartey" userId="S::qb013@live.mdx.ac.uk::df3aed56-beec-4593-8ce7-81a9217c3a12" providerId="AD" clId="Web-{FE3658FB-4410-40FB-680A-079B96180879}" dt="2021-11-16T16:16:38.003" v="111" actId="1076"/>
          <ac:picMkLst>
            <pc:docMk/>
            <pc:sldMk cId="3832713043" sldId="270"/>
            <ac:picMk id="22" creationId="{157936C5-C98E-4C3E-8139-11EA61EF427D}"/>
          </ac:picMkLst>
        </pc:picChg>
        <pc:cxnChg chg="add mod">
          <ac:chgData name="Quincy Akuffo Boakye-Lartey" userId="S::qb013@live.mdx.ac.uk::df3aed56-beec-4593-8ce7-81a9217c3a12" providerId="AD" clId="Web-{FE3658FB-4410-40FB-680A-079B96180879}" dt="2021-11-16T16:11:32.089" v="89" actId="1076"/>
          <ac:cxnSpMkLst>
            <pc:docMk/>
            <pc:sldMk cId="3832713043" sldId="270"/>
            <ac:cxnSpMk id="9" creationId="{84B75F4A-450A-4BEA-96E4-34BF02E45A18}"/>
          </ac:cxnSpMkLst>
        </pc:cxnChg>
      </pc:sldChg>
    </pc:docChg>
  </pc:docChgLst>
  <pc:docChgLst>
    <pc:chgData name="Ahmed Jamal Choudhry" userId="S::ac1953@live.mdx.ac.uk::d203ed51-5eaf-444f-aea8-5606428576ab" providerId="AD" clId="Web-{5620BEB9-4004-1C03-6B96-6AFF1DBCA2E4}"/>
    <pc:docChg chg="addSld delSld modSld sldOrd">
      <pc:chgData name="Ahmed Jamal Choudhry" userId="S::ac1953@live.mdx.ac.uk::d203ed51-5eaf-444f-aea8-5606428576ab" providerId="AD" clId="Web-{5620BEB9-4004-1C03-6B96-6AFF1DBCA2E4}" dt="2021-11-18T16:36:30.257" v="817" actId="1076"/>
      <pc:docMkLst>
        <pc:docMk/>
      </pc:docMkLst>
      <pc:sldChg chg="del">
        <pc:chgData name="Ahmed Jamal Choudhry" userId="S::ac1953@live.mdx.ac.uk::d203ed51-5eaf-444f-aea8-5606428576ab" providerId="AD" clId="Web-{5620BEB9-4004-1C03-6B96-6AFF1DBCA2E4}" dt="2021-11-18T14:07:14.905" v="717"/>
        <pc:sldMkLst>
          <pc:docMk/>
          <pc:sldMk cId="3998613614" sldId="266"/>
        </pc:sldMkLst>
      </pc:sldChg>
      <pc:sldChg chg="addSp delSp modSp">
        <pc:chgData name="Ahmed Jamal Choudhry" userId="S::ac1953@live.mdx.ac.uk::d203ed51-5eaf-444f-aea8-5606428576ab" providerId="AD" clId="Web-{5620BEB9-4004-1C03-6B96-6AFF1DBCA2E4}" dt="2021-11-18T13:48:31.129" v="498" actId="1076"/>
        <pc:sldMkLst>
          <pc:docMk/>
          <pc:sldMk cId="3317861907" sldId="279"/>
        </pc:sldMkLst>
        <pc:spChg chg="add del mod topLvl">
          <ac:chgData name="Ahmed Jamal Choudhry" userId="S::ac1953@live.mdx.ac.uk::d203ed51-5eaf-444f-aea8-5606428576ab" providerId="AD" clId="Web-{5620BEB9-4004-1C03-6B96-6AFF1DBCA2E4}" dt="2021-11-18T13:47:36.738" v="477" actId="20577"/>
          <ac:spMkLst>
            <pc:docMk/>
            <pc:sldMk cId="3317861907" sldId="279"/>
            <ac:spMk id="25" creationId="{6E880235-1F27-4749-B94C-32AA0A98FAB0}"/>
          </ac:spMkLst>
        </pc:spChg>
        <pc:spChg chg="mod">
          <ac:chgData name="Ahmed Jamal Choudhry" userId="S::ac1953@live.mdx.ac.uk::d203ed51-5eaf-444f-aea8-5606428576ab" providerId="AD" clId="Web-{5620BEB9-4004-1C03-6B96-6AFF1DBCA2E4}" dt="2021-11-18T13:47:42.050" v="480" actId="20577"/>
          <ac:spMkLst>
            <pc:docMk/>
            <pc:sldMk cId="3317861907" sldId="279"/>
            <ac:spMk id="29" creationId="{2F21EB07-1B48-4F4E-9614-9CC0087E3F35}"/>
          </ac:spMkLst>
        </pc:spChg>
        <pc:spChg chg="mod">
          <ac:chgData name="Ahmed Jamal Choudhry" userId="S::ac1953@live.mdx.ac.uk::d203ed51-5eaf-444f-aea8-5606428576ab" providerId="AD" clId="Web-{5620BEB9-4004-1C03-6B96-6AFF1DBCA2E4}" dt="2021-11-18T13:47:48.722" v="483" actId="20577"/>
          <ac:spMkLst>
            <pc:docMk/>
            <pc:sldMk cId="3317861907" sldId="279"/>
            <ac:spMk id="33" creationId="{1E1C37E1-6CA7-4AF7-AF65-D7827D4315A8}"/>
          </ac:spMkLst>
        </pc:spChg>
        <pc:spChg chg="add del mod topLvl">
          <ac:chgData name="Ahmed Jamal Choudhry" userId="S::ac1953@live.mdx.ac.uk::d203ed51-5eaf-444f-aea8-5606428576ab" providerId="AD" clId="Web-{5620BEB9-4004-1C03-6B96-6AFF1DBCA2E4}" dt="2021-11-18T13:47:59.847" v="488" actId="20577"/>
          <ac:spMkLst>
            <pc:docMk/>
            <pc:sldMk cId="3317861907" sldId="279"/>
            <ac:spMk id="37" creationId="{4792A9C1-6F05-4C64-852B-760D1B9A297C}"/>
          </ac:spMkLst>
        </pc:spChg>
        <pc:spChg chg="mod">
          <ac:chgData name="Ahmed Jamal Choudhry" userId="S::ac1953@live.mdx.ac.uk::d203ed51-5eaf-444f-aea8-5606428576ab" providerId="AD" clId="Web-{5620BEB9-4004-1C03-6B96-6AFF1DBCA2E4}" dt="2021-11-18T13:48:16.895" v="494" actId="1076"/>
          <ac:spMkLst>
            <pc:docMk/>
            <pc:sldMk cId="3317861907" sldId="279"/>
            <ac:spMk id="41" creationId="{04D7E69A-229F-414B-B64A-D1F47219E02E}"/>
          </ac:spMkLst>
        </pc:spChg>
        <pc:grpChg chg="add del mod">
          <ac:chgData name="Ahmed Jamal Choudhry" userId="S::ac1953@live.mdx.ac.uk::d203ed51-5eaf-444f-aea8-5606428576ab" providerId="AD" clId="Web-{5620BEB9-4004-1C03-6B96-6AFF1DBCA2E4}" dt="2021-11-18T12:58:58.691" v="355"/>
          <ac:grpSpMkLst>
            <pc:docMk/>
            <pc:sldMk cId="3317861907" sldId="279"/>
            <ac:grpSpMk id="2" creationId="{318EE262-BFD9-4AD0-AF2A-32EBF41E2083}"/>
          </ac:grpSpMkLst>
        </pc:grpChg>
        <pc:grpChg chg="add del mod">
          <ac:chgData name="Ahmed Jamal Choudhry" userId="S::ac1953@live.mdx.ac.uk::d203ed51-5eaf-444f-aea8-5606428576ab" providerId="AD" clId="Web-{5620BEB9-4004-1C03-6B96-6AFF1DBCA2E4}" dt="2021-11-18T12:58:58.691" v="354"/>
          <ac:grpSpMkLst>
            <pc:docMk/>
            <pc:sldMk cId="3317861907" sldId="279"/>
            <ac:grpSpMk id="10" creationId="{2CAC5698-93DD-4028-9E89-2D8FF1FDB1DF}"/>
          </ac:grpSpMkLst>
        </pc:grpChg>
        <pc:grpChg chg="add del mod">
          <ac:chgData name="Ahmed Jamal Choudhry" userId="S::ac1953@live.mdx.ac.uk::d203ed51-5eaf-444f-aea8-5606428576ab" providerId="AD" clId="Web-{5620BEB9-4004-1C03-6B96-6AFF1DBCA2E4}" dt="2021-11-18T12:58:58.691" v="353"/>
          <ac:grpSpMkLst>
            <pc:docMk/>
            <pc:sldMk cId="3317861907" sldId="279"/>
            <ac:grpSpMk id="14" creationId="{8CC22C6C-D5DE-4870-80DC-EFC9C64E08FD}"/>
          </ac:grpSpMkLst>
        </pc:grpChg>
        <pc:grpChg chg="add del mod">
          <ac:chgData name="Ahmed Jamal Choudhry" userId="S::ac1953@live.mdx.ac.uk::d203ed51-5eaf-444f-aea8-5606428576ab" providerId="AD" clId="Web-{5620BEB9-4004-1C03-6B96-6AFF1DBCA2E4}" dt="2021-11-18T12:58:58.691" v="352"/>
          <ac:grpSpMkLst>
            <pc:docMk/>
            <pc:sldMk cId="3317861907" sldId="279"/>
            <ac:grpSpMk id="18" creationId="{E152B477-EE1A-43E7-9567-4A68983AC15B}"/>
          </ac:grpSpMkLst>
        </pc:grpChg>
        <pc:grpChg chg="add del mod">
          <ac:chgData name="Ahmed Jamal Choudhry" userId="S::ac1953@live.mdx.ac.uk::d203ed51-5eaf-444f-aea8-5606428576ab" providerId="AD" clId="Web-{5620BEB9-4004-1C03-6B96-6AFF1DBCA2E4}" dt="2021-11-18T12:58:58.691" v="351"/>
          <ac:grpSpMkLst>
            <pc:docMk/>
            <pc:sldMk cId="3317861907" sldId="279"/>
            <ac:grpSpMk id="22" creationId="{7A944FEB-6C77-4062-A03E-8311A58211F3}"/>
          </ac:grpSpMkLst>
        </pc:grpChg>
        <pc:grpChg chg="add del mod">
          <ac:chgData name="Ahmed Jamal Choudhry" userId="S::ac1953@live.mdx.ac.uk::d203ed51-5eaf-444f-aea8-5606428576ab" providerId="AD" clId="Web-{5620BEB9-4004-1C03-6B96-6AFF1DBCA2E4}" dt="2021-11-18T13:48:31.129" v="498" actId="1076"/>
          <ac:grpSpMkLst>
            <pc:docMk/>
            <pc:sldMk cId="3317861907" sldId="279"/>
            <ac:grpSpMk id="26" creationId="{E54CF477-EA09-4440-B062-AEF224BEAA2E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48:28.598" v="497" actId="1076"/>
          <ac:grpSpMkLst>
            <pc:docMk/>
            <pc:sldMk cId="3317861907" sldId="279"/>
            <ac:grpSpMk id="30" creationId="{A3C5C2D7-668F-487C-83E8-AD66E5F8004F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48:25.692" v="496" actId="1076"/>
          <ac:grpSpMkLst>
            <pc:docMk/>
            <pc:sldMk cId="3317861907" sldId="279"/>
            <ac:grpSpMk id="34" creationId="{9C4C8425-4F3F-4C84-9978-D2CC8DA5DE56}"/>
          </ac:grpSpMkLst>
        </pc:grpChg>
        <pc:grpChg chg="add del mod">
          <ac:chgData name="Ahmed Jamal Choudhry" userId="S::ac1953@live.mdx.ac.uk::d203ed51-5eaf-444f-aea8-5606428576ab" providerId="AD" clId="Web-{5620BEB9-4004-1C03-6B96-6AFF1DBCA2E4}" dt="2021-11-18T13:47:55.176" v="485"/>
          <ac:grpSpMkLst>
            <pc:docMk/>
            <pc:sldMk cId="3317861907" sldId="279"/>
            <ac:grpSpMk id="38" creationId="{993FF8CD-D616-4833-BEDA-1DE30FC68403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48:23.098" v="495" actId="1076"/>
          <ac:grpSpMkLst>
            <pc:docMk/>
            <pc:sldMk cId="3317861907" sldId="279"/>
            <ac:grpSpMk id="42" creationId="{DBB52039-5E13-4032-8A73-9E333058EB6D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2:59:05.363" v="386" actId="1076"/>
          <ac:grpSpMkLst>
            <pc:docMk/>
            <pc:sldMk cId="3317861907" sldId="279"/>
            <ac:grpSpMk id="46" creationId="{5C063323-67A6-4B7C-8E8C-555570CD33F0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2:59:05.379" v="387" actId="1076"/>
          <ac:grpSpMkLst>
            <pc:docMk/>
            <pc:sldMk cId="3317861907" sldId="279"/>
            <ac:grpSpMk id="50" creationId="{923ACC19-2770-476D-B1E3-6345DBD3E67A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2:59:05.395" v="388" actId="1076"/>
          <ac:grpSpMkLst>
            <pc:docMk/>
            <pc:sldMk cId="3317861907" sldId="279"/>
            <ac:grpSpMk id="54" creationId="{D5F9334D-5210-45E7-B618-FC1D5E7A7F1A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2:59:05.410" v="389" actId="1076"/>
          <ac:grpSpMkLst>
            <pc:docMk/>
            <pc:sldMk cId="3317861907" sldId="279"/>
            <ac:grpSpMk id="58" creationId="{4F984FAD-586E-494A-B059-65D3D60FC299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2:59:05.426" v="390" actId="1076"/>
          <ac:grpSpMkLst>
            <pc:docMk/>
            <pc:sldMk cId="3317861907" sldId="279"/>
            <ac:grpSpMk id="62" creationId="{6526DC87-F244-40DB-B372-2F86D793F0CF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2:59:05.442" v="391" actId="1076"/>
          <ac:grpSpMkLst>
            <pc:docMk/>
            <pc:sldMk cId="3317861907" sldId="279"/>
            <ac:grpSpMk id="66" creationId="{87F8E763-B0FE-41C3-86FD-EB34D5E5800C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2:59:05.457" v="392" actId="1076"/>
          <ac:grpSpMkLst>
            <pc:docMk/>
            <pc:sldMk cId="3317861907" sldId="279"/>
            <ac:grpSpMk id="70" creationId="{A81E590B-1468-49B7-B80F-B70E08723C98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2:59:05.473" v="393" actId="1076"/>
          <ac:grpSpMkLst>
            <pc:docMk/>
            <pc:sldMk cId="3317861907" sldId="279"/>
            <ac:grpSpMk id="74" creationId="{6AB8F1A5-2275-498E-8445-B105FB40FF73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2:59:05.488" v="394" actId="1076"/>
          <ac:grpSpMkLst>
            <pc:docMk/>
            <pc:sldMk cId="3317861907" sldId="279"/>
            <ac:grpSpMk id="78" creationId="{631BC0A4-5C71-42E3-8019-1C915E96CFF1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2:59:05.504" v="395" actId="1076"/>
          <ac:grpSpMkLst>
            <pc:docMk/>
            <pc:sldMk cId="3317861907" sldId="279"/>
            <ac:grpSpMk id="82" creationId="{9BEFF0A6-CD84-4CA1-80D3-49863C470921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2:59:05.520" v="396" actId="1076"/>
          <ac:grpSpMkLst>
            <pc:docMk/>
            <pc:sldMk cId="3317861907" sldId="279"/>
            <ac:grpSpMk id="86" creationId="{B8EF565D-F4A6-4E06-A4C7-82B06AA695A4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2:59:05.535" v="397" actId="1076"/>
          <ac:grpSpMkLst>
            <pc:docMk/>
            <pc:sldMk cId="3317861907" sldId="279"/>
            <ac:grpSpMk id="90" creationId="{734BF042-54F7-45BB-9525-AC32D9C3AB45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2:59:05.567" v="398" actId="1076"/>
          <ac:grpSpMkLst>
            <pc:docMk/>
            <pc:sldMk cId="3317861907" sldId="279"/>
            <ac:grpSpMk id="94" creationId="{3E637190-05CD-4C4F-8148-957D54AD55C5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2:59:05.582" v="399" actId="1076"/>
          <ac:grpSpMkLst>
            <pc:docMk/>
            <pc:sldMk cId="3317861907" sldId="279"/>
            <ac:grpSpMk id="98" creationId="{1AC71C07-5B2A-4184-A131-FFBFCE97B00B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2:59:05.598" v="400" actId="1076"/>
          <ac:grpSpMkLst>
            <pc:docMk/>
            <pc:sldMk cId="3317861907" sldId="279"/>
            <ac:grpSpMk id="102" creationId="{AD62C875-71FF-4775-AC0E-5912645DB064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2:59:05.613" v="401" actId="1076"/>
          <ac:grpSpMkLst>
            <pc:docMk/>
            <pc:sldMk cId="3317861907" sldId="279"/>
            <ac:grpSpMk id="106" creationId="{C89BA8F8-3488-467E-BD2A-6AA4A6CD8849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2:59:05.629" v="402" actId="1076"/>
          <ac:grpSpMkLst>
            <pc:docMk/>
            <pc:sldMk cId="3317861907" sldId="279"/>
            <ac:grpSpMk id="110" creationId="{3BF50437-3846-4538-9185-8E4B83E78898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2:59:05.645" v="403" actId="1076"/>
          <ac:grpSpMkLst>
            <pc:docMk/>
            <pc:sldMk cId="3317861907" sldId="279"/>
            <ac:grpSpMk id="114" creationId="{0DBED5F1-2856-4BC1-B123-9786151B2A05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2:59:05.660" v="404" actId="1076"/>
          <ac:grpSpMkLst>
            <pc:docMk/>
            <pc:sldMk cId="3317861907" sldId="279"/>
            <ac:grpSpMk id="118" creationId="{0402DE27-3D5F-4F48-BDC3-F2C1F3A915FD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2:59:05.676" v="405" actId="1076"/>
          <ac:grpSpMkLst>
            <pc:docMk/>
            <pc:sldMk cId="3317861907" sldId="279"/>
            <ac:grpSpMk id="122" creationId="{BA81EDD8-31E5-4A3E-B9F6-61DEE5F1B331}"/>
          </ac:grpSpMkLst>
        </pc:grpChg>
        <pc:picChg chg="mod topLvl">
          <ac:chgData name="Ahmed Jamal Choudhry" userId="S::ac1953@live.mdx.ac.uk::d203ed51-5eaf-444f-aea8-5606428576ab" providerId="AD" clId="Web-{5620BEB9-4004-1C03-6B96-6AFF1DBCA2E4}" dt="2021-11-18T13:47:28.441" v="474"/>
          <ac:picMkLst>
            <pc:docMk/>
            <pc:sldMk cId="3317861907" sldId="279"/>
            <ac:picMk id="24" creationId="{48B243B6-C5BE-4573-915B-6D83609BCD3D}"/>
          </ac:picMkLst>
        </pc:picChg>
        <pc:picChg chg="mod">
          <ac:chgData name="Ahmed Jamal Choudhry" userId="S::ac1953@live.mdx.ac.uk::d203ed51-5eaf-444f-aea8-5606428576ab" providerId="AD" clId="Web-{5620BEB9-4004-1C03-6B96-6AFF1DBCA2E4}" dt="2021-11-18T13:46:50.908" v="463"/>
          <ac:picMkLst>
            <pc:docMk/>
            <pc:sldMk cId="3317861907" sldId="279"/>
            <ac:picMk id="28" creationId="{3E0EECF5-2C02-4D16-A624-761C471718A7}"/>
          </ac:picMkLst>
        </pc:picChg>
        <pc:picChg chg="mod">
          <ac:chgData name="Ahmed Jamal Choudhry" userId="S::ac1953@live.mdx.ac.uk::d203ed51-5eaf-444f-aea8-5606428576ab" providerId="AD" clId="Web-{5620BEB9-4004-1C03-6B96-6AFF1DBCA2E4}" dt="2021-11-18T13:46:47.471" v="462"/>
          <ac:picMkLst>
            <pc:docMk/>
            <pc:sldMk cId="3317861907" sldId="279"/>
            <ac:picMk id="32" creationId="{33CA1E6C-47EA-42BB-ABB3-93B16B098E6D}"/>
          </ac:picMkLst>
        </pc:picChg>
        <pc:picChg chg="mod topLvl">
          <ac:chgData name="Ahmed Jamal Choudhry" userId="S::ac1953@live.mdx.ac.uk::d203ed51-5eaf-444f-aea8-5606428576ab" providerId="AD" clId="Web-{5620BEB9-4004-1C03-6B96-6AFF1DBCA2E4}" dt="2021-11-18T13:47:55.176" v="485"/>
          <ac:picMkLst>
            <pc:docMk/>
            <pc:sldMk cId="3317861907" sldId="279"/>
            <ac:picMk id="36" creationId="{51343C42-9F3E-482B-9EA8-32EF40DF5B73}"/>
          </ac:picMkLst>
        </pc:picChg>
        <pc:picChg chg="mod">
          <ac:chgData name="Ahmed Jamal Choudhry" userId="S::ac1953@live.mdx.ac.uk::d203ed51-5eaf-444f-aea8-5606428576ab" providerId="AD" clId="Web-{5620BEB9-4004-1C03-6B96-6AFF1DBCA2E4}" dt="2021-11-18T13:46:18.673" v="458"/>
          <ac:picMkLst>
            <pc:docMk/>
            <pc:sldMk cId="3317861907" sldId="279"/>
            <ac:picMk id="40" creationId="{295B152F-619D-4D1B-A498-C0DA6F88A071}"/>
          </ac:picMkLst>
        </pc:picChg>
      </pc:sldChg>
      <pc:sldChg chg="ord">
        <pc:chgData name="Ahmed Jamal Choudhry" userId="S::ac1953@live.mdx.ac.uk::d203ed51-5eaf-444f-aea8-5606428576ab" providerId="AD" clId="Web-{5620BEB9-4004-1C03-6B96-6AFF1DBCA2E4}" dt="2021-11-18T12:33:31.980" v="41"/>
        <pc:sldMkLst>
          <pc:docMk/>
          <pc:sldMk cId="170756507" sldId="280"/>
        </pc:sldMkLst>
      </pc:sldChg>
      <pc:sldChg chg="ord">
        <pc:chgData name="Ahmed Jamal Choudhry" userId="S::ac1953@live.mdx.ac.uk::d203ed51-5eaf-444f-aea8-5606428576ab" providerId="AD" clId="Web-{5620BEB9-4004-1C03-6B96-6AFF1DBCA2E4}" dt="2021-11-18T12:32:12.228" v="37"/>
        <pc:sldMkLst>
          <pc:docMk/>
          <pc:sldMk cId="441528712" sldId="281"/>
        </pc:sldMkLst>
      </pc:sldChg>
      <pc:sldChg chg="addSp delSp modSp new ord modNotes">
        <pc:chgData name="Ahmed Jamal Choudhry" userId="S::ac1953@live.mdx.ac.uk::d203ed51-5eaf-444f-aea8-5606428576ab" providerId="AD" clId="Web-{5620BEB9-4004-1C03-6B96-6AFF1DBCA2E4}" dt="2021-11-18T16:36:30.257" v="817" actId="1076"/>
        <pc:sldMkLst>
          <pc:docMk/>
          <pc:sldMk cId="2487469679" sldId="285"/>
        </pc:sldMkLst>
        <pc:spChg chg="add mod">
          <ac:chgData name="Ahmed Jamal Choudhry" userId="S::ac1953@live.mdx.ac.uk::d203ed51-5eaf-444f-aea8-5606428576ab" providerId="AD" clId="Web-{5620BEB9-4004-1C03-6B96-6AFF1DBCA2E4}" dt="2021-11-18T12:40:17.428" v="57" actId="1076"/>
          <ac:spMkLst>
            <pc:docMk/>
            <pc:sldMk cId="2487469679" sldId="285"/>
            <ac:spMk id="3" creationId="{4DB35B17-0B6F-46B7-997F-B044B3C66137}"/>
          </ac:spMkLst>
        </pc:spChg>
        <pc:spChg chg="add mod">
          <ac:chgData name="Ahmed Jamal Choudhry" userId="S::ac1953@live.mdx.ac.uk::d203ed51-5eaf-444f-aea8-5606428576ab" providerId="AD" clId="Web-{5620BEB9-4004-1C03-6B96-6AFF1DBCA2E4}" dt="2021-11-18T12:40:12.553" v="56" actId="1076"/>
          <ac:spMkLst>
            <pc:docMk/>
            <pc:sldMk cId="2487469679" sldId="285"/>
            <ac:spMk id="5" creationId="{D62580FF-7523-4CEC-AEAC-87DFCB90CAA7}"/>
          </ac:spMkLst>
        </pc:spChg>
        <pc:spChg chg="add mod">
          <ac:chgData name="Ahmed Jamal Choudhry" userId="S::ac1953@live.mdx.ac.uk::d203ed51-5eaf-444f-aea8-5606428576ab" providerId="AD" clId="Web-{5620BEB9-4004-1C03-6B96-6AFF1DBCA2E4}" dt="2021-11-18T12:40:08.396" v="55" actId="1076"/>
          <ac:spMkLst>
            <pc:docMk/>
            <pc:sldMk cId="2487469679" sldId="285"/>
            <ac:spMk id="7" creationId="{A3BF372B-3035-43E0-A672-32EB3C30D356}"/>
          </ac:spMkLst>
        </pc:spChg>
        <pc:spChg chg="add del mod">
          <ac:chgData name="Ahmed Jamal Choudhry" userId="S::ac1953@live.mdx.ac.uk::d203ed51-5eaf-444f-aea8-5606428576ab" providerId="AD" clId="Web-{5620BEB9-4004-1C03-6B96-6AFF1DBCA2E4}" dt="2021-11-18T12:39:59.162" v="53"/>
          <ac:spMkLst>
            <pc:docMk/>
            <pc:sldMk cId="2487469679" sldId="285"/>
            <ac:spMk id="9" creationId="{1D5D5F01-A37D-4C5D-B69F-631A5E78C782}"/>
          </ac:spMkLst>
        </pc:spChg>
        <pc:spChg chg="add mod">
          <ac:chgData name="Ahmed Jamal Choudhry" userId="S::ac1953@live.mdx.ac.uk::d203ed51-5eaf-444f-aea8-5606428576ab" providerId="AD" clId="Web-{5620BEB9-4004-1C03-6B96-6AFF1DBCA2E4}" dt="2021-11-18T12:40:04.506" v="54" actId="1076"/>
          <ac:spMkLst>
            <pc:docMk/>
            <pc:sldMk cId="2487469679" sldId="285"/>
            <ac:spMk id="11" creationId="{AB0CA97D-807E-48DD-A494-DCA94CB87295}"/>
          </ac:spMkLst>
        </pc:spChg>
        <pc:spChg chg="add mod">
          <ac:chgData name="Ahmed Jamal Choudhry" userId="S::ac1953@live.mdx.ac.uk::d203ed51-5eaf-444f-aea8-5606428576ab" providerId="AD" clId="Web-{5620BEB9-4004-1C03-6B96-6AFF1DBCA2E4}" dt="2021-11-18T12:40:31.913" v="58" actId="1076"/>
          <ac:spMkLst>
            <pc:docMk/>
            <pc:sldMk cId="2487469679" sldId="285"/>
            <ac:spMk id="12" creationId="{E0B02EEB-BEB8-43A9-B667-FB9B9BEAC270}"/>
          </ac:spMkLst>
        </pc:spChg>
        <pc:spChg chg="add mod">
          <ac:chgData name="Ahmed Jamal Choudhry" userId="S::ac1953@live.mdx.ac.uk::d203ed51-5eaf-444f-aea8-5606428576ab" providerId="AD" clId="Web-{5620BEB9-4004-1C03-6B96-6AFF1DBCA2E4}" dt="2021-11-18T12:42:49.619" v="73" actId="14100"/>
          <ac:spMkLst>
            <pc:docMk/>
            <pc:sldMk cId="2487469679" sldId="285"/>
            <ac:spMk id="19" creationId="{5AEA6AD9-A7FB-450B-9FC0-47704C2396EC}"/>
          </ac:spMkLst>
        </pc:spChg>
        <pc:spChg chg="add del mod">
          <ac:chgData name="Ahmed Jamal Choudhry" userId="S::ac1953@live.mdx.ac.uk::d203ed51-5eaf-444f-aea8-5606428576ab" providerId="AD" clId="Web-{5620BEB9-4004-1C03-6B96-6AFF1DBCA2E4}" dt="2021-11-18T13:55:11.076" v="600"/>
          <ac:spMkLst>
            <pc:docMk/>
            <pc:sldMk cId="2487469679" sldId="285"/>
            <ac:spMk id="20" creationId="{E33D311A-405B-40D8-A045-A3419C7464BA}"/>
          </ac:spMkLst>
        </pc:spChg>
        <pc:spChg chg="add mod">
          <ac:chgData name="Ahmed Jamal Choudhry" userId="S::ac1953@live.mdx.ac.uk::d203ed51-5eaf-444f-aea8-5606428576ab" providerId="AD" clId="Web-{5620BEB9-4004-1C03-6B96-6AFF1DBCA2E4}" dt="2021-11-18T12:43:06.026" v="80" actId="20577"/>
          <ac:spMkLst>
            <pc:docMk/>
            <pc:sldMk cId="2487469679" sldId="285"/>
            <ac:spMk id="21" creationId="{93D8871E-2A33-442F-8C0A-D7AAB8E65DD4}"/>
          </ac:spMkLst>
        </pc:spChg>
        <pc:spChg chg="add mod">
          <ac:chgData name="Ahmed Jamal Choudhry" userId="S::ac1953@live.mdx.ac.uk::d203ed51-5eaf-444f-aea8-5606428576ab" providerId="AD" clId="Web-{5620BEB9-4004-1C03-6B96-6AFF1DBCA2E4}" dt="2021-11-18T12:44:49.544" v="109" actId="14100"/>
          <ac:spMkLst>
            <pc:docMk/>
            <pc:sldMk cId="2487469679" sldId="285"/>
            <ac:spMk id="22" creationId="{963599A5-240B-4BA6-B69D-DFD3C8313CC7}"/>
          </ac:spMkLst>
        </pc:spChg>
        <pc:spChg chg="add mod">
          <ac:chgData name="Ahmed Jamal Choudhry" userId="S::ac1953@live.mdx.ac.uk::d203ed51-5eaf-444f-aea8-5606428576ab" providerId="AD" clId="Web-{5620BEB9-4004-1C03-6B96-6AFF1DBCA2E4}" dt="2021-11-18T13:33:38.390" v="419" actId="14100"/>
          <ac:spMkLst>
            <pc:docMk/>
            <pc:sldMk cId="2487469679" sldId="285"/>
            <ac:spMk id="23" creationId="{543226A2-834D-4673-B000-7CC3848E1A3A}"/>
          </ac:spMkLst>
        </pc:spChg>
        <pc:spChg chg="add mod">
          <ac:chgData name="Ahmed Jamal Choudhry" userId="S::ac1953@live.mdx.ac.uk::d203ed51-5eaf-444f-aea8-5606428576ab" providerId="AD" clId="Web-{5620BEB9-4004-1C03-6B96-6AFF1DBCA2E4}" dt="2021-11-18T12:43:28.745" v="86" actId="1076"/>
          <ac:spMkLst>
            <pc:docMk/>
            <pc:sldMk cId="2487469679" sldId="285"/>
            <ac:spMk id="24" creationId="{C10A013A-D7BD-497E-8081-538CBC2490E8}"/>
          </ac:spMkLst>
        </pc:spChg>
        <pc:spChg chg="add mod">
          <ac:chgData name="Ahmed Jamal Choudhry" userId="S::ac1953@live.mdx.ac.uk::d203ed51-5eaf-444f-aea8-5606428576ab" providerId="AD" clId="Web-{5620BEB9-4004-1C03-6B96-6AFF1DBCA2E4}" dt="2021-11-18T12:45:50.921" v="125" actId="20577"/>
          <ac:spMkLst>
            <pc:docMk/>
            <pc:sldMk cId="2487469679" sldId="285"/>
            <ac:spMk id="25" creationId="{840D3BEA-B3DE-491A-B20B-2FEF0FB29591}"/>
          </ac:spMkLst>
        </pc:spChg>
        <pc:spChg chg="add mod">
          <ac:chgData name="Ahmed Jamal Choudhry" userId="S::ac1953@live.mdx.ac.uk::d203ed51-5eaf-444f-aea8-5606428576ab" providerId="AD" clId="Web-{5620BEB9-4004-1C03-6B96-6AFF1DBCA2E4}" dt="2021-11-18T12:44:52.982" v="110" actId="14100"/>
          <ac:spMkLst>
            <pc:docMk/>
            <pc:sldMk cId="2487469679" sldId="285"/>
            <ac:spMk id="26" creationId="{16A58849-0A76-4A86-AA47-2913B58AF7E3}"/>
          </ac:spMkLst>
        </pc:spChg>
        <pc:spChg chg="add mod">
          <ac:chgData name="Ahmed Jamal Choudhry" userId="S::ac1953@live.mdx.ac.uk::d203ed51-5eaf-444f-aea8-5606428576ab" providerId="AD" clId="Web-{5620BEB9-4004-1C03-6B96-6AFF1DBCA2E4}" dt="2021-11-18T13:33:29.656" v="413" actId="20577"/>
          <ac:spMkLst>
            <pc:docMk/>
            <pc:sldMk cId="2487469679" sldId="285"/>
            <ac:spMk id="27" creationId="{29E957E0-3237-4628-9A6F-797ED67D28E9}"/>
          </ac:spMkLst>
        </pc:spChg>
        <pc:spChg chg="add mod">
          <ac:chgData name="Ahmed Jamal Choudhry" userId="S::ac1953@live.mdx.ac.uk::d203ed51-5eaf-444f-aea8-5606428576ab" providerId="AD" clId="Web-{5620BEB9-4004-1C03-6B96-6AFF1DBCA2E4}" dt="2021-11-18T12:45:33.170" v="115" actId="20577"/>
          <ac:spMkLst>
            <pc:docMk/>
            <pc:sldMk cId="2487469679" sldId="285"/>
            <ac:spMk id="28" creationId="{2BB46102-B97B-4C68-B547-1FA356584E9F}"/>
          </ac:spMkLst>
        </pc:spChg>
        <pc:spChg chg="add mod">
          <ac:chgData name="Ahmed Jamal Choudhry" userId="S::ac1953@live.mdx.ac.uk::d203ed51-5eaf-444f-aea8-5606428576ab" providerId="AD" clId="Web-{5620BEB9-4004-1C03-6B96-6AFF1DBCA2E4}" dt="2021-11-18T12:45:42.827" v="120" actId="20577"/>
          <ac:spMkLst>
            <pc:docMk/>
            <pc:sldMk cId="2487469679" sldId="285"/>
            <ac:spMk id="29" creationId="{3B7AB859-BD24-4C02-8009-E03A879F3A58}"/>
          </ac:spMkLst>
        </pc:spChg>
        <pc:spChg chg="add mod">
          <ac:chgData name="Ahmed Jamal Choudhry" userId="S::ac1953@live.mdx.ac.uk::d203ed51-5eaf-444f-aea8-5606428576ab" providerId="AD" clId="Web-{5620BEB9-4004-1C03-6B96-6AFF1DBCA2E4}" dt="2021-11-18T13:55:02.389" v="597" actId="1076"/>
          <ac:spMkLst>
            <pc:docMk/>
            <pc:sldMk cId="2487469679" sldId="285"/>
            <ac:spMk id="30" creationId="{3CD99A2A-3467-43F8-90E3-1437EE4442A4}"/>
          </ac:spMkLst>
        </pc:spChg>
        <pc:spChg chg="add mod">
          <ac:chgData name="Ahmed Jamal Choudhry" userId="S::ac1953@live.mdx.ac.uk::d203ed51-5eaf-444f-aea8-5606428576ab" providerId="AD" clId="Web-{5620BEB9-4004-1C03-6B96-6AFF1DBCA2E4}" dt="2021-11-18T13:56:34.125" v="616" actId="14100"/>
          <ac:spMkLst>
            <pc:docMk/>
            <pc:sldMk cId="2487469679" sldId="285"/>
            <ac:spMk id="31" creationId="{2A15B3A3-8553-49EB-8750-BA6523169D6B}"/>
          </ac:spMkLst>
        </pc:spChg>
        <pc:spChg chg="add mod ord">
          <ac:chgData name="Ahmed Jamal Choudhry" userId="S::ac1953@live.mdx.ac.uk::d203ed51-5eaf-444f-aea8-5606428576ab" providerId="AD" clId="Web-{5620BEB9-4004-1C03-6B96-6AFF1DBCA2E4}" dt="2021-11-18T13:58:29.346" v="637" actId="1076"/>
          <ac:spMkLst>
            <pc:docMk/>
            <pc:sldMk cId="2487469679" sldId="285"/>
            <ac:spMk id="32" creationId="{BB43C776-5D11-4C4A-890B-F646D92C7046}"/>
          </ac:spMkLst>
        </pc:spChg>
        <pc:spChg chg="add mod">
          <ac:chgData name="Ahmed Jamal Choudhry" userId="S::ac1953@live.mdx.ac.uk::d203ed51-5eaf-444f-aea8-5606428576ab" providerId="AD" clId="Web-{5620BEB9-4004-1C03-6B96-6AFF1DBCA2E4}" dt="2021-11-18T12:54:32.138" v="233" actId="20577"/>
          <ac:spMkLst>
            <pc:docMk/>
            <pc:sldMk cId="2487469679" sldId="285"/>
            <ac:spMk id="55" creationId="{3446C10E-A2BD-4DC3-A48A-6EA80188BB4E}"/>
          </ac:spMkLst>
        </pc:spChg>
        <pc:spChg chg="mod">
          <ac:chgData name="Ahmed Jamal Choudhry" userId="S::ac1953@live.mdx.ac.uk::d203ed51-5eaf-444f-aea8-5606428576ab" providerId="AD" clId="Web-{5620BEB9-4004-1C03-6B96-6AFF1DBCA2E4}" dt="2021-11-18T12:55:51.124" v="264" actId="20577"/>
          <ac:spMkLst>
            <pc:docMk/>
            <pc:sldMk cId="2487469679" sldId="285"/>
            <ac:spMk id="59" creationId="{05F374F1-A2DE-43D4-96D9-B813057A12E5}"/>
          </ac:spMkLst>
        </pc:spChg>
        <pc:spChg chg="mod">
          <ac:chgData name="Ahmed Jamal Choudhry" userId="S::ac1953@live.mdx.ac.uk::d203ed51-5eaf-444f-aea8-5606428576ab" providerId="AD" clId="Web-{5620BEB9-4004-1C03-6B96-6AFF1DBCA2E4}" dt="2021-11-18T12:55:39.014" v="261" actId="20577"/>
          <ac:spMkLst>
            <pc:docMk/>
            <pc:sldMk cId="2487469679" sldId="285"/>
            <ac:spMk id="62" creationId="{FD3D6C68-C442-4DF0-B1F2-ACAA74829BA8}"/>
          </ac:spMkLst>
        </pc:spChg>
        <pc:spChg chg="mod">
          <ac:chgData name="Ahmed Jamal Choudhry" userId="S::ac1953@live.mdx.ac.uk::d203ed51-5eaf-444f-aea8-5606428576ab" providerId="AD" clId="Web-{5620BEB9-4004-1C03-6B96-6AFF1DBCA2E4}" dt="2021-11-18T12:55:23.530" v="257" actId="20577"/>
          <ac:spMkLst>
            <pc:docMk/>
            <pc:sldMk cId="2487469679" sldId="285"/>
            <ac:spMk id="65" creationId="{5195C461-F6C0-46C6-8817-967A97642A82}"/>
          </ac:spMkLst>
        </pc:spChg>
        <pc:spChg chg="add del mod topLvl">
          <ac:chgData name="Ahmed Jamal Choudhry" userId="S::ac1953@live.mdx.ac.uk::d203ed51-5eaf-444f-aea8-5606428576ab" providerId="AD" clId="Web-{5620BEB9-4004-1C03-6B96-6AFF1DBCA2E4}" dt="2021-11-18T12:55:14.420" v="253" actId="20577"/>
          <ac:spMkLst>
            <pc:docMk/>
            <pc:sldMk cId="2487469679" sldId="285"/>
            <ac:spMk id="68" creationId="{366332BB-0A69-4A69-B731-893E466F3F9F}"/>
          </ac:spMkLst>
        </pc:spChg>
        <pc:spChg chg="mod">
          <ac:chgData name="Ahmed Jamal Choudhry" userId="S::ac1953@live.mdx.ac.uk::d203ed51-5eaf-444f-aea8-5606428576ab" providerId="AD" clId="Web-{5620BEB9-4004-1C03-6B96-6AFF1DBCA2E4}" dt="2021-11-18T13:37:30.083" v="429" actId="688"/>
          <ac:spMkLst>
            <pc:docMk/>
            <pc:sldMk cId="2487469679" sldId="285"/>
            <ac:spMk id="119" creationId="{1BE54574-AABB-4C7E-B257-C756956C9E1A}"/>
          </ac:spMkLst>
        </pc:spChg>
        <pc:spChg chg="mod">
          <ac:chgData name="Ahmed Jamal Choudhry" userId="S::ac1953@live.mdx.ac.uk::d203ed51-5eaf-444f-aea8-5606428576ab" providerId="AD" clId="Web-{5620BEB9-4004-1C03-6B96-6AFF1DBCA2E4}" dt="2021-11-18T16:36:26.991" v="815" actId="14100"/>
          <ac:spMkLst>
            <pc:docMk/>
            <pc:sldMk cId="2487469679" sldId="285"/>
            <ac:spMk id="131" creationId="{D4489DE9-B6B7-4F49-AEBD-2317F21A1AA7}"/>
          </ac:spMkLst>
        </pc:spChg>
        <pc:spChg chg="add mod">
          <ac:chgData name="Ahmed Jamal Choudhry" userId="S::ac1953@live.mdx.ac.uk::d203ed51-5eaf-444f-aea8-5606428576ab" providerId="AD" clId="Web-{5620BEB9-4004-1C03-6B96-6AFF1DBCA2E4}" dt="2021-11-18T13:55:54.108" v="609" actId="1076"/>
          <ac:spMkLst>
            <pc:docMk/>
            <pc:sldMk cId="2487469679" sldId="285"/>
            <ac:spMk id="206" creationId="{DFC6A514-D3DB-4A17-B6EB-8CD0A2190B59}"/>
          </ac:spMkLst>
        </pc:spChg>
        <pc:spChg chg="add del">
          <ac:chgData name="Ahmed Jamal Choudhry" userId="S::ac1953@live.mdx.ac.uk::d203ed51-5eaf-444f-aea8-5606428576ab" providerId="AD" clId="Web-{5620BEB9-4004-1C03-6B96-6AFF1DBCA2E4}" dt="2021-11-18T13:58:12.987" v="634"/>
          <ac:spMkLst>
            <pc:docMk/>
            <pc:sldMk cId="2487469679" sldId="285"/>
            <ac:spMk id="207" creationId="{CBF623DE-B6D4-42EA-907F-70396B684FB8}"/>
          </ac:spMkLst>
        </pc:spChg>
        <pc:spChg chg="add del">
          <ac:chgData name="Ahmed Jamal Choudhry" userId="S::ac1953@live.mdx.ac.uk::d203ed51-5eaf-444f-aea8-5606428576ab" providerId="AD" clId="Web-{5620BEB9-4004-1C03-6B96-6AFF1DBCA2E4}" dt="2021-11-18T13:58:12.205" v="633"/>
          <ac:spMkLst>
            <pc:docMk/>
            <pc:sldMk cId="2487469679" sldId="285"/>
            <ac:spMk id="208" creationId="{BD2B007A-6061-4130-91AE-7AA3C5CB68E7}"/>
          </ac:spMkLst>
        </pc:spChg>
        <pc:spChg chg="add del">
          <ac:chgData name="Ahmed Jamal Choudhry" userId="S::ac1953@live.mdx.ac.uk::d203ed51-5eaf-444f-aea8-5606428576ab" providerId="AD" clId="Web-{5620BEB9-4004-1C03-6B96-6AFF1DBCA2E4}" dt="2021-11-18T13:58:11.268" v="632"/>
          <ac:spMkLst>
            <pc:docMk/>
            <pc:sldMk cId="2487469679" sldId="285"/>
            <ac:spMk id="209" creationId="{958833D2-92F1-4126-99B8-69F59EE5252B}"/>
          </ac:spMkLst>
        </pc:spChg>
        <pc:spChg chg="add del">
          <ac:chgData name="Ahmed Jamal Choudhry" userId="S::ac1953@live.mdx.ac.uk::d203ed51-5eaf-444f-aea8-5606428576ab" providerId="AD" clId="Web-{5620BEB9-4004-1C03-6B96-6AFF1DBCA2E4}" dt="2021-11-18T13:58:09.111" v="630"/>
          <ac:spMkLst>
            <pc:docMk/>
            <pc:sldMk cId="2487469679" sldId="285"/>
            <ac:spMk id="210" creationId="{8044D316-32A1-4A47-83D6-0E5E3125CD86}"/>
          </ac:spMkLst>
        </pc:spChg>
        <pc:spChg chg="add del mod">
          <ac:chgData name="Ahmed Jamal Choudhry" userId="S::ac1953@live.mdx.ac.uk::d203ed51-5eaf-444f-aea8-5606428576ab" providerId="AD" clId="Web-{5620BEB9-4004-1C03-6B96-6AFF1DBCA2E4}" dt="2021-11-18T13:58:10.221" v="631"/>
          <ac:spMkLst>
            <pc:docMk/>
            <pc:sldMk cId="2487469679" sldId="285"/>
            <ac:spMk id="211" creationId="{0FDE5517-647E-4853-AE06-EC19EF3A8E56}"/>
          </ac:spMkLst>
        </pc:spChg>
        <pc:spChg chg="add mod ord">
          <ac:chgData name="Ahmed Jamal Choudhry" userId="S::ac1953@live.mdx.ac.uk::d203ed51-5eaf-444f-aea8-5606428576ab" providerId="AD" clId="Web-{5620BEB9-4004-1C03-6B96-6AFF1DBCA2E4}" dt="2021-11-18T13:58:48.019" v="641" actId="1076"/>
          <ac:spMkLst>
            <pc:docMk/>
            <pc:sldMk cId="2487469679" sldId="285"/>
            <ac:spMk id="212" creationId="{5DE3BDE3-063F-49AF-A46B-5B87BD859989}"/>
          </ac:spMkLst>
        </pc:spChg>
        <pc:spChg chg="add mod ord">
          <ac:chgData name="Ahmed Jamal Choudhry" userId="S::ac1953@live.mdx.ac.uk::d203ed51-5eaf-444f-aea8-5606428576ab" providerId="AD" clId="Web-{5620BEB9-4004-1C03-6B96-6AFF1DBCA2E4}" dt="2021-11-18T13:59:04.581" v="645" actId="1076"/>
          <ac:spMkLst>
            <pc:docMk/>
            <pc:sldMk cId="2487469679" sldId="285"/>
            <ac:spMk id="213" creationId="{313D1B52-2A00-442E-8C01-50CC73EFF23C}"/>
          </ac:spMkLst>
        </pc:spChg>
        <pc:spChg chg="add mod ord">
          <ac:chgData name="Ahmed Jamal Choudhry" userId="S::ac1953@live.mdx.ac.uk::d203ed51-5eaf-444f-aea8-5606428576ab" providerId="AD" clId="Web-{5620BEB9-4004-1C03-6B96-6AFF1DBCA2E4}" dt="2021-11-18T13:59:13.972" v="648"/>
          <ac:spMkLst>
            <pc:docMk/>
            <pc:sldMk cId="2487469679" sldId="285"/>
            <ac:spMk id="214" creationId="{AE509F4B-5052-47F1-B287-F0310AD1609E}"/>
          </ac:spMkLst>
        </pc:spChg>
        <pc:spChg chg="add mod ord">
          <ac:chgData name="Ahmed Jamal Choudhry" userId="S::ac1953@live.mdx.ac.uk::d203ed51-5eaf-444f-aea8-5606428576ab" providerId="AD" clId="Web-{5620BEB9-4004-1C03-6B96-6AFF1DBCA2E4}" dt="2021-11-18T13:59:38.863" v="653" actId="14100"/>
          <ac:spMkLst>
            <pc:docMk/>
            <pc:sldMk cId="2487469679" sldId="285"/>
            <ac:spMk id="215" creationId="{75A3CC37-2812-4509-8E3D-7D807C216C4E}"/>
          </ac:spMkLst>
        </pc:spChg>
        <pc:spChg chg="add mod ord">
          <ac:chgData name="Ahmed Jamal Choudhry" userId="S::ac1953@live.mdx.ac.uk::d203ed51-5eaf-444f-aea8-5606428576ab" providerId="AD" clId="Web-{5620BEB9-4004-1C03-6B96-6AFF1DBCA2E4}" dt="2021-11-18T14:00:47.068" v="663" actId="1076"/>
          <ac:spMkLst>
            <pc:docMk/>
            <pc:sldMk cId="2487469679" sldId="285"/>
            <ac:spMk id="216" creationId="{C96038C2-576D-4840-907A-CD988A91A01C}"/>
          </ac:spMkLst>
        </pc:spChg>
        <pc:spChg chg="add del">
          <ac:chgData name="Ahmed Jamal Choudhry" userId="S::ac1953@live.mdx.ac.uk::d203ed51-5eaf-444f-aea8-5606428576ab" providerId="AD" clId="Web-{5620BEB9-4004-1C03-6B96-6AFF1DBCA2E4}" dt="2021-11-18T14:00:11.895" v="658"/>
          <ac:spMkLst>
            <pc:docMk/>
            <pc:sldMk cId="2487469679" sldId="285"/>
            <ac:spMk id="217" creationId="{3ACA9FD0-B95D-443C-BADE-9BB2A0646949}"/>
          </ac:spMkLst>
        </pc:spChg>
        <pc:spChg chg="add mod ord">
          <ac:chgData name="Ahmed Jamal Choudhry" userId="S::ac1953@live.mdx.ac.uk::d203ed51-5eaf-444f-aea8-5606428576ab" providerId="AD" clId="Web-{5620BEB9-4004-1C03-6B96-6AFF1DBCA2E4}" dt="2021-11-18T14:01:32.304" v="675" actId="1076"/>
          <ac:spMkLst>
            <pc:docMk/>
            <pc:sldMk cId="2487469679" sldId="285"/>
            <ac:spMk id="218" creationId="{B7E5AFE1-6CBB-48C6-9151-6E3EB7CCFE5C}"/>
          </ac:spMkLst>
        </pc:spChg>
        <pc:spChg chg="add mod ord">
          <ac:chgData name="Ahmed Jamal Choudhry" userId="S::ac1953@live.mdx.ac.uk::d203ed51-5eaf-444f-aea8-5606428576ab" providerId="AD" clId="Web-{5620BEB9-4004-1C03-6B96-6AFF1DBCA2E4}" dt="2021-11-18T14:01:40.601" v="676" actId="1076"/>
          <ac:spMkLst>
            <pc:docMk/>
            <pc:sldMk cId="2487469679" sldId="285"/>
            <ac:spMk id="219" creationId="{8D3E3B60-1490-44F9-A3C0-F6EF6DA12FC4}"/>
          </ac:spMkLst>
        </pc:spChg>
        <pc:spChg chg="add mod ord">
          <ac:chgData name="Ahmed Jamal Choudhry" userId="S::ac1953@live.mdx.ac.uk::d203ed51-5eaf-444f-aea8-5606428576ab" providerId="AD" clId="Web-{5620BEB9-4004-1C03-6B96-6AFF1DBCA2E4}" dt="2021-11-18T14:01:59.492" v="680" actId="14100"/>
          <ac:spMkLst>
            <pc:docMk/>
            <pc:sldMk cId="2487469679" sldId="285"/>
            <ac:spMk id="220" creationId="{91E5E2F9-E76E-4B1C-BBDF-B71A5B1439C4}"/>
          </ac:spMkLst>
        </pc:spChg>
        <pc:spChg chg="add del mod ord">
          <ac:chgData name="Ahmed Jamal Choudhry" userId="S::ac1953@live.mdx.ac.uk::d203ed51-5eaf-444f-aea8-5606428576ab" providerId="AD" clId="Web-{5620BEB9-4004-1C03-6B96-6AFF1DBCA2E4}" dt="2021-11-18T14:02:02.429" v="681"/>
          <ac:spMkLst>
            <pc:docMk/>
            <pc:sldMk cId="2487469679" sldId="285"/>
            <ac:spMk id="221" creationId="{C43BD2FA-04B9-408D-8758-CF92C261B7EF}"/>
          </ac:spMkLst>
        </pc:spChg>
        <pc:spChg chg="add mod ord">
          <ac:chgData name="Ahmed Jamal Choudhry" userId="S::ac1953@live.mdx.ac.uk::d203ed51-5eaf-444f-aea8-5606428576ab" providerId="AD" clId="Web-{5620BEB9-4004-1C03-6B96-6AFF1DBCA2E4}" dt="2021-11-18T16:35:05.127" v="800"/>
          <ac:spMkLst>
            <pc:docMk/>
            <pc:sldMk cId="2487469679" sldId="285"/>
            <ac:spMk id="222" creationId="{544F1AF5-618A-4CD7-B10E-77543873334D}"/>
          </ac:spMkLst>
        </pc:spChg>
        <pc:spChg chg="add del">
          <ac:chgData name="Ahmed Jamal Choudhry" userId="S::ac1953@live.mdx.ac.uk::d203ed51-5eaf-444f-aea8-5606428576ab" providerId="AD" clId="Web-{5620BEB9-4004-1C03-6B96-6AFF1DBCA2E4}" dt="2021-11-18T14:02:32.883" v="686"/>
          <ac:spMkLst>
            <pc:docMk/>
            <pc:sldMk cId="2487469679" sldId="285"/>
            <ac:spMk id="223" creationId="{4BB6F89E-ABAC-4484-86F4-737E40104ACC}"/>
          </ac:spMkLst>
        </pc:spChg>
        <pc:spChg chg="add mod ord">
          <ac:chgData name="Ahmed Jamal Choudhry" userId="S::ac1953@live.mdx.ac.uk::d203ed51-5eaf-444f-aea8-5606428576ab" providerId="AD" clId="Web-{5620BEB9-4004-1C03-6B96-6AFF1DBCA2E4}" dt="2021-11-18T16:35:44.754" v="806"/>
          <ac:spMkLst>
            <pc:docMk/>
            <pc:sldMk cId="2487469679" sldId="285"/>
            <ac:spMk id="224" creationId="{7B149539-2896-44C6-967E-521D4CF5EE1A}"/>
          </ac:spMkLst>
        </pc:spChg>
        <pc:spChg chg="add mod ord">
          <ac:chgData name="Ahmed Jamal Choudhry" userId="S::ac1953@live.mdx.ac.uk::d203ed51-5eaf-444f-aea8-5606428576ab" providerId="AD" clId="Web-{5620BEB9-4004-1C03-6B96-6AFF1DBCA2E4}" dt="2021-11-18T16:35:14.362" v="801"/>
          <ac:spMkLst>
            <pc:docMk/>
            <pc:sldMk cId="2487469679" sldId="285"/>
            <ac:spMk id="225" creationId="{2A91B661-5EE8-42CB-AB9C-A729C07B8EE0}"/>
          </ac:spMkLst>
        </pc:spChg>
        <pc:spChg chg="add mod ord">
          <ac:chgData name="Ahmed Jamal Choudhry" userId="S::ac1953@live.mdx.ac.uk::d203ed51-5eaf-444f-aea8-5606428576ab" providerId="AD" clId="Web-{5620BEB9-4004-1C03-6B96-6AFF1DBCA2E4}" dt="2021-11-18T16:35:26.222" v="802"/>
          <ac:spMkLst>
            <pc:docMk/>
            <pc:sldMk cId="2487469679" sldId="285"/>
            <ac:spMk id="226" creationId="{5750FFDD-2EDE-4B07-A356-6679F31B5C89}"/>
          </ac:spMkLst>
        </pc:spChg>
        <pc:spChg chg="add mod ord">
          <ac:chgData name="Ahmed Jamal Choudhry" userId="S::ac1953@live.mdx.ac.uk::d203ed51-5eaf-444f-aea8-5606428576ab" providerId="AD" clId="Web-{5620BEB9-4004-1C03-6B96-6AFF1DBCA2E4}" dt="2021-11-18T16:35:29.832" v="803"/>
          <ac:spMkLst>
            <pc:docMk/>
            <pc:sldMk cId="2487469679" sldId="285"/>
            <ac:spMk id="227" creationId="{D8502098-A758-4ABF-B2F2-11A2BAF4FA93}"/>
          </ac:spMkLst>
        </pc:spChg>
        <pc:grpChg chg="add mod">
          <ac:chgData name="Ahmed Jamal Choudhry" userId="S::ac1953@live.mdx.ac.uk::d203ed51-5eaf-444f-aea8-5606428576ab" providerId="AD" clId="Web-{5620BEB9-4004-1C03-6B96-6AFF1DBCA2E4}" dt="2021-11-18T16:36:30.257" v="817" actId="1076"/>
          <ac:grpSpMkLst>
            <pc:docMk/>
            <pc:sldMk cId="2487469679" sldId="285"/>
            <ac:grpSpMk id="2" creationId="{7B2770CB-66B9-444F-884B-9CE192869FEC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51:10.149" v="564" actId="1076"/>
          <ac:grpSpMkLst>
            <pc:docMk/>
            <pc:sldMk cId="2487469679" sldId="285"/>
            <ac:grpSpMk id="4" creationId="{45CFCA3F-7F1D-4695-8BC5-4CA52A7941A9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51:57.900" v="569" actId="1076"/>
          <ac:grpSpMkLst>
            <pc:docMk/>
            <pc:sldMk cId="2487469679" sldId="285"/>
            <ac:grpSpMk id="6" creationId="{0796D84D-6CF8-483F-9849-AE2EA8D13CBF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53:01.011" v="574" actId="1076"/>
          <ac:grpSpMkLst>
            <pc:docMk/>
            <pc:sldMk cId="2487469679" sldId="285"/>
            <ac:grpSpMk id="8" creationId="{F2FF4356-73C3-4F2B-A84C-22DFD7F36BF2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4:05:33.356" v="715" actId="1076"/>
          <ac:grpSpMkLst>
            <pc:docMk/>
            <pc:sldMk cId="2487469679" sldId="285"/>
            <ac:grpSpMk id="9" creationId="{A20E949D-4B07-49D8-9941-D2614C6F60A3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34:45.329" v="421" actId="1076"/>
          <ac:grpSpMkLst>
            <pc:docMk/>
            <pc:sldMk cId="2487469679" sldId="285"/>
            <ac:grpSpMk id="56" creationId="{1FC89FB3-037C-4ED1-AC02-875C388B107A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37:55.927" v="431" actId="1076"/>
          <ac:grpSpMkLst>
            <pc:docMk/>
            <pc:sldMk cId="2487469679" sldId="285"/>
            <ac:grpSpMk id="57" creationId="{C71AC4D4-C280-42C8-8FB9-620D2A983FDB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39:25.898" v="435" actId="1076"/>
          <ac:grpSpMkLst>
            <pc:docMk/>
            <pc:sldMk cId="2487469679" sldId="285"/>
            <ac:grpSpMk id="60" creationId="{66F68C5C-7BA5-4EA3-90BC-3D17D7EBE228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42:34.356" v="442" actId="1076"/>
          <ac:grpSpMkLst>
            <pc:docMk/>
            <pc:sldMk cId="2487469679" sldId="285"/>
            <ac:grpSpMk id="63" creationId="{DD6D8728-9A9F-40E7-9E4A-00BA23479952}"/>
          </ac:grpSpMkLst>
        </pc:grpChg>
        <pc:grpChg chg="add del mod">
          <ac:chgData name="Ahmed Jamal Choudhry" userId="S::ac1953@live.mdx.ac.uk::d203ed51-5eaf-444f-aea8-5606428576ab" providerId="AD" clId="Web-{5620BEB9-4004-1C03-6B96-6AFF1DBCA2E4}" dt="2021-11-18T13:45:04.906" v="456" actId="1076"/>
          <ac:grpSpMkLst>
            <pc:docMk/>
            <pc:sldMk cId="2487469679" sldId="285"/>
            <ac:grpSpMk id="66" creationId="{9F66F0CA-0F41-4F54-9702-F6A265E5EE39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32:58.546" v="407" actId="1076"/>
          <ac:grpSpMkLst>
            <pc:docMk/>
            <pc:sldMk cId="2487469679" sldId="285"/>
            <ac:grpSpMk id="69" creationId="{86A81B16-D925-4A36-9740-A2A3D695E299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44:44.609" v="454" actId="1076"/>
          <ac:grpSpMkLst>
            <pc:docMk/>
            <pc:sldMk cId="2487469679" sldId="285"/>
            <ac:grpSpMk id="72" creationId="{2E64752B-0C08-4CE9-861D-56BDE8D24F8E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38:46.882" v="433" actId="1076"/>
          <ac:grpSpMkLst>
            <pc:docMk/>
            <pc:sldMk cId="2487469679" sldId="285"/>
            <ac:grpSpMk id="75" creationId="{356177F8-ADDC-4546-AA11-E481D29C0E43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42:06.183" v="440" actId="1076"/>
          <ac:grpSpMkLst>
            <pc:docMk/>
            <pc:sldMk cId="2487469679" sldId="285"/>
            <ac:grpSpMk id="78" creationId="{60E83F9F-FCB5-4F1D-9018-A70A5616DBE6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44:50.562" v="455" actId="1076"/>
          <ac:grpSpMkLst>
            <pc:docMk/>
            <pc:sldMk cId="2487469679" sldId="285"/>
            <ac:grpSpMk id="81" creationId="{30C5821D-3AEB-40C5-A3D5-CCC4E828249D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33:22.609" v="408" actId="1076"/>
          <ac:grpSpMkLst>
            <pc:docMk/>
            <pc:sldMk cId="2487469679" sldId="285"/>
            <ac:grpSpMk id="84" creationId="{3FBE563C-62F5-4A51-9770-4EFD7D351024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44:21.452" v="451" actId="1076"/>
          <ac:grpSpMkLst>
            <pc:docMk/>
            <pc:sldMk cId="2487469679" sldId="285"/>
            <ac:grpSpMk id="87" creationId="{4B5D6EC9-1C23-4268-B4B9-102A08ADCDF4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44:07.873" v="446" actId="1076"/>
          <ac:grpSpMkLst>
            <pc:docMk/>
            <pc:sldMk cId="2487469679" sldId="285"/>
            <ac:grpSpMk id="90" creationId="{1A6FACAB-4CE4-4576-A184-2D5631E89EBA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44:18.499" v="450" actId="1076"/>
          <ac:grpSpMkLst>
            <pc:docMk/>
            <pc:sldMk cId="2487469679" sldId="285"/>
            <ac:grpSpMk id="93" creationId="{DE067758-E14C-4BAF-A6A8-B4EC32772020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44:04.702" v="445" actId="1076"/>
          <ac:grpSpMkLst>
            <pc:docMk/>
            <pc:sldMk cId="2487469679" sldId="285"/>
            <ac:grpSpMk id="96" creationId="{5568E685-11C6-4C2C-A4B6-824FEF327366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35:35.940" v="423" actId="1076"/>
          <ac:grpSpMkLst>
            <pc:docMk/>
            <pc:sldMk cId="2487469679" sldId="285"/>
            <ac:grpSpMk id="99" creationId="{72D178B3-F3F4-405F-AAD9-B6A6BA973B08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4:05:22.012" v="713" actId="1076"/>
          <ac:grpSpMkLst>
            <pc:docMk/>
            <pc:sldMk cId="2487469679" sldId="285"/>
            <ac:grpSpMk id="102" creationId="{DFC4E371-89D5-4179-8408-AFB7D8408D84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38:26.256" v="432" actId="1076"/>
          <ac:grpSpMkLst>
            <pc:docMk/>
            <pc:sldMk cId="2487469679" sldId="285"/>
            <ac:grpSpMk id="105" creationId="{03751C8A-68E4-42BD-B05A-EA173CB463B8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41:26.026" v="438" actId="1076"/>
          <ac:grpSpMkLst>
            <pc:docMk/>
            <pc:sldMk cId="2487469679" sldId="285"/>
            <ac:grpSpMk id="108" creationId="{89612B87-9FD5-429B-9843-16A5ADED7569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43:44.451" v="444" actId="1076"/>
          <ac:grpSpMkLst>
            <pc:docMk/>
            <pc:sldMk cId="2487469679" sldId="285"/>
            <ac:grpSpMk id="111" creationId="{BB9A5D8C-1522-45DA-8F3F-25DAAF698377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34:55.611" v="422" actId="1076"/>
          <ac:grpSpMkLst>
            <pc:docMk/>
            <pc:sldMk cId="2487469679" sldId="285"/>
            <ac:grpSpMk id="114" creationId="{4DA6646B-14A8-4BB8-ADE1-62743F116C94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37:40.083" v="430" actId="1076"/>
          <ac:grpSpMkLst>
            <pc:docMk/>
            <pc:sldMk cId="2487469679" sldId="285"/>
            <ac:grpSpMk id="117" creationId="{9FE7060A-FC56-4682-84F1-2072BF637B7E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4:01:51.195" v="678" actId="1076"/>
          <ac:grpSpMkLst>
            <pc:docMk/>
            <pc:sldMk cId="2487469679" sldId="285"/>
            <ac:grpSpMk id="120" creationId="{5A7A1731-14B6-4C84-9518-90FF4C82D3AD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42:21.027" v="441" actId="1076"/>
          <ac:grpSpMkLst>
            <pc:docMk/>
            <pc:sldMk cId="2487469679" sldId="285"/>
            <ac:grpSpMk id="123" creationId="{522DCCA1-32D3-4CEB-8F67-4C54A2CCE9B4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45:09.844" v="457" actId="1076"/>
          <ac:grpSpMkLst>
            <pc:docMk/>
            <pc:sldMk cId="2487469679" sldId="285"/>
            <ac:grpSpMk id="126" creationId="{4705D823-123B-4532-A88B-225D7CE5F2B6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50:01.163" v="560" actId="1076"/>
          <ac:grpSpMkLst>
            <pc:docMk/>
            <pc:sldMk cId="2487469679" sldId="285"/>
            <ac:grpSpMk id="144" creationId="{57832B10-5110-4319-A436-3FD767E08D77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51:19.008" v="565" actId="1076"/>
          <ac:grpSpMkLst>
            <pc:docMk/>
            <pc:sldMk cId="2487469679" sldId="285"/>
            <ac:grpSpMk id="147" creationId="{08666935-62DC-496C-8174-803359D9DD88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52:04.181" v="570" actId="1076"/>
          <ac:grpSpMkLst>
            <pc:docMk/>
            <pc:sldMk cId="2487469679" sldId="285"/>
            <ac:grpSpMk id="150" creationId="{72F6456A-53A1-4446-84CD-CB06541BEF0B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53:10.526" v="576" actId="1076"/>
          <ac:grpSpMkLst>
            <pc:docMk/>
            <pc:sldMk cId="2487469679" sldId="285"/>
            <ac:grpSpMk id="153" creationId="{D0926A40-902A-409D-86ED-94124AEFB8A8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4:04:55.980" v="710" actId="1076"/>
          <ac:grpSpMkLst>
            <pc:docMk/>
            <pc:sldMk cId="2487469679" sldId="285"/>
            <ac:grpSpMk id="156" creationId="{7AFBD566-D392-44B7-BAC1-E977A6E9AD2A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50:15.991" v="561" actId="1076"/>
          <ac:grpSpMkLst>
            <pc:docMk/>
            <pc:sldMk cId="2487469679" sldId="285"/>
            <ac:grpSpMk id="159" creationId="{0AD8E2B1-C916-4557-A52F-0F2B5E9FAFD3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51:27.962" v="566" actId="1076"/>
          <ac:grpSpMkLst>
            <pc:docMk/>
            <pc:sldMk cId="2487469679" sldId="285"/>
            <ac:grpSpMk id="162" creationId="{45CC2099-A765-4A4D-A4EC-2828002527A5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52:15.666" v="571" actId="1076"/>
          <ac:grpSpMkLst>
            <pc:docMk/>
            <pc:sldMk cId="2487469679" sldId="285"/>
            <ac:grpSpMk id="165" creationId="{0886EC2D-C613-42EE-BEF5-3BA62BF21879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53:21.745" v="578" actId="1076"/>
          <ac:grpSpMkLst>
            <pc:docMk/>
            <pc:sldMk cId="2487469679" sldId="285"/>
            <ac:grpSpMk id="168" creationId="{7CE28429-2777-484B-B350-1E704BB9A253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4:05:04.527" v="711" actId="1076"/>
          <ac:grpSpMkLst>
            <pc:docMk/>
            <pc:sldMk cId="2487469679" sldId="285"/>
            <ac:grpSpMk id="171" creationId="{3B7C3DAE-E367-4676-B143-039AB7E35734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50:24.601" v="562" actId="1076"/>
          <ac:grpSpMkLst>
            <pc:docMk/>
            <pc:sldMk cId="2487469679" sldId="285"/>
            <ac:grpSpMk id="174" creationId="{6CCAA3BE-77E8-424B-BBEC-B1BCCC538D54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51:36.602" v="567" actId="1076"/>
          <ac:grpSpMkLst>
            <pc:docMk/>
            <pc:sldMk cId="2487469679" sldId="285"/>
            <ac:grpSpMk id="177" creationId="{AEB5397A-ABE9-4AE7-B97E-1FACCD1CAF85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52:25.291" v="572" actId="1076"/>
          <ac:grpSpMkLst>
            <pc:docMk/>
            <pc:sldMk cId="2487469679" sldId="285"/>
            <ac:grpSpMk id="180" creationId="{C9F82A2C-E628-48D6-9E5C-87DF32BD6F1F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53:30.918" v="580" actId="1076"/>
          <ac:grpSpMkLst>
            <pc:docMk/>
            <pc:sldMk cId="2487469679" sldId="285"/>
            <ac:grpSpMk id="183" creationId="{E1E7D4FD-B8D7-41F2-AAB0-84B4A1D385AE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4:05:30.059" v="714" actId="1076"/>
          <ac:grpSpMkLst>
            <pc:docMk/>
            <pc:sldMk cId="2487469679" sldId="285"/>
            <ac:grpSpMk id="186" creationId="{3B04803D-2FDC-4E8A-916E-993D02089728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50:32.882" v="563" actId="1076"/>
          <ac:grpSpMkLst>
            <pc:docMk/>
            <pc:sldMk cId="2487469679" sldId="285"/>
            <ac:grpSpMk id="189" creationId="{DA07D4E8-9BE0-4777-AF43-565C6546B513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51:45.290" v="568" actId="1076"/>
          <ac:grpSpMkLst>
            <pc:docMk/>
            <pc:sldMk cId="2487469679" sldId="285"/>
            <ac:grpSpMk id="192" creationId="{D875EA67-23AB-4690-9D04-5212143A4265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52:29.588" v="573" actId="1076"/>
          <ac:grpSpMkLst>
            <pc:docMk/>
            <pc:sldMk cId="2487469679" sldId="285"/>
            <ac:grpSpMk id="195" creationId="{72493E54-CC43-429E-A78E-8568433CA7AB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3:53:48.824" v="582" actId="1076"/>
          <ac:grpSpMkLst>
            <pc:docMk/>
            <pc:sldMk cId="2487469679" sldId="285"/>
            <ac:grpSpMk id="198" creationId="{B498D31B-4BC7-40AF-B5B0-3157BF813D24}"/>
          </ac:grpSpMkLst>
        </pc:grpChg>
        <pc:grpChg chg="add mod">
          <ac:chgData name="Ahmed Jamal Choudhry" userId="S::ac1953@live.mdx.ac.uk::d203ed51-5eaf-444f-aea8-5606428576ab" providerId="AD" clId="Web-{5620BEB9-4004-1C03-6B96-6AFF1DBCA2E4}" dt="2021-11-18T14:05:57.716" v="716" actId="1076"/>
          <ac:grpSpMkLst>
            <pc:docMk/>
            <pc:sldMk cId="2487469679" sldId="285"/>
            <ac:grpSpMk id="201" creationId="{B2742B51-8C03-4666-B7B4-984AAE117414}"/>
          </ac:grpSpMkLst>
        </pc:grpChg>
        <pc:picChg chg="add mod">
          <ac:chgData name="Ahmed Jamal Choudhry" userId="S::ac1953@live.mdx.ac.uk::d203ed51-5eaf-444f-aea8-5606428576ab" providerId="AD" clId="Web-{5620BEB9-4004-1C03-6B96-6AFF1DBCA2E4}" dt="2021-11-18T13:54:15.122" v="585" actId="1076"/>
          <ac:picMkLst>
            <pc:docMk/>
            <pc:sldMk cId="2487469679" sldId="285"/>
            <ac:picMk id="10" creationId="{7C52F931-B585-4F5F-B3A0-6FAD89B243F0}"/>
          </ac:picMkLst>
        </pc:picChg>
        <pc:picChg chg="add mod">
          <ac:chgData name="Ahmed Jamal Choudhry" userId="S::ac1953@live.mdx.ac.uk::d203ed51-5eaf-444f-aea8-5606428576ab" providerId="AD" clId="Web-{5620BEB9-4004-1C03-6B96-6AFF1DBCA2E4}" dt="2021-11-18T13:55:35.983" v="608" actId="1076"/>
          <ac:picMkLst>
            <pc:docMk/>
            <pc:sldMk cId="2487469679" sldId="285"/>
            <ac:picMk id="13" creationId="{831AEB93-CFD0-4DED-8B4E-2A8874074821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33.950" v="234"/>
          <ac:picMkLst>
            <pc:docMk/>
            <pc:sldMk cId="2487469679" sldId="285"/>
            <ac:picMk id="30" creationId="{85C34DB2-9A2E-477C-86E1-506DBC36731E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34.950" v="235"/>
          <ac:picMkLst>
            <pc:docMk/>
            <pc:sldMk cId="2487469679" sldId="285"/>
            <ac:picMk id="31" creationId="{F56333AD-35F9-49F5-B7AB-5B9DDD1161E7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35.841" v="236"/>
          <ac:picMkLst>
            <pc:docMk/>
            <pc:sldMk cId="2487469679" sldId="285"/>
            <ac:picMk id="32" creationId="{4E26397B-B252-455E-B24B-13A090D344F1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36.685" v="237"/>
          <ac:picMkLst>
            <pc:docMk/>
            <pc:sldMk cId="2487469679" sldId="285"/>
            <ac:picMk id="33" creationId="{F9D4E927-B149-475C-8861-691D52FEE26D}"/>
          </ac:picMkLst>
        </pc:picChg>
        <pc:picChg chg="add mod">
          <ac:chgData name="Ahmed Jamal Choudhry" userId="S::ac1953@live.mdx.ac.uk::d203ed51-5eaf-444f-aea8-5606428576ab" providerId="AD" clId="Web-{5620BEB9-4004-1C03-6B96-6AFF1DBCA2E4}" dt="2021-11-18T12:53:24.495" v="199" actId="1076"/>
          <ac:picMkLst>
            <pc:docMk/>
            <pc:sldMk cId="2487469679" sldId="285"/>
            <ac:picMk id="34" creationId="{B710D91C-C541-4EAC-8BED-35F9A552316C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05.512" v="225"/>
          <ac:picMkLst>
            <pc:docMk/>
            <pc:sldMk cId="2487469679" sldId="285"/>
            <ac:picMk id="35" creationId="{3288DD29-B103-40D6-B93F-B0FFB6EC5C99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05.512" v="224"/>
          <ac:picMkLst>
            <pc:docMk/>
            <pc:sldMk cId="2487469679" sldId="285"/>
            <ac:picMk id="36" creationId="{9A4E6A53-7729-497C-AAF6-31897460B569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05.512" v="223"/>
          <ac:picMkLst>
            <pc:docMk/>
            <pc:sldMk cId="2487469679" sldId="285"/>
            <ac:picMk id="37" creationId="{A7F713EF-7FF6-403C-B9B4-A937E2BCDBF7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05.512" v="222"/>
          <ac:picMkLst>
            <pc:docMk/>
            <pc:sldMk cId="2487469679" sldId="285"/>
            <ac:picMk id="38" creationId="{F5DDF46A-2A44-45C6-BDFF-0C9EEAD66DCD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05.512" v="221"/>
          <ac:picMkLst>
            <pc:docMk/>
            <pc:sldMk cId="2487469679" sldId="285"/>
            <ac:picMk id="39" creationId="{6C10256E-9F20-4F40-9EAC-749DCB891408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05.512" v="220"/>
          <ac:picMkLst>
            <pc:docMk/>
            <pc:sldMk cId="2487469679" sldId="285"/>
            <ac:picMk id="40" creationId="{D63C267C-B39C-41C8-BE4C-8141C1ED5BFC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05.512" v="219"/>
          <ac:picMkLst>
            <pc:docMk/>
            <pc:sldMk cId="2487469679" sldId="285"/>
            <ac:picMk id="41" creationId="{DE723DB9-1947-4617-9526-F189708F1D62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05.496" v="218"/>
          <ac:picMkLst>
            <pc:docMk/>
            <pc:sldMk cId="2487469679" sldId="285"/>
            <ac:picMk id="42" creationId="{BBDB14D5-D119-4A63-BAA8-711FE38678EE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05.496" v="217"/>
          <ac:picMkLst>
            <pc:docMk/>
            <pc:sldMk cId="2487469679" sldId="285"/>
            <ac:picMk id="43" creationId="{B4E5565B-4319-41D2-941A-42602CEA8B07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05.496" v="216"/>
          <ac:picMkLst>
            <pc:docMk/>
            <pc:sldMk cId="2487469679" sldId="285"/>
            <ac:picMk id="44" creationId="{0EFF7ED7-E5C4-44ED-A87F-D9F83C0CA9ED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05.496" v="215"/>
          <ac:picMkLst>
            <pc:docMk/>
            <pc:sldMk cId="2487469679" sldId="285"/>
            <ac:picMk id="45" creationId="{242D0706-62E8-44C5-BE4A-C7157B978E8E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05.496" v="214"/>
          <ac:picMkLst>
            <pc:docMk/>
            <pc:sldMk cId="2487469679" sldId="285"/>
            <ac:picMk id="46" creationId="{0BD00C4D-C25A-4D35-A8B9-6EBB39D5CD41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05.496" v="213"/>
          <ac:picMkLst>
            <pc:docMk/>
            <pc:sldMk cId="2487469679" sldId="285"/>
            <ac:picMk id="47" creationId="{E0C5F6AE-F5BB-4A79-BE70-4CB4C176F1A0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05.496" v="212"/>
          <ac:picMkLst>
            <pc:docMk/>
            <pc:sldMk cId="2487469679" sldId="285"/>
            <ac:picMk id="48" creationId="{6DF6A3A3-93E8-4BFC-B20D-C3C550C6B88D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05.496" v="211"/>
          <ac:picMkLst>
            <pc:docMk/>
            <pc:sldMk cId="2487469679" sldId="285"/>
            <ac:picMk id="49" creationId="{6C383371-0BD4-4E90-961D-AF2AF3845919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05.496" v="210"/>
          <ac:picMkLst>
            <pc:docMk/>
            <pc:sldMk cId="2487469679" sldId="285"/>
            <ac:picMk id="50" creationId="{7724BD58-277B-4247-ADC0-F58CB2C06F5D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05.496" v="209"/>
          <ac:picMkLst>
            <pc:docMk/>
            <pc:sldMk cId="2487469679" sldId="285"/>
            <ac:picMk id="51" creationId="{F35C4932-C503-4BC2-B5B8-C386C8120A90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05.496" v="208"/>
          <ac:picMkLst>
            <pc:docMk/>
            <pc:sldMk cId="2487469679" sldId="285"/>
            <ac:picMk id="52" creationId="{C20DCAD8-FC98-4B2E-8E99-DE3CEA3BAB61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05.496" v="207"/>
          <ac:picMkLst>
            <pc:docMk/>
            <pc:sldMk cId="2487469679" sldId="285"/>
            <ac:picMk id="53" creationId="{A59FEC07-46DC-4A4B-9063-0B0243178AC4}"/>
          </ac:picMkLst>
        </pc:picChg>
        <pc:picChg chg="add del mod">
          <ac:chgData name="Ahmed Jamal Choudhry" userId="S::ac1953@live.mdx.ac.uk::d203ed51-5eaf-444f-aea8-5606428576ab" providerId="AD" clId="Web-{5620BEB9-4004-1C03-6B96-6AFF1DBCA2E4}" dt="2021-11-18T12:54:05.496" v="206"/>
          <ac:picMkLst>
            <pc:docMk/>
            <pc:sldMk cId="2487469679" sldId="285"/>
            <ac:picMk id="54" creationId="{333D66D0-16F3-47A1-B276-B5528FD6678D}"/>
          </ac:picMkLst>
        </pc:picChg>
        <pc:picChg chg="mod topLvl">
          <ac:chgData name="Ahmed Jamal Choudhry" userId="S::ac1953@live.mdx.ac.uk::d203ed51-5eaf-444f-aea8-5606428576ab" providerId="AD" clId="Web-{5620BEB9-4004-1C03-6B96-6AFF1DBCA2E4}" dt="2021-11-18T12:55:00.920" v="247"/>
          <ac:picMkLst>
            <pc:docMk/>
            <pc:sldMk cId="2487469679" sldId="285"/>
            <ac:picMk id="67" creationId="{24181561-A955-401A-8873-603EEB716F81}"/>
          </ac:picMkLst>
        </pc:picChg>
        <pc:cxnChg chg="add mod">
          <ac:chgData name="Ahmed Jamal Choudhry" userId="S::ac1953@live.mdx.ac.uk::d203ed51-5eaf-444f-aea8-5606428576ab" providerId="AD" clId="Web-{5620BEB9-4004-1C03-6B96-6AFF1DBCA2E4}" dt="2021-11-18T12:41:25.586" v="60" actId="1076"/>
          <ac:cxnSpMkLst>
            <pc:docMk/>
            <pc:sldMk cId="2487469679" sldId="285"/>
            <ac:cxnSpMk id="14" creationId="{ECEEAE2E-F370-4D76-AE92-EB89D9B2579C}"/>
          </ac:cxnSpMkLst>
        </pc:cxnChg>
        <pc:cxnChg chg="add mod">
          <ac:chgData name="Ahmed Jamal Choudhry" userId="S::ac1953@live.mdx.ac.uk::d203ed51-5eaf-444f-aea8-5606428576ab" providerId="AD" clId="Web-{5620BEB9-4004-1C03-6B96-6AFF1DBCA2E4}" dt="2021-11-18T12:41:41.774" v="62" actId="1076"/>
          <ac:cxnSpMkLst>
            <pc:docMk/>
            <pc:sldMk cId="2487469679" sldId="285"/>
            <ac:cxnSpMk id="15" creationId="{94D70BE5-12BD-454F-9BE9-69FA51215A92}"/>
          </ac:cxnSpMkLst>
        </pc:cxnChg>
        <pc:cxnChg chg="add mod">
          <ac:chgData name="Ahmed Jamal Choudhry" userId="S::ac1953@live.mdx.ac.uk::d203ed51-5eaf-444f-aea8-5606428576ab" providerId="AD" clId="Web-{5620BEB9-4004-1C03-6B96-6AFF1DBCA2E4}" dt="2021-11-18T12:41:52.102" v="64" actId="1076"/>
          <ac:cxnSpMkLst>
            <pc:docMk/>
            <pc:sldMk cId="2487469679" sldId="285"/>
            <ac:cxnSpMk id="16" creationId="{EC9AB3B4-7591-4F11-A18C-3476464917BF}"/>
          </ac:cxnSpMkLst>
        </pc:cxnChg>
        <pc:cxnChg chg="add mod">
          <ac:chgData name="Ahmed Jamal Choudhry" userId="S::ac1953@live.mdx.ac.uk::d203ed51-5eaf-444f-aea8-5606428576ab" providerId="AD" clId="Web-{5620BEB9-4004-1C03-6B96-6AFF1DBCA2E4}" dt="2021-11-18T12:42:04.071" v="66" actId="1076"/>
          <ac:cxnSpMkLst>
            <pc:docMk/>
            <pc:sldMk cId="2487469679" sldId="285"/>
            <ac:cxnSpMk id="17" creationId="{6CBA41A5-AD6D-4C2D-8CD1-8306A57A19A5}"/>
          </ac:cxnSpMkLst>
        </pc:cxnChg>
        <pc:cxnChg chg="add mod">
          <ac:chgData name="Ahmed Jamal Choudhry" userId="S::ac1953@live.mdx.ac.uk::d203ed51-5eaf-444f-aea8-5606428576ab" providerId="AD" clId="Web-{5620BEB9-4004-1C03-6B96-6AFF1DBCA2E4}" dt="2021-11-18T12:42:13.884" v="68" actId="1076"/>
          <ac:cxnSpMkLst>
            <pc:docMk/>
            <pc:sldMk cId="2487469679" sldId="285"/>
            <ac:cxnSpMk id="18" creationId="{EC7539CA-3D08-43A6-8278-B9AD4882B1C6}"/>
          </ac:cxnSpMkLst>
        </pc:cxnChg>
        <pc:cxnChg chg="add del mod">
          <ac:chgData name="Ahmed Jamal Choudhry" userId="S::ac1953@live.mdx.ac.uk::d203ed51-5eaf-444f-aea8-5606428576ab" providerId="AD" clId="Web-{5620BEB9-4004-1C03-6B96-6AFF1DBCA2E4}" dt="2021-11-18T12:42:54.791" v="75"/>
          <ac:cxnSpMkLst>
            <pc:docMk/>
            <pc:sldMk cId="2487469679" sldId="285"/>
            <ac:cxnSpMk id="20" creationId="{D99973F7-5B28-41D0-8E20-798D5F8B6794}"/>
          </ac:cxnSpMkLst>
        </pc:cxnChg>
      </pc:sldChg>
    </pc:docChg>
  </pc:docChgLst>
  <pc:docChgLst>
    <pc:chgData name="Joseph Dias" userId="S::jd1189@live.mdx.ac.uk::ffdaf934-2fa2-4943-b39e-3f7d43621d3b" providerId="AD" clId="Web-{3CE0C8E4-4649-FF98-C22E-3A9AFC10B9B9}"/>
    <pc:docChg chg="modSld">
      <pc:chgData name="Joseph Dias" userId="S::jd1189@live.mdx.ac.uk::ffdaf934-2fa2-4943-b39e-3f7d43621d3b" providerId="AD" clId="Web-{3CE0C8E4-4649-FF98-C22E-3A9AFC10B9B9}" dt="2021-12-08T14:03:46.645" v="3" actId="1076"/>
      <pc:docMkLst>
        <pc:docMk/>
      </pc:docMkLst>
      <pc:sldChg chg="modSp">
        <pc:chgData name="Joseph Dias" userId="S::jd1189@live.mdx.ac.uk::ffdaf934-2fa2-4943-b39e-3f7d43621d3b" providerId="AD" clId="Web-{3CE0C8E4-4649-FF98-C22E-3A9AFC10B9B9}" dt="2021-12-08T14:03:46.645" v="3" actId="1076"/>
        <pc:sldMkLst>
          <pc:docMk/>
          <pc:sldMk cId="2487469679" sldId="285"/>
        </pc:sldMkLst>
        <pc:spChg chg="mod">
          <ac:chgData name="Joseph Dias" userId="S::jd1189@live.mdx.ac.uk::ffdaf934-2fa2-4943-b39e-3f7d43621d3b" providerId="AD" clId="Web-{3CE0C8E4-4649-FF98-C22E-3A9AFC10B9B9}" dt="2021-12-08T14:03:46.645" v="3" actId="1076"/>
          <ac:spMkLst>
            <pc:docMk/>
            <pc:sldMk cId="2487469679" sldId="285"/>
            <ac:spMk id="2" creationId="{CD40A30E-892D-43D3-8CBF-80D7D0F5C309}"/>
          </ac:spMkLst>
        </pc:spChg>
        <pc:spChg chg="mod">
          <ac:chgData name="Joseph Dias" userId="S::jd1189@live.mdx.ac.uk::ffdaf934-2fa2-4943-b39e-3f7d43621d3b" providerId="AD" clId="Web-{3CE0C8E4-4649-FF98-C22E-3A9AFC10B9B9}" dt="2021-12-08T14:02:44.049" v="2" actId="20577"/>
          <ac:spMkLst>
            <pc:docMk/>
            <pc:sldMk cId="2487469679" sldId="285"/>
            <ac:spMk id="92" creationId="{F876C500-4215-4193-A728-77A7F03E61AB}"/>
          </ac:spMkLst>
        </pc:spChg>
      </pc:sldChg>
    </pc:docChg>
  </pc:docChgLst>
  <pc:docChgLst>
    <pc:chgData name="Ahmed Jamal Choudhry" userId="S::ac1953@live.mdx.ac.uk::d203ed51-5eaf-444f-aea8-5606428576ab" providerId="AD" clId="Web-{4C946FD5-2A7D-F7B1-B744-719FB3D8E81A}"/>
    <pc:docChg chg="delSld modSld">
      <pc:chgData name="Ahmed Jamal Choudhry" userId="S::ac1953@live.mdx.ac.uk::d203ed51-5eaf-444f-aea8-5606428576ab" providerId="AD" clId="Web-{4C946FD5-2A7D-F7B1-B744-719FB3D8E81A}" dt="2021-11-23T16:14:29.402" v="18"/>
      <pc:docMkLst>
        <pc:docMk/>
      </pc:docMkLst>
      <pc:sldChg chg="del">
        <pc:chgData name="Ahmed Jamal Choudhry" userId="S::ac1953@live.mdx.ac.uk::d203ed51-5eaf-444f-aea8-5606428576ab" providerId="AD" clId="Web-{4C946FD5-2A7D-F7B1-B744-719FB3D8E81A}" dt="2021-11-23T16:14:20.886" v="10"/>
        <pc:sldMkLst>
          <pc:docMk/>
          <pc:sldMk cId="2920037999" sldId="265"/>
        </pc:sldMkLst>
      </pc:sldChg>
      <pc:sldChg chg="del">
        <pc:chgData name="Ahmed Jamal Choudhry" userId="S::ac1953@live.mdx.ac.uk::d203ed51-5eaf-444f-aea8-5606428576ab" providerId="AD" clId="Web-{4C946FD5-2A7D-F7B1-B744-719FB3D8E81A}" dt="2021-11-23T16:14:21.917" v="11"/>
        <pc:sldMkLst>
          <pc:docMk/>
          <pc:sldMk cId="1592621782" sldId="267"/>
        </pc:sldMkLst>
      </pc:sldChg>
      <pc:sldChg chg="del">
        <pc:chgData name="Ahmed Jamal Choudhry" userId="S::ac1953@live.mdx.ac.uk::d203ed51-5eaf-444f-aea8-5606428576ab" providerId="AD" clId="Web-{4C946FD5-2A7D-F7B1-B744-719FB3D8E81A}" dt="2021-11-23T16:14:19.105" v="8"/>
        <pc:sldMkLst>
          <pc:docMk/>
          <pc:sldMk cId="2757992000" sldId="269"/>
        </pc:sldMkLst>
      </pc:sldChg>
      <pc:sldChg chg="del">
        <pc:chgData name="Ahmed Jamal Choudhry" userId="S::ac1953@live.mdx.ac.uk::d203ed51-5eaf-444f-aea8-5606428576ab" providerId="AD" clId="Web-{4C946FD5-2A7D-F7B1-B744-719FB3D8E81A}" dt="2021-11-23T16:14:19.996" v="9"/>
        <pc:sldMkLst>
          <pc:docMk/>
          <pc:sldMk cId="3832713043" sldId="270"/>
        </pc:sldMkLst>
      </pc:sldChg>
      <pc:sldChg chg="del">
        <pc:chgData name="Ahmed Jamal Choudhry" userId="S::ac1953@live.mdx.ac.uk::d203ed51-5eaf-444f-aea8-5606428576ab" providerId="AD" clId="Web-{4C946FD5-2A7D-F7B1-B744-719FB3D8E81A}" dt="2021-11-23T16:14:12.058" v="3"/>
        <pc:sldMkLst>
          <pc:docMk/>
          <pc:sldMk cId="3948233684" sldId="271"/>
        </pc:sldMkLst>
      </pc:sldChg>
      <pc:sldChg chg="del">
        <pc:chgData name="Ahmed Jamal Choudhry" userId="S::ac1953@live.mdx.ac.uk::d203ed51-5eaf-444f-aea8-5606428576ab" providerId="AD" clId="Web-{4C946FD5-2A7D-F7B1-B744-719FB3D8E81A}" dt="2021-11-23T16:14:18.199" v="7"/>
        <pc:sldMkLst>
          <pc:docMk/>
          <pc:sldMk cId="4008749999" sldId="272"/>
        </pc:sldMkLst>
      </pc:sldChg>
      <pc:sldChg chg="del">
        <pc:chgData name="Ahmed Jamal Choudhry" userId="S::ac1953@live.mdx.ac.uk::d203ed51-5eaf-444f-aea8-5606428576ab" providerId="AD" clId="Web-{4C946FD5-2A7D-F7B1-B744-719FB3D8E81A}" dt="2021-11-23T16:14:22.511" v="12"/>
        <pc:sldMkLst>
          <pc:docMk/>
          <pc:sldMk cId="2732100307" sldId="273"/>
        </pc:sldMkLst>
      </pc:sldChg>
      <pc:sldChg chg="del">
        <pc:chgData name="Ahmed Jamal Choudhry" userId="S::ac1953@live.mdx.ac.uk::d203ed51-5eaf-444f-aea8-5606428576ab" providerId="AD" clId="Web-{4C946FD5-2A7D-F7B1-B744-719FB3D8E81A}" dt="2021-11-23T16:14:23.714" v="13"/>
        <pc:sldMkLst>
          <pc:docMk/>
          <pc:sldMk cId="156775285" sldId="274"/>
        </pc:sldMkLst>
      </pc:sldChg>
      <pc:sldChg chg="del">
        <pc:chgData name="Ahmed Jamal Choudhry" userId="S::ac1953@live.mdx.ac.uk::d203ed51-5eaf-444f-aea8-5606428576ab" providerId="AD" clId="Web-{4C946FD5-2A7D-F7B1-B744-719FB3D8E81A}" dt="2021-11-23T16:14:24.261" v="14"/>
        <pc:sldMkLst>
          <pc:docMk/>
          <pc:sldMk cId="1702710707" sldId="275"/>
        </pc:sldMkLst>
      </pc:sldChg>
      <pc:sldChg chg="del">
        <pc:chgData name="Ahmed Jamal Choudhry" userId="S::ac1953@live.mdx.ac.uk::d203ed51-5eaf-444f-aea8-5606428576ab" providerId="AD" clId="Web-{4C946FD5-2A7D-F7B1-B744-719FB3D8E81A}" dt="2021-11-23T16:14:25.121" v="15"/>
        <pc:sldMkLst>
          <pc:docMk/>
          <pc:sldMk cId="472739902" sldId="276"/>
        </pc:sldMkLst>
      </pc:sldChg>
      <pc:sldChg chg="del">
        <pc:chgData name="Ahmed Jamal Choudhry" userId="S::ac1953@live.mdx.ac.uk::d203ed51-5eaf-444f-aea8-5606428576ab" providerId="AD" clId="Web-{4C946FD5-2A7D-F7B1-B744-719FB3D8E81A}" dt="2021-11-23T16:14:26.183" v="16"/>
        <pc:sldMkLst>
          <pc:docMk/>
          <pc:sldMk cId="3964239025" sldId="277"/>
        </pc:sldMkLst>
      </pc:sldChg>
      <pc:sldChg chg="del">
        <pc:chgData name="Ahmed Jamal Choudhry" userId="S::ac1953@live.mdx.ac.uk::d203ed51-5eaf-444f-aea8-5606428576ab" providerId="AD" clId="Web-{4C946FD5-2A7D-F7B1-B744-719FB3D8E81A}" dt="2021-11-23T16:14:26.871" v="17"/>
        <pc:sldMkLst>
          <pc:docMk/>
          <pc:sldMk cId="2855493343" sldId="278"/>
        </pc:sldMkLst>
      </pc:sldChg>
      <pc:sldChg chg="del">
        <pc:chgData name="Ahmed Jamal Choudhry" userId="S::ac1953@live.mdx.ac.uk::d203ed51-5eaf-444f-aea8-5606428576ab" providerId="AD" clId="Web-{4C946FD5-2A7D-F7B1-B744-719FB3D8E81A}" dt="2021-11-23T16:14:13.761" v="4"/>
        <pc:sldMkLst>
          <pc:docMk/>
          <pc:sldMk cId="3317861907" sldId="279"/>
        </pc:sldMkLst>
      </pc:sldChg>
      <pc:sldChg chg="del">
        <pc:chgData name="Ahmed Jamal Choudhry" userId="S::ac1953@live.mdx.ac.uk::d203ed51-5eaf-444f-aea8-5606428576ab" providerId="AD" clId="Web-{4C946FD5-2A7D-F7B1-B744-719FB3D8E81A}" dt="2021-11-23T16:14:16.636" v="5"/>
        <pc:sldMkLst>
          <pc:docMk/>
          <pc:sldMk cId="170756507" sldId="280"/>
        </pc:sldMkLst>
      </pc:sldChg>
      <pc:sldChg chg="del">
        <pc:chgData name="Ahmed Jamal Choudhry" userId="S::ac1953@live.mdx.ac.uk::d203ed51-5eaf-444f-aea8-5606428576ab" providerId="AD" clId="Web-{4C946FD5-2A7D-F7B1-B744-719FB3D8E81A}" dt="2021-11-23T16:14:17.433" v="6"/>
        <pc:sldMkLst>
          <pc:docMk/>
          <pc:sldMk cId="441528712" sldId="281"/>
        </pc:sldMkLst>
      </pc:sldChg>
      <pc:sldChg chg="del">
        <pc:chgData name="Ahmed Jamal Choudhry" userId="S::ac1953@live.mdx.ac.uk::d203ed51-5eaf-444f-aea8-5606428576ab" providerId="AD" clId="Web-{4C946FD5-2A7D-F7B1-B744-719FB3D8E81A}" dt="2021-11-23T16:14:29.402" v="18"/>
        <pc:sldMkLst>
          <pc:docMk/>
          <pc:sldMk cId="682301890" sldId="284"/>
        </pc:sldMkLst>
      </pc:sldChg>
      <pc:sldChg chg="addSp delSp modSp">
        <pc:chgData name="Ahmed Jamal Choudhry" userId="S::ac1953@live.mdx.ac.uk::d203ed51-5eaf-444f-aea8-5606428576ab" providerId="AD" clId="Web-{4C946FD5-2A7D-F7B1-B744-719FB3D8E81A}" dt="2021-11-23T16:13:50.651" v="2" actId="1076"/>
        <pc:sldMkLst>
          <pc:docMk/>
          <pc:sldMk cId="2487469679" sldId="285"/>
        </pc:sldMkLst>
        <pc:grpChg chg="del">
          <ac:chgData name="Ahmed Jamal Choudhry" userId="S::ac1953@live.mdx.ac.uk::d203ed51-5eaf-444f-aea8-5606428576ab" providerId="AD" clId="Web-{4C946FD5-2A7D-F7B1-B744-719FB3D8E81A}" dt="2021-11-23T16:13:39.823" v="0"/>
          <ac:grpSpMkLst>
            <pc:docMk/>
            <pc:sldMk cId="2487469679" sldId="285"/>
            <ac:grpSpMk id="2" creationId="{7B2770CB-66B9-444F-884B-9CE192869FEC}"/>
          </ac:grpSpMkLst>
        </pc:grpChg>
        <pc:grpChg chg="add mod">
          <ac:chgData name="Ahmed Jamal Choudhry" userId="S::ac1953@live.mdx.ac.uk::d203ed51-5eaf-444f-aea8-5606428576ab" providerId="AD" clId="Web-{4C946FD5-2A7D-F7B1-B744-719FB3D8E81A}" dt="2021-11-23T16:13:50.651" v="2" actId="1076"/>
          <ac:grpSpMkLst>
            <pc:docMk/>
            <pc:sldMk cId="2487469679" sldId="285"/>
            <ac:grpSpMk id="204" creationId="{48ADDA09-B5C4-4008-B1B3-4FD81EB3B764}"/>
          </ac:grpSpMkLst>
        </pc:grpChg>
      </pc:sldChg>
    </pc:docChg>
  </pc:docChgLst>
  <pc:docChgLst>
    <pc:chgData name="Ahmed Jamal Choudhry" userId="S::ac1953@live.mdx.ac.uk::d203ed51-5eaf-444f-aea8-5606428576ab" providerId="AD" clId="Web-{1D2BB892-A15A-536A-75EB-BBF7AC4F3A43}"/>
    <pc:docChg chg="modSld">
      <pc:chgData name="Ahmed Jamal Choudhry" userId="S::ac1953@live.mdx.ac.uk::d203ed51-5eaf-444f-aea8-5606428576ab" providerId="AD" clId="Web-{1D2BB892-A15A-536A-75EB-BBF7AC4F3A43}" dt="2021-12-07T16:38:44.351" v="14"/>
      <pc:docMkLst>
        <pc:docMk/>
      </pc:docMkLst>
      <pc:sldChg chg="addSp modSp">
        <pc:chgData name="Ahmed Jamal Choudhry" userId="S::ac1953@live.mdx.ac.uk::d203ed51-5eaf-444f-aea8-5606428576ab" providerId="AD" clId="Web-{1D2BB892-A15A-536A-75EB-BBF7AC4F3A43}" dt="2021-12-07T16:38:44.351" v="14"/>
        <pc:sldMkLst>
          <pc:docMk/>
          <pc:sldMk cId="2487469679" sldId="285"/>
        </pc:sldMkLst>
        <pc:spChg chg="add">
          <ac:chgData name="Ahmed Jamal Choudhry" userId="S::ac1953@live.mdx.ac.uk::d203ed51-5eaf-444f-aea8-5606428576ab" providerId="AD" clId="Web-{1D2BB892-A15A-536A-75EB-BBF7AC4F3A43}" dt="2021-12-07T16:37:42.302" v="8"/>
          <ac:spMkLst>
            <pc:docMk/>
            <pc:sldMk cId="2487469679" sldId="285"/>
            <ac:spMk id="2" creationId="{CD40A30E-892D-43D3-8CBF-80D7D0F5C309}"/>
          </ac:spMkLst>
        </pc:spChg>
        <pc:spChg chg="mod">
          <ac:chgData name="Ahmed Jamal Choudhry" userId="S::ac1953@live.mdx.ac.uk::d203ed51-5eaf-444f-aea8-5606428576ab" providerId="AD" clId="Web-{1D2BB892-A15A-536A-75EB-BBF7AC4F3A43}" dt="2021-12-07T16:37:31.911" v="5" actId="1076"/>
          <ac:spMkLst>
            <pc:docMk/>
            <pc:sldMk cId="2487469679" sldId="285"/>
            <ac:spMk id="207" creationId="{2FC404B5-3CD3-49A7-BC8C-223D104F9170}"/>
          </ac:spMkLst>
        </pc:spChg>
        <pc:spChg chg="mod">
          <ac:chgData name="Ahmed Jamal Choudhry" userId="S::ac1953@live.mdx.ac.uk::d203ed51-5eaf-444f-aea8-5606428576ab" providerId="AD" clId="Web-{1D2BB892-A15A-536A-75EB-BBF7AC4F3A43}" dt="2021-12-07T16:38:44.351" v="14"/>
          <ac:spMkLst>
            <pc:docMk/>
            <pc:sldMk cId="2487469679" sldId="285"/>
            <ac:spMk id="216" creationId="{C96038C2-576D-4840-907A-CD988A91A01C}"/>
          </ac:spMkLst>
        </pc:spChg>
        <pc:spChg chg="mod">
          <ac:chgData name="Ahmed Jamal Choudhry" userId="S::ac1953@live.mdx.ac.uk::d203ed51-5eaf-444f-aea8-5606428576ab" providerId="AD" clId="Web-{1D2BB892-A15A-536A-75EB-BBF7AC4F3A43}" dt="2021-12-07T16:37:12.442" v="1"/>
          <ac:spMkLst>
            <pc:docMk/>
            <pc:sldMk cId="2487469679" sldId="285"/>
            <ac:spMk id="222" creationId="{544F1AF5-618A-4CD7-B10E-77543873334D}"/>
          </ac:spMkLst>
        </pc:spChg>
        <pc:spChg chg="mod">
          <ac:chgData name="Ahmed Jamal Choudhry" userId="S::ac1953@live.mdx.ac.uk::d203ed51-5eaf-444f-aea8-5606428576ab" providerId="AD" clId="Web-{1D2BB892-A15A-536A-75EB-BBF7AC4F3A43}" dt="2021-12-07T16:37:22.817" v="3"/>
          <ac:spMkLst>
            <pc:docMk/>
            <pc:sldMk cId="2487469679" sldId="285"/>
            <ac:spMk id="224" creationId="{7B149539-2896-44C6-967E-521D4CF5EE1A}"/>
          </ac:spMkLst>
        </pc:spChg>
        <pc:spChg chg="mod">
          <ac:chgData name="Ahmed Jamal Choudhry" userId="S::ac1953@live.mdx.ac.uk::d203ed51-5eaf-444f-aea8-5606428576ab" providerId="AD" clId="Web-{1D2BB892-A15A-536A-75EB-BBF7AC4F3A43}" dt="2021-12-07T16:38:02.178" v="10"/>
          <ac:spMkLst>
            <pc:docMk/>
            <pc:sldMk cId="2487469679" sldId="285"/>
            <ac:spMk id="225" creationId="{2A91B661-5EE8-42CB-AB9C-A729C07B8EE0}"/>
          </ac:spMkLst>
        </pc:spChg>
        <pc:spChg chg="mod">
          <ac:chgData name="Ahmed Jamal Choudhry" userId="S::ac1953@live.mdx.ac.uk::d203ed51-5eaf-444f-aea8-5606428576ab" providerId="AD" clId="Web-{1D2BB892-A15A-536A-75EB-BBF7AC4F3A43}" dt="2021-12-07T16:38:10.303" v="11"/>
          <ac:spMkLst>
            <pc:docMk/>
            <pc:sldMk cId="2487469679" sldId="285"/>
            <ac:spMk id="226" creationId="{5750FFDD-2EDE-4B07-A356-6679F31B5C89}"/>
          </ac:spMkLst>
        </pc:spChg>
        <pc:spChg chg="mod">
          <ac:chgData name="Ahmed Jamal Choudhry" userId="S::ac1953@live.mdx.ac.uk::d203ed51-5eaf-444f-aea8-5606428576ab" providerId="AD" clId="Web-{1D2BB892-A15A-536A-75EB-BBF7AC4F3A43}" dt="2021-12-07T16:38:14.397" v="12"/>
          <ac:spMkLst>
            <pc:docMk/>
            <pc:sldMk cId="2487469679" sldId="285"/>
            <ac:spMk id="227" creationId="{D8502098-A758-4ABF-B2F2-11A2BAF4FA93}"/>
          </ac:spMkLst>
        </pc:spChg>
        <pc:grpChg chg="mod">
          <ac:chgData name="Ahmed Jamal Choudhry" userId="S::ac1953@live.mdx.ac.uk::d203ed51-5eaf-444f-aea8-5606428576ab" providerId="AD" clId="Web-{1D2BB892-A15A-536A-75EB-BBF7AC4F3A43}" dt="2021-12-07T16:38:30.194" v="13" actId="1076"/>
          <ac:grpSpMkLst>
            <pc:docMk/>
            <pc:sldMk cId="2487469679" sldId="285"/>
            <ac:grpSpMk id="78" creationId="{60E83F9F-FCB5-4F1D-9018-A70A5616DBE6}"/>
          </ac:grpSpMkLst>
        </pc:grpChg>
        <pc:grpChg chg="mod">
          <ac:chgData name="Ahmed Jamal Choudhry" userId="S::ac1953@live.mdx.ac.uk::d203ed51-5eaf-444f-aea8-5606428576ab" providerId="AD" clId="Web-{1D2BB892-A15A-536A-75EB-BBF7AC4F3A43}" dt="2021-12-07T16:37:51.959" v="9" actId="1076"/>
          <ac:grpSpMkLst>
            <pc:docMk/>
            <pc:sldMk cId="2487469679" sldId="285"/>
            <ac:grpSpMk id="204" creationId="{48ADDA09-B5C4-4008-B1B3-4FD81EB3B764}"/>
          </ac:grpSpMkLst>
        </pc:grpChg>
      </pc:sldChg>
    </pc:docChg>
  </pc:docChgLst>
  <pc:docChgLst>
    <pc:chgData name="Ahmed Jamal Choudhry" userId="S::ac1953@live.mdx.ac.uk::d203ed51-5eaf-444f-aea8-5606428576ab" providerId="AD" clId="Web-{50716AE5-B4CC-C78C-D14D-382D0A62B545}"/>
    <pc:docChg chg="modSld">
      <pc:chgData name="Ahmed Jamal Choudhry" userId="S::ac1953@live.mdx.ac.uk::d203ed51-5eaf-444f-aea8-5606428576ab" providerId="AD" clId="Web-{50716AE5-B4CC-C78C-D14D-382D0A62B545}" dt="2021-11-24T17:17:20.663" v="0" actId="20577"/>
      <pc:docMkLst>
        <pc:docMk/>
      </pc:docMkLst>
      <pc:sldChg chg="modSp">
        <pc:chgData name="Ahmed Jamal Choudhry" userId="S::ac1953@live.mdx.ac.uk::d203ed51-5eaf-444f-aea8-5606428576ab" providerId="AD" clId="Web-{50716AE5-B4CC-C78C-D14D-382D0A62B545}" dt="2021-11-24T17:17:20.663" v="0" actId="20577"/>
        <pc:sldMkLst>
          <pc:docMk/>
          <pc:sldMk cId="2487469679" sldId="285"/>
        </pc:sldMkLst>
        <pc:spChg chg="mod">
          <ac:chgData name="Ahmed Jamal Choudhry" userId="S::ac1953@live.mdx.ac.uk::d203ed51-5eaf-444f-aea8-5606428576ab" providerId="AD" clId="Web-{50716AE5-B4CC-C78C-D14D-382D0A62B545}" dt="2021-11-24T17:17:20.663" v="0" actId="20577"/>
          <ac:spMkLst>
            <pc:docMk/>
            <pc:sldMk cId="2487469679" sldId="285"/>
            <ac:spMk id="11" creationId="{AB0CA97D-807E-48DD-A494-DCA94CB87295}"/>
          </ac:spMkLst>
        </pc:spChg>
      </pc:sldChg>
    </pc:docChg>
  </pc:docChgLst>
  <pc:docChgLst>
    <pc:chgData name="Shamraiz Nawaz" userId="S::sn1109@live.mdx.ac.uk::e633f296-88e2-4e3a-9c36-25a573204103" providerId="AD" clId="Web-{F4F652E6-FA5F-66CB-284D-0BB218967C7C}"/>
    <pc:docChg chg="modSld">
      <pc:chgData name="Shamraiz Nawaz" userId="S::sn1109@live.mdx.ac.uk::e633f296-88e2-4e3a-9c36-25a573204103" providerId="AD" clId="Web-{F4F652E6-FA5F-66CB-284D-0BB218967C7C}" dt="2021-11-20T17:18:38.831" v="1" actId="1076"/>
      <pc:docMkLst>
        <pc:docMk/>
      </pc:docMkLst>
      <pc:sldChg chg="modSp">
        <pc:chgData name="Shamraiz Nawaz" userId="S::sn1109@live.mdx.ac.uk::e633f296-88e2-4e3a-9c36-25a573204103" providerId="AD" clId="Web-{F4F652E6-FA5F-66CB-284D-0BB218967C7C}" dt="2021-11-20T17:18:38.831" v="1" actId="1076"/>
        <pc:sldMkLst>
          <pc:docMk/>
          <pc:sldMk cId="2487469679" sldId="285"/>
        </pc:sldMkLst>
        <pc:spChg chg="mod">
          <ac:chgData name="Shamraiz Nawaz" userId="S::sn1109@live.mdx.ac.uk::e633f296-88e2-4e3a-9c36-25a573204103" providerId="AD" clId="Web-{F4F652E6-FA5F-66CB-284D-0BB218967C7C}" dt="2021-11-20T17:18:38.831" v="1" actId="1076"/>
          <ac:spMkLst>
            <pc:docMk/>
            <pc:sldMk cId="2487469679" sldId="285"/>
            <ac:spMk id="226" creationId="{5750FFDD-2EDE-4B07-A356-6679F31B5C89}"/>
          </ac:spMkLst>
        </pc:spChg>
        <pc:cxnChg chg="mod">
          <ac:chgData name="Shamraiz Nawaz" userId="S::sn1109@live.mdx.ac.uk::e633f296-88e2-4e3a-9c36-25a573204103" providerId="AD" clId="Web-{F4F652E6-FA5F-66CB-284D-0BB218967C7C}" dt="2021-11-20T17:18:21.675" v="0" actId="1076"/>
          <ac:cxnSpMkLst>
            <pc:docMk/>
            <pc:sldMk cId="2487469679" sldId="285"/>
            <ac:cxnSpMk id="17" creationId="{6CBA41A5-AD6D-4C2D-8CD1-8306A57A19A5}"/>
          </ac:cxnSpMkLst>
        </pc:cxnChg>
      </pc:sldChg>
    </pc:docChg>
  </pc:docChgLst>
  <pc:docChgLst>
    <pc:chgData name="Ahmed Jamal Choudhry" userId="S::ac1953@live.mdx.ac.uk::d203ed51-5eaf-444f-aea8-5606428576ab" providerId="AD" clId="Web-{9BDFFD98-27F2-79EF-9D3B-7DF42D0864F9}"/>
    <pc:docChg chg="delSld modSld">
      <pc:chgData name="Ahmed Jamal Choudhry" userId="S::ac1953@live.mdx.ac.uk::d203ed51-5eaf-444f-aea8-5606428576ab" providerId="AD" clId="Web-{9BDFFD98-27F2-79EF-9D3B-7DF42D0864F9}" dt="2021-11-16T15:17:50.493" v="19" actId="1076"/>
      <pc:docMkLst>
        <pc:docMk/>
      </pc:docMkLst>
      <pc:sldChg chg="del">
        <pc:chgData name="Ahmed Jamal Choudhry" userId="S::ac1953@live.mdx.ac.uk::d203ed51-5eaf-444f-aea8-5606428576ab" providerId="AD" clId="Web-{9BDFFD98-27F2-79EF-9D3B-7DF42D0864F9}" dt="2021-11-16T15:15:40.927" v="0"/>
        <pc:sldMkLst>
          <pc:docMk/>
          <pc:sldMk cId="4197975368" sldId="257"/>
        </pc:sldMkLst>
      </pc:sldChg>
      <pc:sldChg chg="del">
        <pc:chgData name="Ahmed Jamal Choudhry" userId="S::ac1953@live.mdx.ac.uk::d203ed51-5eaf-444f-aea8-5606428576ab" providerId="AD" clId="Web-{9BDFFD98-27F2-79EF-9D3B-7DF42D0864F9}" dt="2021-11-16T15:15:42.177" v="1"/>
        <pc:sldMkLst>
          <pc:docMk/>
          <pc:sldMk cId="1202914057" sldId="258"/>
        </pc:sldMkLst>
      </pc:sldChg>
      <pc:sldChg chg="del">
        <pc:chgData name="Ahmed Jamal Choudhry" userId="S::ac1953@live.mdx.ac.uk::d203ed51-5eaf-444f-aea8-5606428576ab" providerId="AD" clId="Web-{9BDFFD98-27F2-79EF-9D3B-7DF42D0864F9}" dt="2021-11-16T15:15:42.661" v="2"/>
        <pc:sldMkLst>
          <pc:docMk/>
          <pc:sldMk cId="546371243" sldId="259"/>
        </pc:sldMkLst>
      </pc:sldChg>
      <pc:sldChg chg="del">
        <pc:chgData name="Ahmed Jamal Choudhry" userId="S::ac1953@live.mdx.ac.uk::d203ed51-5eaf-444f-aea8-5606428576ab" providerId="AD" clId="Web-{9BDFFD98-27F2-79EF-9D3B-7DF42D0864F9}" dt="2021-11-16T15:15:44.052" v="3"/>
        <pc:sldMkLst>
          <pc:docMk/>
          <pc:sldMk cId="2531075004" sldId="260"/>
        </pc:sldMkLst>
      </pc:sldChg>
      <pc:sldChg chg="del">
        <pc:chgData name="Ahmed Jamal Choudhry" userId="S::ac1953@live.mdx.ac.uk::d203ed51-5eaf-444f-aea8-5606428576ab" providerId="AD" clId="Web-{9BDFFD98-27F2-79EF-9D3B-7DF42D0864F9}" dt="2021-11-16T15:15:45.099" v="4"/>
        <pc:sldMkLst>
          <pc:docMk/>
          <pc:sldMk cId="2155796926" sldId="261"/>
        </pc:sldMkLst>
      </pc:sldChg>
      <pc:sldChg chg="del">
        <pc:chgData name="Ahmed Jamal Choudhry" userId="S::ac1953@live.mdx.ac.uk::d203ed51-5eaf-444f-aea8-5606428576ab" providerId="AD" clId="Web-{9BDFFD98-27F2-79EF-9D3B-7DF42D0864F9}" dt="2021-11-16T15:15:45.833" v="5"/>
        <pc:sldMkLst>
          <pc:docMk/>
          <pc:sldMk cId="2325990375" sldId="262"/>
        </pc:sldMkLst>
      </pc:sldChg>
      <pc:sldChg chg="del">
        <pc:chgData name="Ahmed Jamal Choudhry" userId="S::ac1953@live.mdx.ac.uk::d203ed51-5eaf-444f-aea8-5606428576ab" providerId="AD" clId="Web-{9BDFFD98-27F2-79EF-9D3B-7DF42D0864F9}" dt="2021-11-16T15:15:46.677" v="6"/>
        <pc:sldMkLst>
          <pc:docMk/>
          <pc:sldMk cId="194074304" sldId="263"/>
        </pc:sldMkLst>
      </pc:sldChg>
      <pc:sldChg chg="addSp delSp modSp">
        <pc:chgData name="Ahmed Jamal Choudhry" userId="S::ac1953@live.mdx.ac.uk::d203ed51-5eaf-444f-aea8-5606428576ab" providerId="AD" clId="Web-{9BDFFD98-27F2-79EF-9D3B-7DF42D0864F9}" dt="2021-11-16T15:17:50.493" v="19" actId="1076"/>
        <pc:sldMkLst>
          <pc:docMk/>
          <pc:sldMk cId="622886764" sldId="264"/>
        </pc:sldMkLst>
        <pc:spChg chg="del">
          <ac:chgData name="Ahmed Jamal Choudhry" userId="S::ac1953@live.mdx.ac.uk::d203ed51-5eaf-444f-aea8-5606428576ab" providerId="AD" clId="Web-{9BDFFD98-27F2-79EF-9D3B-7DF42D0864F9}" dt="2021-11-16T15:15:53.615" v="8"/>
          <ac:spMkLst>
            <pc:docMk/>
            <pc:sldMk cId="622886764" sldId="264"/>
            <ac:spMk id="2" creationId="{B6899185-0316-46C8-A14F-59C8CE17DCE4}"/>
          </ac:spMkLst>
        </pc:spChg>
        <pc:spChg chg="del">
          <ac:chgData name="Ahmed Jamal Choudhry" userId="S::ac1953@live.mdx.ac.uk::d203ed51-5eaf-444f-aea8-5606428576ab" providerId="AD" clId="Web-{9BDFFD98-27F2-79EF-9D3B-7DF42D0864F9}" dt="2021-11-16T15:15:50.786" v="7"/>
          <ac:spMkLst>
            <pc:docMk/>
            <pc:sldMk cId="622886764" sldId="264"/>
            <ac:spMk id="3" creationId="{D9118B89-799E-4E52-A50A-1BFB1533C1EE}"/>
          </ac:spMkLst>
        </pc:spChg>
        <pc:spChg chg="add del mod">
          <ac:chgData name="Ahmed Jamal Choudhry" userId="S::ac1953@live.mdx.ac.uk::d203ed51-5eaf-444f-aea8-5606428576ab" providerId="AD" clId="Web-{9BDFFD98-27F2-79EF-9D3B-7DF42D0864F9}" dt="2021-11-16T15:15:57.802" v="9"/>
          <ac:spMkLst>
            <pc:docMk/>
            <pc:sldMk cId="622886764" sldId="264"/>
            <ac:spMk id="5" creationId="{94FC1465-B214-4BE2-BEF8-EA4A3C9F40E6}"/>
          </ac:spMkLst>
        </pc:spChg>
        <pc:picChg chg="add mod modCrop">
          <ac:chgData name="Ahmed Jamal Choudhry" userId="S::ac1953@live.mdx.ac.uk::d203ed51-5eaf-444f-aea8-5606428576ab" providerId="AD" clId="Web-{9BDFFD98-27F2-79EF-9D3B-7DF42D0864F9}" dt="2021-11-16T15:17:50.493" v="19" actId="1076"/>
          <ac:picMkLst>
            <pc:docMk/>
            <pc:sldMk cId="622886764" sldId="264"/>
            <ac:picMk id="6" creationId="{00F6871F-41BF-435F-9390-AF58BED30FD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4A8E30-BE91-45D2-8EC0-BB6446686240}" type="datetimeFigureOut">
              <a:rPr lang="en-US"/>
              <a:t>12/11/2021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AA5259-5ED6-4EEE-AFEE-030537BE4929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324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The colours 'red' 'blue' and 'green' show the similarities in participants across interviews and questionnaires. [participant 9 is opposite to numbers 1 and 8]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AA5259-5ED6-4EEE-AFEE-030537BE492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06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0D836-7B7E-427E-A162-3E95DFDB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07D22-CCCC-42D0-B8A1-66617F3D9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3983F-0B60-4984-8BE2-C33135A5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F9BD-C0AF-4EE4-8598-C28518A7039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8B3A-6172-4CBE-9100-BFEE74DF1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975B7-19EC-45BA-A432-8F7FDB25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20F7-343E-4C00-8580-D08430A99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700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312B-B174-455C-8D51-CF99AB53D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40574-9847-4D96-A6E7-E84FC095B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BD2CF-E10E-4F4A-91D3-9669ABD79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F9BD-C0AF-4EE4-8598-C28518A7039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689E4-EFE4-4C23-AB5E-8FC103F43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4F11F-C39A-4D5C-983E-2A13C69A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20F7-343E-4C00-8580-D08430A99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8995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7E5AC-A76F-4E69-828B-78CABCA7D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E0A7C-0A1C-4ECB-AB2E-01D52B148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0543-2DBF-4E5C-AC69-C3F9EAB55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F9BD-C0AF-4EE4-8598-C28518A7039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669DD-91E2-415B-86E3-AFB064EF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6058-4114-46A9-8025-AD0128AD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20F7-343E-4C00-8580-D08430A99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558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C0CB0-0430-42BF-ADBA-DB6B70A3E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870D-FA01-4A25-B4BB-0D5C3D21E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5A9C-F2E4-473C-8878-AF9A1F0CB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F9BD-C0AF-4EE4-8598-C28518A7039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E54D9-9725-48F2-A2FF-E7256601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E0BF5-8934-443F-9360-762B659B4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20F7-343E-4C00-8580-D08430A99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474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093B-E1F3-4DE0-A57E-A9EFFE64D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BCACB-0B2D-4991-9781-15934371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7D346-3B59-43CC-B982-87D270759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F9BD-C0AF-4EE4-8598-C28518A7039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832A2-DE33-4C59-840D-953E0687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7F244-9F50-477B-A7A3-B5627853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20F7-343E-4C00-8580-D08430A99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3278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DC269-72AB-4D41-92CF-E7B306B0D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E2137-FCEB-4095-892D-C590EE357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3A04D-B335-4344-922B-A4750224C6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19F353-15FB-4457-BC4A-965D12334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F9BD-C0AF-4EE4-8598-C28518A7039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6B341B-81FB-4795-94FD-2E97366D0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93096-4F2E-46A6-B144-97735CB5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20F7-343E-4C00-8580-D08430A99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218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DFF26-FE57-4CE3-87A4-D5094CA27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1397E-C37D-4B5D-8C53-785676E65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6DDF7C-8806-4F9B-AB3D-5DBB6FC54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440A9B-C466-4548-83BC-14F8E9BB0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10E1E-A1D8-45D8-8DF4-6A80716E5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078E9-A63D-49B1-A177-3E631E4A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F9BD-C0AF-4EE4-8598-C28518A7039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7B7D5-258B-4EF8-ACA8-6683FEDDA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D7469-EDF0-43CC-998D-1072215D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20F7-343E-4C00-8580-D08430A99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69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F2DFA-CFD7-4A40-897A-F7B1D9207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7BA5A-70E5-4932-8F8D-72128A632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F9BD-C0AF-4EE4-8598-C28518A7039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745C0-3094-4140-9C0C-CAE9BC49B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4ED24-A67F-41DA-95EB-D96FBFF45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20F7-343E-4C00-8580-D08430A99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48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F0A898-1341-4676-8F4F-9EC88BA57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F9BD-C0AF-4EE4-8598-C28518A7039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2BEFD-955B-4C70-B52E-23F96BAD2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0BC69-9E7F-46E3-8698-C17C0EBA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20F7-343E-4C00-8580-D08430A99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88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1CC55-E537-45A4-BE2F-97A8C431F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90EAB-8035-4938-9005-F4107B3E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8E3FB-8A28-434C-AB09-42DEFF650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EE9D0-1D4B-4DDB-944B-93525AE1C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F9BD-C0AF-4EE4-8598-C28518A7039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96E59-C058-4E00-8350-739FC75D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A2788-41F8-4C3F-8806-ACA82A63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20F7-343E-4C00-8580-D08430A99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892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44908-E82A-4E65-8C37-DA1BD034C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CCC048-8AA7-4069-B6DB-DDF586BEC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219EE7-0D03-492D-AA58-219BB73BF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5E9A9-0033-480F-83C3-F3FC4DF1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AF9BD-C0AF-4EE4-8598-C28518A7039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A71EB1-E169-4C09-81B7-E50BF41B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1297F-4022-4ACC-AC96-BE577F647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D20F7-343E-4C00-8580-D08430A99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51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7F8A2A-0EC3-4DD6-8AA2-60AF043B7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348BE-9855-4E44-9B97-B94A9D2E6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683AC-F140-4B38-AA28-E5870764C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AF9BD-C0AF-4EE4-8598-C28518A70393}" type="datetimeFigureOut">
              <a:rPr lang="en-GB" smtClean="0"/>
              <a:t>11/12/2021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E7DDC-FC84-4664-AEE2-C352FEBF6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D490F-075C-4CC0-9C7C-2785DDF33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D20F7-343E-4C00-8580-D08430A998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817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: Rounded Corners 226">
            <a:extLst>
              <a:ext uri="{FF2B5EF4-FFF2-40B4-BE49-F238E27FC236}">
                <a16:creationId xmlns:a16="http://schemas.microsoft.com/office/drawing/2014/main" id="{D8502098-A758-4ABF-B2F2-11A2BAF4FA93}"/>
              </a:ext>
            </a:extLst>
          </p:cNvPr>
          <p:cNvSpPr/>
          <p:nvPr/>
        </p:nvSpPr>
        <p:spPr>
          <a:xfrm>
            <a:off x="3278717" y="5997573"/>
            <a:ext cx="1047750" cy="595842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5750FFDD-2EDE-4B07-A356-6679F31B5C89}"/>
              </a:ext>
            </a:extLst>
          </p:cNvPr>
          <p:cNvSpPr/>
          <p:nvPr/>
        </p:nvSpPr>
        <p:spPr>
          <a:xfrm>
            <a:off x="3752085" y="4646666"/>
            <a:ext cx="1152525" cy="600075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2A91B661-5EE8-42CB-AB9C-A729C07B8EE0}"/>
              </a:ext>
            </a:extLst>
          </p:cNvPr>
          <p:cNvSpPr/>
          <p:nvPr/>
        </p:nvSpPr>
        <p:spPr>
          <a:xfrm>
            <a:off x="5048251" y="3329515"/>
            <a:ext cx="1245659" cy="589493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544F1AF5-618A-4CD7-B10E-77543873334D}"/>
              </a:ext>
            </a:extLst>
          </p:cNvPr>
          <p:cNvSpPr/>
          <p:nvPr/>
        </p:nvSpPr>
        <p:spPr>
          <a:xfrm>
            <a:off x="4991100" y="1866899"/>
            <a:ext cx="1152525" cy="594784"/>
          </a:xfrm>
          <a:prstGeom prst="round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7B149539-2896-44C6-967E-521D4CF5EE1A}"/>
              </a:ext>
            </a:extLst>
          </p:cNvPr>
          <p:cNvSpPr/>
          <p:nvPr/>
        </p:nvSpPr>
        <p:spPr>
          <a:xfrm>
            <a:off x="1729318" y="632882"/>
            <a:ext cx="752475" cy="60007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: Rounded Corners 219">
            <a:extLst>
              <a:ext uri="{FF2B5EF4-FFF2-40B4-BE49-F238E27FC236}">
                <a16:creationId xmlns:a16="http://schemas.microsoft.com/office/drawing/2014/main" id="{91E5E2F9-E76E-4B1C-BBDF-B71A5B1439C4}"/>
              </a:ext>
            </a:extLst>
          </p:cNvPr>
          <p:cNvSpPr/>
          <p:nvPr/>
        </p:nvSpPr>
        <p:spPr>
          <a:xfrm>
            <a:off x="5629275" y="6053665"/>
            <a:ext cx="1489075" cy="599018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: Rounded Corners 218">
            <a:extLst>
              <a:ext uri="{FF2B5EF4-FFF2-40B4-BE49-F238E27FC236}">
                <a16:creationId xmlns:a16="http://schemas.microsoft.com/office/drawing/2014/main" id="{8D3E3B60-1490-44F9-A3C0-F6EF6DA12FC4}"/>
              </a:ext>
            </a:extLst>
          </p:cNvPr>
          <p:cNvSpPr/>
          <p:nvPr/>
        </p:nvSpPr>
        <p:spPr>
          <a:xfrm>
            <a:off x="5391150" y="4648199"/>
            <a:ext cx="1114425" cy="600075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C96038C2-576D-4840-907A-CD988A91A01C}"/>
              </a:ext>
            </a:extLst>
          </p:cNvPr>
          <p:cNvSpPr/>
          <p:nvPr/>
        </p:nvSpPr>
        <p:spPr>
          <a:xfrm>
            <a:off x="8895291" y="1889125"/>
            <a:ext cx="1029759" cy="61594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: Rounded Corners 217">
            <a:extLst>
              <a:ext uri="{FF2B5EF4-FFF2-40B4-BE49-F238E27FC236}">
                <a16:creationId xmlns:a16="http://schemas.microsoft.com/office/drawing/2014/main" id="{B7E5AFE1-6CBB-48C6-9151-6E3EB7CCFE5C}"/>
              </a:ext>
            </a:extLst>
          </p:cNvPr>
          <p:cNvSpPr/>
          <p:nvPr/>
        </p:nvSpPr>
        <p:spPr>
          <a:xfrm>
            <a:off x="9431868" y="3279774"/>
            <a:ext cx="990598" cy="615950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: Rounded Corners 214">
            <a:extLst>
              <a:ext uri="{FF2B5EF4-FFF2-40B4-BE49-F238E27FC236}">
                <a16:creationId xmlns:a16="http://schemas.microsoft.com/office/drawing/2014/main" id="{75A3CC37-2812-4509-8E3D-7D807C216C4E}"/>
              </a:ext>
            </a:extLst>
          </p:cNvPr>
          <p:cNvSpPr/>
          <p:nvPr/>
        </p:nvSpPr>
        <p:spPr>
          <a:xfrm>
            <a:off x="1962150" y="6000750"/>
            <a:ext cx="847725" cy="571500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: Rounded Corners 213">
            <a:extLst>
              <a:ext uri="{FF2B5EF4-FFF2-40B4-BE49-F238E27FC236}">
                <a16:creationId xmlns:a16="http://schemas.microsoft.com/office/drawing/2014/main" id="{AE509F4B-5052-47F1-B287-F0310AD1609E}"/>
              </a:ext>
            </a:extLst>
          </p:cNvPr>
          <p:cNvSpPr/>
          <p:nvPr/>
        </p:nvSpPr>
        <p:spPr>
          <a:xfrm>
            <a:off x="8867775" y="4657725"/>
            <a:ext cx="1114425" cy="600075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313D1B52-2A00-442E-8C01-50CC73EFF23C}"/>
              </a:ext>
            </a:extLst>
          </p:cNvPr>
          <p:cNvSpPr/>
          <p:nvPr/>
        </p:nvSpPr>
        <p:spPr>
          <a:xfrm>
            <a:off x="6419850" y="3291418"/>
            <a:ext cx="1114425" cy="600075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5DE3BDE3-063F-49AF-A46B-5B87BD859989}"/>
              </a:ext>
            </a:extLst>
          </p:cNvPr>
          <p:cNvSpPr/>
          <p:nvPr/>
        </p:nvSpPr>
        <p:spPr>
          <a:xfrm>
            <a:off x="6405034" y="1860550"/>
            <a:ext cx="1114425" cy="600075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B43C776-5D11-4C4A-890B-F646D92C7046}"/>
              </a:ext>
            </a:extLst>
          </p:cNvPr>
          <p:cNvSpPr/>
          <p:nvPr/>
        </p:nvSpPr>
        <p:spPr>
          <a:xfrm>
            <a:off x="7477125" y="600075"/>
            <a:ext cx="1114425" cy="600075"/>
          </a:xfrm>
          <a:prstGeom prst="round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B35B17-0B6F-46B7-997F-B044B3C66137}"/>
              </a:ext>
            </a:extLst>
          </p:cNvPr>
          <p:cNvSpPr txBox="1"/>
          <p:nvPr/>
        </p:nvSpPr>
        <p:spPr>
          <a:xfrm>
            <a:off x="2608415" y="1282615"/>
            <a:ext cx="69707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202124"/>
                </a:solidFill>
                <a:latin typeface="Calibri"/>
                <a:cs typeface="Calibri"/>
              </a:rPr>
              <a:t>Confidence in ability to utilize smart home devices</a:t>
            </a:r>
            <a:endParaRPr lang="en-US">
              <a:solidFill>
                <a:srgbClr val="202124"/>
              </a:solidFill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2580FF-7523-4CEC-AEAC-87DFCB90CAA7}"/>
              </a:ext>
            </a:extLst>
          </p:cNvPr>
          <p:cNvSpPr txBox="1"/>
          <p:nvPr/>
        </p:nvSpPr>
        <p:spPr>
          <a:xfrm>
            <a:off x="2608415" y="2682790"/>
            <a:ext cx="69707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202124"/>
                </a:solidFill>
                <a:ea typeface="+mn-lt"/>
                <a:cs typeface="+mn-lt"/>
              </a:rPr>
              <a:t>Technological skills </a:t>
            </a:r>
            <a:r>
              <a:rPr lang="en-US">
                <a:solidFill>
                  <a:srgbClr val="202124"/>
                </a:solidFill>
                <a:ea typeface="+mn-lt"/>
                <a:cs typeface="+mn-lt"/>
              </a:rPr>
              <a:t>[5 being good and 1 being bad]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F372B-3035-43E0-A672-32EB3C30D356}"/>
              </a:ext>
            </a:extLst>
          </p:cNvPr>
          <p:cNvSpPr txBox="1"/>
          <p:nvPr/>
        </p:nvSpPr>
        <p:spPr>
          <a:xfrm>
            <a:off x="2608415" y="4082965"/>
            <a:ext cx="69707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202124"/>
                </a:solidFill>
                <a:ea typeface="+mn-lt"/>
                <a:cs typeface="+mn-lt"/>
              </a:rPr>
              <a:t>Number of smart device owned</a:t>
            </a:r>
            <a:endParaRPr lang="en-US" dirty="0">
              <a:solidFill>
                <a:srgbClr val="202124"/>
              </a:solidFill>
              <a:ea typeface="+mn-lt"/>
              <a:cs typeface="+mn-lt"/>
            </a:endParaRPr>
          </a:p>
          <a:p>
            <a:endParaRPr lang="en-US">
              <a:solidFill>
                <a:srgbClr val="202124"/>
              </a:solidFill>
              <a:latin typeface="WordVisi_MSFontServic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CA97D-807E-48DD-A494-DCA94CB87295}"/>
              </a:ext>
            </a:extLst>
          </p:cNvPr>
          <p:cNvSpPr txBox="1"/>
          <p:nvPr/>
        </p:nvSpPr>
        <p:spPr>
          <a:xfrm>
            <a:off x="2608415" y="5454565"/>
            <a:ext cx="69707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202124"/>
                </a:solidFill>
                <a:ea typeface="+mn-lt"/>
                <a:cs typeface="+mn-lt"/>
              </a:rPr>
              <a:t>Neighbourhood safety </a:t>
            </a:r>
            <a:endParaRPr lang="en-US">
              <a:solidFill>
                <a:srgbClr val="202124"/>
              </a:solidFill>
              <a:ea typeface="+mn-lt"/>
              <a:cs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B02EEB-BEB8-43A9-B667-FB9B9BEAC270}"/>
              </a:ext>
            </a:extLst>
          </p:cNvPr>
          <p:cNvSpPr txBox="1"/>
          <p:nvPr/>
        </p:nvSpPr>
        <p:spPr>
          <a:xfrm>
            <a:off x="2608414" y="139614"/>
            <a:ext cx="69707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202124"/>
                </a:solidFill>
                <a:latin typeface="Calibri"/>
                <a:cs typeface="Calibri"/>
              </a:rPr>
              <a:t>kids/pets</a:t>
            </a:r>
            <a:endParaRPr lang="en-US">
              <a:solidFill>
                <a:srgbClr val="202124"/>
              </a:solidFill>
              <a:latin typeface="Calibri"/>
              <a:cs typeface="Calibri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EEAE2E-F370-4D76-AE92-EB89D9B2579C}"/>
              </a:ext>
            </a:extLst>
          </p:cNvPr>
          <p:cNvCxnSpPr/>
          <p:nvPr/>
        </p:nvCxnSpPr>
        <p:spPr>
          <a:xfrm>
            <a:off x="1526089" y="873951"/>
            <a:ext cx="9139822" cy="375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4D70BE5-12BD-454F-9BE9-69FA51215A92}"/>
              </a:ext>
            </a:extLst>
          </p:cNvPr>
          <p:cNvCxnSpPr>
            <a:cxnSpLocks/>
          </p:cNvCxnSpPr>
          <p:nvPr/>
        </p:nvCxnSpPr>
        <p:spPr>
          <a:xfrm>
            <a:off x="1526089" y="2140776"/>
            <a:ext cx="9139822" cy="375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9AB3B4-7591-4F11-A18C-3476464917BF}"/>
              </a:ext>
            </a:extLst>
          </p:cNvPr>
          <p:cNvCxnSpPr>
            <a:cxnSpLocks/>
          </p:cNvCxnSpPr>
          <p:nvPr/>
        </p:nvCxnSpPr>
        <p:spPr>
          <a:xfrm>
            <a:off x="1526089" y="3540951"/>
            <a:ext cx="9139822" cy="375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CBA41A5-AD6D-4C2D-8CD1-8306A57A19A5}"/>
              </a:ext>
            </a:extLst>
          </p:cNvPr>
          <p:cNvCxnSpPr>
            <a:cxnSpLocks/>
          </p:cNvCxnSpPr>
          <p:nvPr/>
        </p:nvCxnSpPr>
        <p:spPr>
          <a:xfrm>
            <a:off x="1613675" y="4939593"/>
            <a:ext cx="9139822" cy="375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7539CA-3D08-43A6-8278-B9AD4882B1C6}"/>
              </a:ext>
            </a:extLst>
          </p:cNvPr>
          <p:cNvCxnSpPr>
            <a:cxnSpLocks/>
          </p:cNvCxnSpPr>
          <p:nvPr/>
        </p:nvCxnSpPr>
        <p:spPr>
          <a:xfrm>
            <a:off x="1526089" y="6322251"/>
            <a:ext cx="9139822" cy="375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AEA6AD9-A7FB-450B-9FC0-47704C2396EC}"/>
              </a:ext>
            </a:extLst>
          </p:cNvPr>
          <p:cNvSpPr txBox="1"/>
          <p:nvPr/>
        </p:nvSpPr>
        <p:spPr>
          <a:xfrm>
            <a:off x="10753725" y="704850"/>
            <a:ext cx="990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multiple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D8871E-2A33-442F-8C0A-D7AAB8E65DD4}"/>
              </a:ext>
            </a:extLst>
          </p:cNvPr>
          <p:cNvSpPr txBox="1"/>
          <p:nvPr/>
        </p:nvSpPr>
        <p:spPr>
          <a:xfrm>
            <a:off x="190499" y="704850"/>
            <a:ext cx="990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none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3599A5-240B-4BA6-B69D-DFD3C8313CC7}"/>
              </a:ext>
            </a:extLst>
          </p:cNvPr>
          <p:cNvSpPr txBox="1"/>
          <p:nvPr/>
        </p:nvSpPr>
        <p:spPr>
          <a:xfrm>
            <a:off x="10753724" y="1971675"/>
            <a:ext cx="11906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confident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43226A2-834D-4673-B000-7CC3848E1A3A}"/>
              </a:ext>
            </a:extLst>
          </p:cNvPr>
          <p:cNvSpPr txBox="1"/>
          <p:nvPr/>
        </p:nvSpPr>
        <p:spPr>
          <a:xfrm>
            <a:off x="10753724" y="3371850"/>
            <a:ext cx="124777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Good (5)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10A013A-D7BD-497E-8081-538CBC2490E8}"/>
              </a:ext>
            </a:extLst>
          </p:cNvPr>
          <p:cNvSpPr txBox="1"/>
          <p:nvPr/>
        </p:nvSpPr>
        <p:spPr>
          <a:xfrm>
            <a:off x="10753724" y="4752975"/>
            <a:ext cx="990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multiple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0D3BEA-B3DE-491A-B20B-2FEF0FB29591}"/>
              </a:ext>
            </a:extLst>
          </p:cNvPr>
          <p:cNvSpPr txBox="1"/>
          <p:nvPr/>
        </p:nvSpPr>
        <p:spPr>
          <a:xfrm>
            <a:off x="10753724" y="6153150"/>
            <a:ext cx="9906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Very safe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A58849-0A76-4A86-AA47-2913B58AF7E3}"/>
              </a:ext>
            </a:extLst>
          </p:cNvPr>
          <p:cNvSpPr txBox="1"/>
          <p:nvPr/>
        </p:nvSpPr>
        <p:spPr>
          <a:xfrm>
            <a:off x="190499" y="1971675"/>
            <a:ext cx="12382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not confident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E957E0-3237-4628-9A6F-797ED67D28E9}"/>
              </a:ext>
            </a:extLst>
          </p:cNvPr>
          <p:cNvSpPr txBox="1"/>
          <p:nvPr/>
        </p:nvSpPr>
        <p:spPr>
          <a:xfrm>
            <a:off x="190499" y="3371850"/>
            <a:ext cx="990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Bad (1)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B46102-B97B-4C68-B547-1FA356584E9F}"/>
              </a:ext>
            </a:extLst>
          </p:cNvPr>
          <p:cNvSpPr txBox="1"/>
          <p:nvPr/>
        </p:nvSpPr>
        <p:spPr>
          <a:xfrm>
            <a:off x="190499" y="4752975"/>
            <a:ext cx="990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none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7AB859-BD24-4C02-8009-E03A879F3A58}"/>
              </a:ext>
            </a:extLst>
          </p:cNvPr>
          <p:cNvSpPr txBox="1"/>
          <p:nvPr/>
        </p:nvSpPr>
        <p:spPr>
          <a:xfrm>
            <a:off x="190499" y="6153150"/>
            <a:ext cx="9906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Not safe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FC89FB3-037C-4ED1-AC02-875C388B107A}"/>
              </a:ext>
            </a:extLst>
          </p:cNvPr>
          <p:cNvGrpSpPr/>
          <p:nvPr/>
        </p:nvGrpSpPr>
        <p:grpSpPr>
          <a:xfrm>
            <a:off x="8039100" y="600075"/>
            <a:ext cx="400050" cy="588407"/>
            <a:chOff x="419100" y="1143000"/>
            <a:chExt cx="533400" cy="788432"/>
          </a:xfrm>
        </p:grpSpPr>
        <p:pic>
          <p:nvPicPr>
            <p:cNvPr id="34" name="Graphic 30" descr="User with solid fill">
              <a:extLst>
                <a:ext uri="{FF2B5EF4-FFF2-40B4-BE49-F238E27FC236}">
                  <a16:creationId xmlns:a16="http://schemas.microsoft.com/office/drawing/2014/main" id="{B710D91C-C541-4EAC-8BED-35F9A5523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446C10E-A2BD-4DC3-A48A-6EA80188BB4E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1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71AC4D4-C280-42C8-8FB9-620D2A983FDB}"/>
              </a:ext>
            </a:extLst>
          </p:cNvPr>
          <p:cNvGrpSpPr/>
          <p:nvPr/>
        </p:nvGrpSpPr>
        <p:grpSpPr>
          <a:xfrm>
            <a:off x="6629400" y="590551"/>
            <a:ext cx="400050" cy="588407"/>
            <a:chOff x="419100" y="1143000"/>
            <a:chExt cx="533400" cy="788432"/>
          </a:xfrm>
        </p:grpSpPr>
        <p:pic>
          <p:nvPicPr>
            <p:cNvPr id="58" name="Graphic 30" descr="User with solid fill">
              <a:extLst>
                <a:ext uri="{FF2B5EF4-FFF2-40B4-BE49-F238E27FC236}">
                  <a16:creationId xmlns:a16="http://schemas.microsoft.com/office/drawing/2014/main" id="{F7EA48CE-D901-4714-8E9E-EEE9DF274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5F374F1-A2DE-43D4-96D9-B813057A12E5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2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6F68C5C-7BA5-4EA3-90BC-3D17D7EBE228}"/>
              </a:ext>
            </a:extLst>
          </p:cNvPr>
          <p:cNvGrpSpPr/>
          <p:nvPr/>
        </p:nvGrpSpPr>
        <p:grpSpPr>
          <a:xfrm>
            <a:off x="5229225" y="590551"/>
            <a:ext cx="400050" cy="682106"/>
            <a:chOff x="419100" y="1143000"/>
            <a:chExt cx="533400" cy="913983"/>
          </a:xfrm>
        </p:grpSpPr>
        <p:pic>
          <p:nvPicPr>
            <p:cNvPr id="61" name="Graphic 30" descr="User with solid fill">
              <a:extLst>
                <a:ext uri="{FF2B5EF4-FFF2-40B4-BE49-F238E27FC236}">
                  <a16:creationId xmlns:a16="http://schemas.microsoft.com/office/drawing/2014/main" id="{5BA2054C-AAC5-4261-BA82-D3FEE3DA9E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D3D6C68-C442-4DF0-B1F2-ACAA74829BA8}"/>
                </a:ext>
              </a:extLst>
            </p:cNvPr>
            <p:cNvSpPr txBox="1"/>
            <p:nvPr/>
          </p:nvSpPr>
          <p:spPr>
            <a:xfrm>
              <a:off x="552449" y="1562099"/>
              <a:ext cx="266700" cy="49488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cs typeface="Calibri"/>
                </a:rPr>
                <a:t>5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D6D8728-9A9F-40E7-9E4A-00BA23479952}"/>
              </a:ext>
            </a:extLst>
          </p:cNvPr>
          <p:cNvGrpSpPr/>
          <p:nvPr/>
        </p:nvGrpSpPr>
        <p:grpSpPr>
          <a:xfrm>
            <a:off x="1704975" y="600076"/>
            <a:ext cx="400050" cy="588407"/>
            <a:chOff x="419100" y="1143000"/>
            <a:chExt cx="533400" cy="788432"/>
          </a:xfrm>
        </p:grpSpPr>
        <p:pic>
          <p:nvPicPr>
            <p:cNvPr id="64" name="Graphic 30" descr="User with solid fill">
              <a:extLst>
                <a:ext uri="{FF2B5EF4-FFF2-40B4-BE49-F238E27FC236}">
                  <a16:creationId xmlns:a16="http://schemas.microsoft.com/office/drawing/2014/main" id="{FC08E01D-B255-48E3-9BDD-6981B51DE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195C461-F6C0-46C6-8817-967A97642A82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4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F66F0CA-0F41-4F54-9702-F6A265E5EE39}"/>
              </a:ext>
            </a:extLst>
          </p:cNvPr>
          <p:cNvGrpSpPr/>
          <p:nvPr/>
        </p:nvGrpSpPr>
        <p:grpSpPr>
          <a:xfrm>
            <a:off x="2038350" y="600075"/>
            <a:ext cx="400050" cy="682106"/>
            <a:chOff x="419100" y="1143000"/>
            <a:chExt cx="533400" cy="913983"/>
          </a:xfrm>
        </p:grpSpPr>
        <p:pic>
          <p:nvPicPr>
            <p:cNvPr id="67" name="Graphic 30" descr="User with solid fill">
              <a:extLst>
                <a:ext uri="{FF2B5EF4-FFF2-40B4-BE49-F238E27FC236}">
                  <a16:creationId xmlns:a16="http://schemas.microsoft.com/office/drawing/2014/main" id="{24181561-A955-401A-8873-603EEB716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6332BB-0A69-4A69-B731-893E466F3F9F}"/>
                </a:ext>
              </a:extLst>
            </p:cNvPr>
            <p:cNvSpPr txBox="1"/>
            <p:nvPr/>
          </p:nvSpPr>
          <p:spPr>
            <a:xfrm>
              <a:off x="552449" y="1562099"/>
              <a:ext cx="266700" cy="49488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cs typeface="Calibri"/>
                </a:rPr>
                <a:t>3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6A81B16-D925-4A36-9740-A2A3D695E299}"/>
              </a:ext>
            </a:extLst>
          </p:cNvPr>
          <p:cNvGrpSpPr/>
          <p:nvPr/>
        </p:nvGrpSpPr>
        <p:grpSpPr>
          <a:xfrm>
            <a:off x="6979710" y="1871134"/>
            <a:ext cx="400050" cy="588407"/>
            <a:chOff x="419100" y="1143000"/>
            <a:chExt cx="533400" cy="788432"/>
          </a:xfrm>
        </p:grpSpPr>
        <p:pic>
          <p:nvPicPr>
            <p:cNvPr id="70" name="Graphic 30" descr="User with solid fill">
              <a:extLst>
                <a:ext uri="{FF2B5EF4-FFF2-40B4-BE49-F238E27FC236}">
                  <a16:creationId xmlns:a16="http://schemas.microsoft.com/office/drawing/2014/main" id="{2A66D661-A158-4FB4-8B98-605E57CB5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B17615B-AB65-47B1-B1B2-3C1EC17622C0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1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2E64752B-0C08-4CE9-861D-56BDE8D24F8E}"/>
              </a:ext>
            </a:extLst>
          </p:cNvPr>
          <p:cNvGrpSpPr/>
          <p:nvPr/>
        </p:nvGrpSpPr>
        <p:grpSpPr>
          <a:xfrm>
            <a:off x="8079317" y="1867959"/>
            <a:ext cx="400050" cy="588407"/>
            <a:chOff x="419100" y="1143000"/>
            <a:chExt cx="533400" cy="788432"/>
          </a:xfrm>
        </p:grpSpPr>
        <p:pic>
          <p:nvPicPr>
            <p:cNvPr id="73" name="Graphic 30" descr="User with solid fill">
              <a:extLst>
                <a:ext uri="{FF2B5EF4-FFF2-40B4-BE49-F238E27FC236}">
                  <a16:creationId xmlns:a16="http://schemas.microsoft.com/office/drawing/2014/main" id="{0A85AC04-91D5-498C-A649-39B0054E3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F214E72-4749-41DE-9258-EEA9B40F9F9F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2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56177F8-ADDC-4546-AA11-E481D29C0E43}"/>
              </a:ext>
            </a:extLst>
          </p:cNvPr>
          <p:cNvGrpSpPr/>
          <p:nvPr/>
        </p:nvGrpSpPr>
        <p:grpSpPr>
          <a:xfrm>
            <a:off x="9384242" y="1878543"/>
            <a:ext cx="400050" cy="588407"/>
            <a:chOff x="419100" y="1143000"/>
            <a:chExt cx="533400" cy="788432"/>
          </a:xfrm>
        </p:grpSpPr>
        <p:pic>
          <p:nvPicPr>
            <p:cNvPr id="76" name="Graphic 30" descr="User with solid fill">
              <a:extLst>
                <a:ext uri="{FF2B5EF4-FFF2-40B4-BE49-F238E27FC236}">
                  <a16:creationId xmlns:a16="http://schemas.microsoft.com/office/drawing/2014/main" id="{A7E1BBA1-E8A9-4C8D-AE56-0FF1449B0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CE24972-3617-4E4C-AD25-FDC6060CAE47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3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60E83F9F-FCB5-4F1D-9018-A70A5616DBE6}"/>
              </a:ext>
            </a:extLst>
          </p:cNvPr>
          <p:cNvGrpSpPr/>
          <p:nvPr/>
        </p:nvGrpSpPr>
        <p:grpSpPr>
          <a:xfrm>
            <a:off x="8897408" y="1902884"/>
            <a:ext cx="400050" cy="588407"/>
            <a:chOff x="419100" y="1143000"/>
            <a:chExt cx="533400" cy="788432"/>
          </a:xfrm>
        </p:grpSpPr>
        <p:pic>
          <p:nvPicPr>
            <p:cNvPr id="79" name="Graphic 30" descr="User with solid fill">
              <a:extLst>
                <a:ext uri="{FF2B5EF4-FFF2-40B4-BE49-F238E27FC236}">
                  <a16:creationId xmlns:a16="http://schemas.microsoft.com/office/drawing/2014/main" id="{04581D2E-8B87-4B3A-A830-7963B9554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A91B8E8B-D699-4DEA-BE01-B1C79236AE5A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4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C5821D-3AEB-40C5-A3D5-CCC4E828249D}"/>
              </a:ext>
            </a:extLst>
          </p:cNvPr>
          <p:cNvGrpSpPr/>
          <p:nvPr/>
        </p:nvGrpSpPr>
        <p:grpSpPr>
          <a:xfrm>
            <a:off x="5632451" y="1857376"/>
            <a:ext cx="400050" cy="588407"/>
            <a:chOff x="419100" y="1143000"/>
            <a:chExt cx="533400" cy="788432"/>
          </a:xfrm>
        </p:grpSpPr>
        <p:pic>
          <p:nvPicPr>
            <p:cNvPr id="82" name="Graphic 30" descr="User with solid fill">
              <a:extLst>
                <a:ext uri="{FF2B5EF4-FFF2-40B4-BE49-F238E27FC236}">
                  <a16:creationId xmlns:a16="http://schemas.microsoft.com/office/drawing/2014/main" id="{45F7D79E-9B56-472B-84A8-562F142E87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BE130F0-B30B-4B7D-B456-F972495BD5D9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5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FBE563C-62F5-4A51-9770-4EFD7D351024}"/>
              </a:ext>
            </a:extLst>
          </p:cNvPr>
          <p:cNvGrpSpPr/>
          <p:nvPr/>
        </p:nvGrpSpPr>
        <p:grpSpPr>
          <a:xfrm>
            <a:off x="6979708" y="3267076"/>
            <a:ext cx="400050" cy="588407"/>
            <a:chOff x="419100" y="1143000"/>
            <a:chExt cx="533400" cy="788432"/>
          </a:xfrm>
        </p:grpSpPr>
        <p:pic>
          <p:nvPicPr>
            <p:cNvPr id="85" name="Graphic 30" descr="User with solid fill">
              <a:extLst>
                <a:ext uri="{FF2B5EF4-FFF2-40B4-BE49-F238E27FC236}">
                  <a16:creationId xmlns:a16="http://schemas.microsoft.com/office/drawing/2014/main" id="{8544AD5B-1F6D-4E10-A604-FF2857A6A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82A7BD41-73FE-40B3-ACA9-6B89EA6F48D0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1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B5D6EC9-1C23-4268-B4B9-102A08ADCDF4}"/>
              </a:ext>
            </a:extLst>
          </p:cNvPr>
          <p:cNvGrpSpPr/>
          <p:nvPr/>
        </p:nvGrpSpPr>
        <p:grpSpPr>
          <a:xfrm>
            <a:off x="8634943" y="3288243"/>
            <a:ext cx="400050" cy="588407"/>
            <a:chOff x="419100" y="1143000"/>
            <a:chExt cx="533400" cy="788432"/>
          </a:xfrm>
        </p:grpSpPr>
        <p:pic>
          <p:nvPicPr>
            <p:cNvPr id="88" name="Graphic 30" descr="User with solid fill">
              <a:extLst>
                <a:ext uri="{FF2B5EF4-FFF2-40B4-BE49-F238E27FC236}">
                  <a16:creationId xmlns:a16="http://schemas.microsoft.com/office/drawing/2014/main" id="{63E42C7F-BD11-4B27-A805-9E9399404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D073074-27B3-498F-A88A-6D5B0178F903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2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1A6FACAB-4CE4-4576-A184-2D5631E89EBA}"/>
              </a:ext>
            </a:extLst>
          </p:cNvPr>
          <p:cNvGrpSpPr/>
          <p:nvPr/>
        </p:nvGrpSpPr>
        <p:grpSpPr>
          <a:xfrm>
            <a:off x="9965268" y="3280834"/>
            <a:ext cx="400050" cy="682105"/>
            <a:chOff x="419100" y="1143001"/>
            <a:chExt cx="533400" cy="913982"/>
          </a:xfrm>
        </p:grpSpPr>
        <p:pic>
          <p:nvPicPr>
            <p:cNvPr id="91" name="Graphic 30" descr="User with solid fill">
              <a:extLst>
                <a:ext uri="{FF2B5EF4-FFF2-40B4-BE49-F238E27FC236}">
                  <a16:creationId xmlns:a16="http://schemas.microsoft.com/office/drawing/2014/main" id="{E3337ABD-E6F8-4182-8674-D48FF66C3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1"/>
              <a:ext cx="533400" cy="533401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876C500-4215-4193-A728-77A7F03E61AB}"/>
                </a:ext>
              </a:extLst>
            </p:cNvPr>
            <p:cNvSpPr txBox="1"/>
            <p:nvPr/>
          </p:nvSpPr>
          <p:spPr>
            <a:xfrm>
              <a:off x="552449" y="1562099"/>
              <a:ext cx="266700" cy="49488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cs typeface="Calibri"/>
                </a:rPr>
                <a:t>3</a:t>
              </a: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DE067758-E14C-4BAF-A6A8-B4EC32772020}"/>
              </a:ext>
            </a:extLst>
          </p:cNvPr>
          <p:cNvGrpSpPr/>
          <p:nvPr/>
        </p:nvGrpSpPr>
        <p:grpSpPr>
          <a:xfrm>
            <a:off x="9474200" y="3289301"/>
            <a:ext cx="400050" cy="588407"/>
            <a:chOff x="419100" y="1143000"/>
            <a:chExt cx="533400" cy="788432"/>
          </a:xfrm>
        </p:grpSpPr>
        <p:pic>
          <p:nvPicPr>
            <p:cNvPr id="94" name="Graphic 30" descr="User with solid fill">
              <a:extLst>
                <a:ext uri="{FF2B5EF4-FFF2-40B4-BE49-F238E27FC236}">
                  <a16:creationId xmlns:a16="http://schemas.microsoft.com/office/drawing/2014/main" id="{B7CAFF9A-BB7A-4799-81F5-FDD16EA3B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72F2016-6F9B-4515-A59A-5A49E7D992A8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4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568E685-11C6-4C2C-A4B6-824FEF327366}"/>
              </a:ext>
            </a:extLst>
          </p:cNvPr>
          <p:cNvGrpSpPr/>
          <p:nvPr/>
        </p:nvGrpSpPr>
        <p:grpSpPr>
          <a:xfrm>
            <a:off x="5745693" y="3333751"/>
            <a:ext cx="400050" cy="588407"/>
            <a:chOff x="419100" y="1143000"/>
            <a:chExt cx="533400" cy="788432"/>
          </a:xfrm>
        </p:grpSpPr>
        <p:pic>
          <p:nvPicPr>
            <p:cNvPr id="97" name="Graphic 30" descr="User with solid fill">
              <a:extLst>
                <a:ext uri="{FF2B5EF4-FFF2-40B4-BE49-F238E27FC236}">
                  <a16:creationId xmlns:a16="http://schemas.microsoft.com/office/drawing/2014/main" id="{CAF27EF6-27E2-46BC-9109-D1F8315F3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A00EEE4-78D5-4753-99E9-3B49F240205B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5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2D178B3-F3F4-405F-AAD9-B6A6BA973B08}"/>
              </a:ext>
            </a:extLst>
          </p:cNvPr>
          <p:cNvGrpSpPr/>
          <p:nvPr/>
        </p:nvGrpSpPr>
        <p:grpSpPr>
          <a:xfrm>
            <a:off x="9474200" y="4675718"/>
            <a:ext cx="400050" cy="588407"/>
            <a:chOff x="419100" y="1143000"/>
            <a:chExt cx="533400" cy="788432"/>
          </a:xfrm>
        </p:grpSpPr>
        <p:pic>
          <p:nvPicPr>
            <p:cNvPr id="100" name="Graphic 30" descr="User with solid fill">
              <a:extLst>
                <a:ext uri="{FF2B5EF4-FFF2-40B4-BE49-F238E27FC236}">
                  <a16:creationId xmlns:a16="http://schemas.microsoft.com/office/drawing/2014/main" id="{48DFB512-EE1D-4351-B664-0F621DCB0B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C828DCA-4511-4147-822F-DAE83419907B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1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FC4E371-89D5-4179-8408-AFB7D8408D84}"/>
              </a:ext>
            </a:extLst>
          </p:cNvPr>
          <p:cNvGrpSpPr/>
          <p:nvPr/>
        </p:nvGrpSpPr>
        <p:grpSpPr>
          <a:xfrm>
            <a:off x="7639051" y="4690535"/>
            <a:ext cx="400050" cy="588407"/>
            <a:chOff x="419100" y="1143000"/>
            <a:chExt cx="533400" cy="788432"/>
          </a:xfrm>
        </p:grpSpPr>
        <p:pic>
          <p:nvPicPr>
            <p:cNvPr id="103" name="Graphic 30" descr="User with solid fill">
              <a:extLst>
                <a:ext uri="{FF2B5EF4-FFF2-40B4-BE49-F238E27FC236}">
                  <a16:creationId xmlns:a16="http://schemas.microsoft.com/office/drawing/2014/main" id="{2AE78DA1-8C22-4BEF-991C-B226B83B9A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C7FCCDB-ABFA-4DAB-9920-C1C5812671A5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2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3751C8A-68E4-42BD-B05A-EA173CB463B8}"/>
              </a:ext>
            </a:extLst>
          </p:cNvPr>
          <p:cNvGrpSpPr/>
          <p:nvPr/>
        </p:nvGrpSpPr>
        <p:grpSpPr>
          <a:xfrm>
            <a:off x="5943601" y="4648201"/>
            <a:ext cx="400050" cy="588407"/>
            <a:chOff x="419100" y="1143000"/>
            <a:chExt cx="533400" cy="788432"/>
          </a:xfrm>
        </p:grpSpPr>
        <p:pic>
          <p:nvPicPr>
            <p:cNvPr id="106" name="Graphic 30" descr="User with solid fill">
              <a:extLst>
                <a:ext uri="{FF2B5EF4-FFF2-40B4-BE49-F238E27FC236}">
                  <a16:creationId xmlns:a16="http://schemas.microsoft.com/office/drawing/2014/main" id="{CCFC3AED-0CF7-4D35-B7A4-BAEE3F0B6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5EC6ABA-DA69-4FBF-88F1-F26A04B2C28A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3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9612B87-9FD5-429B-9843-16A5ADED7569}"/>
              </a:ext>
            </a:extLst>
          </p:cNvPr>
          <p:cNvGrpSpPr/>
          <p:nvPr/>
        </p:nvGrpSpPr>
        <p:grpSpPr>
          <a:xfrm>
            <a:off x="5429250" y="4638676"/>
            <a:ext cx="400050" cy="588407"/>
            <a:chOff x="419100" y="1143000"/>
            <a:chExt cx="533400" cy="788432"/>
          </a:xfrm>
        </p:grpSpPr>
        <p:pic>
          <p:nvPicPr>
            <p:cNvPr id="109" name="Graphic 30" descr="User with solid fill">
              <a:extLst>
                <a:ext uri="{FF2B5EF4-FFF2-40B4-BE49-F238E27FC236}">
                  <a16:creationId xmlns:a16="http://schemas.microsoft.com/office/drawing/2014/main" id="{6E0ABF97-BEAF-426D-BCEF-CF5F9869D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97B5969F-80F0-4030-9CC2-8A7106A4E71A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4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BB9A5D8C-1522-45DA-8F3F-25DAAF698377}"/>
              </a:ext>
            </a:extLst>
          </p:cNvPr>
          <p:cNvGrpSpPr/>
          <p:nvPr/>
        </p:nvGrpSpPr>
        <p:grpSpPr>
          <a:xfrm>
            <a:off x="4505326" y="4648201"/>
            <a:ext cx="400050" cy="588407"/>
            <a:chOff x="419100" y="1143000"/>
            <a:chExt cx="533400" cy="788432"/>
          </a:xfrm>
        </p:grpSpPr>
        <p:pic>
          <p:nvPicPr>
            <p:cNvPr id="112" name="Graphic 30" descr="User with solid fill">
              <a:extLst>
                <a:ext uri="{FF2B5EF4-FFF2-40B4-BE49-F238E27FC236}">
                  <a16:creationId xmlns:a16="http://schemas.microsoft.com/office/drawing/2014/main" id="{4AB42B98-3523-47CE-90A2-1D780FCA0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1E23AB26-D887-465A-B315-38AA95EF7251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5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DA6646B-14A8-4BB8-ADE1-62743F116C94}"/>
              </a:ext>
            </a:extLst>
          </p:cNvPr>
          <p:cNvGrpSpPr/>
          <p:nvPr/>
        </p:nvGrpSpPr>
        <p:grpSpPr>
          <a:xfrm>
            <a:off x="2038350" y="5981700"/>
            <a:ext cx="400050" cy="588407"/>
            <a:chOff x="419100" y="1143000"/>
            <a:chExt cx="533400" cy="788432"/>
          </a:xfrm>
        </p:grpSpPr>
        <p:pic>
          <p:nvPicPr>
            <p:cNvPr id="115" name="Graphic 30" descr="User with solid fill">
              <a:extLst>
                <a:ext uri="{FF2B5EF4-FFF2-40B4-BE49-F238E27FC236}">
                  <a16:creationId xmlns:a16="http://schemas.microsoft.com/office/drawing/2014/main" id="{669BB88B-9749-479B-BF39-0AC281293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6AB2706-C109-43DE-AF76-9D732EF3B274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1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FE7060A-FC56-4682-84F1-2072BF637B7E}"/>
              </a:ext>
            </a:extLst>
          </p:cNvPr>
          <p:cNvGrpSpPr/>
          <p:nvPr/>
        </p:nvGrpSpPr>
        <p:grpSpPr>
          <a:xfrm>
            <a:off x="7924801" y="6048375"/>
            <a:ext cx="400050" cy="588407"/>
            <a:chOff x="419100" y="1143000"/>
            <a:chExt cx="533400" cy="788432"/>
          </a:xfrm>
        </p:grpSpPr>
        <p:pic>
          <p:nvPicPr>
            <p:cNvPr id="118" name="Graphic 30" descr="User with solid fill">
              <a:extLst>
                <a:ext uri="{FF2B5EF4-FFF2-40B4-BE49-F238E27FC236}">
                  <a16:creationId xmlns:a16="http://schemas.microsoft.com/office/drawing/2014/main" id="{CE193241-79D0-49E9-BC0A-4932D56FD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BE54574-AABB-4C7E-B257-C756956C9E1A}"/>
                </a:ext>
              </a:extLst>
            </p:cNvPr>
            <p:cNvSpPr txBox="1"/>
            <p:nvPr/>
          </p:nvSpPr>
          <p:spPr>
            <a:xfrm>
              <a:off x="552449" y="1562099"/>
              <a:ext cx="266700" cy="36933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2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A7A1731-14B6-4C84-9518-90FF4C82D3AD}"/>
              </a:ext>
            </a:extLst>
          </p:cNvPr>
          <p:cNvGrpSpPr/>
          <p:nvPr/>
        </p:nvGrpSpPr>
        <p:grpSpPr>
          <a:xfrm>
            <a:off x="5695951" y="6067425"/>
            <a:ext cx="400050" cy="588407"/>
            <a:chOff x="419100" y="1143000"/>
            <a:chExt cx="533400" cy="788432"/>
          </a:xfrm>
        </p:grpSpPr>
        <p:pic>
          <p:nvPicPr>
            <p:cNvPr id="121" name="Graphic 30" descr="User with solid fill">
              <a:extLst>
                <a:ext uri="{FF2B5EF4-FFF2-40B4-BE49-F238E27FC236}">
                  <a16:creationId xmlns:a16="http://schemas.microsoft.com/office/drawing/2014/main" id="{6085619F-80BA-4C0B-ABCE-166E379D7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7520CF6-F18B-4198-9181-35CCE327DA78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3</a:t>
              </a: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522DCCA1-32D3-4CEB-8F67-4C54A2CCE9B4}"/>
              </a:ext>
            </a:extLst>
          </p:cNvPr>
          <p:cNvGrpSpPr/>
          <p:nvPr/>
        </p:nvGrpSpPr>
        <p:grpSpPr>
          <a:xfrm>
            <a:off x="6634691" y="6057900"/>
            <a:ext cx="400050" cy="588407"/>
            <a:chOff x="419100" y="1143000"/>
            <a:chExt cx="533400" cy="788432"/>
          </a:xfrm>
        </p:grpSpPr>
        <p:pic>
          <p:nvPicPr>
            <p:cNvPr id="124" name="Graphic 30" descr="User with solid fill">
              <a:extLst>
                <a:ext uri="{FF2B5EF4-FFF2-40B4-BE49-F238E27FC236}">
                  <a16:creationId xmlns:a16="http://schemas.microsoft.com/office/drawing/2014/main" id="{BA4F8B93-1498-486D-833D-E7942FC6E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F6167CE2-0407-4F87-A65A-D6A3CFC9B2FA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4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4705D823-123B-4532-A88B-225D7CE5F2B6}"/>
              </a:ext>
            </a:extLst>
          </p:cNvPr>
          <p:cNvGrpSpPr/>
          <p:nvPr/>
        </p:nvGrpSpPr>
        <p:grpSpPr>
          <a:xfrm>
            <a:off x="3344334" y="6024034"/>
            <a:ext cx="400050" cy="588407"/>
            <a:chOff x="419100" y="1143000"/>
            <a:chExt cx="533400" cy="788432"/>
          </a:xfrm>
        </p:grpSpPr>
        <p:pic>
          <p:nvPicPr>
            <p:cNvPr id="127" name="Graphic 30" descr="User with solid fill">
              <a:extLst>
                <a:ext uri="{FF2B5EF4-FFF2-40B4-BE49-F238E27FC236}">
                  <a16:creationId xmlns:a16="http://schemas.microsoft.com/office/drawing/2014/main" id="{F0482EC3-CD2E-4D22-AA9E-C272D134E9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78CA16B6-C460-4690-AD0B-7E7CABCBDBDD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369332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5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5CFCA3F-7F1D-4695-8BC5-4CA52A7941A9}"/>
              </a:ext>
            </a:extLst>
          </p:cNvPr>
          <p:cNvGrpSpPr/>
          <p:nvPr/>
        </p:nvGrpSpPr>
        <p:grpSpPr>
          <a:xfrm>
            <a:off x="10010775" y="590552"/>
            <a:ext cx="400050" cy="682107"/>
            <a:chOff x="419100" y="1143000"/>
            <a:chExt cx="533400" cy="913983"/>
          </a:xfrm>
        </p:grpSpPr>
        <p:pic>
          <p:nvPicPr>
            <p:cNvPr id="133" name="Graphic 30" descr="User with solid fill">
              <a:extLst>
                <a:ext uri="{FF2B5EF4-FFF2-40B4-BE49-F238E27FC236}">
                  <a16:creationId xmlns:a16="http://schemas.microsoft.com/office/drawing/2014/main" id="{C1522B87-BB20-4735-B4A7-8D356A844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8E40AED9-E307-4EE9-ACEC-B7F5C6D0EEC2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7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0796D84D-6CF8-483F-9849-AE2EA8D13CBF}"/>
              </a:ext>
            </a:extLst>
          </p:cNvPr>
          <p:cNvGrpSpPr/>
          <p:nvPr/>
        </p:nvGrpSpPr>
        <p:grpSpPr>
          <a:xfrm>
            <a:off x="7524750" y="600077"/>
            <a:ext cx="400050" cy="682107"/>
            <a:chOff x="419100" y="1143000"/>
            <a:chExt cx="533400" cy="913983"/>
          </a:xfrm>
        </p:grpSpPr>
        <p:pic>
          <p:nvPicPr>
            <p:cNvPr id="136" name="Graphic 30" descr="User with solid fill">
              <a:extLst>
                <a:ext uri="{FF2B5EF4-FFF2-40B4-BE49-F238E27FC236}">
                  <a16:creationId xmlns:a16="http://schemas.microsoft.com/office/drawing/2014/main" id="{C64EAC5F-B9CD-41AE-AE7E-55E4CF659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4E3E3D8E-3D7D-4C09-A243-9CDCBB9A351E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8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2FF4356-73C3-4F2B-A84C-22DFD7F36BF2}"/>
              </a:ext>
            </a:extLst>
          </p:cNvPr>
          <p:cNvGrpSpPr/>
          <p:nvPr/>
        </p:nvGrpSpPr>
        <p:grpSpPr>
          <a:xfrm>
            <a:off x="3343275" y="619127"/>
            <a:ext cx="400050" cy="682107"/>
            <a:chOff x="419100" y="1143000"/>
            <a:chExt cx="533400" cy="913983"/>
          </a:xfrm>
        </p:grpSpPr>
        <p:pic>
          <p:nvPicPr>
            <p:cNvPr id="139" name="Graphic 30" descr="User with solid fill">
              <a:extLst>
                <a:ext uri="{FF2B5EF4-FFF2-40B4-BE49-F238E27FC236}">
                  <a16:creationId xmlns:a16="http://schemas.microsoft.com/office/drawing/2014/main" id="{2C4C99FA-ED38-4807-BBED-79D4CF2F6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7A2D74EF-A3AB-41A1-A63D-D47262060DD2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9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20E949D-4B07-49D8-9941-D2614C6F60A3}"/>
              </a:ext>
            </a:extLst>
          </p:cNvPr>
          <p:cNvGrpSpPr/>
          <p:nvPr/>
        </p:nvGrpSpPr>
        <p:grpSpPr>
          <a:xfrm>
            <a:off x="4067175" y="590551"/>
            <a:ext cx="442912" cy="710682"/>
            <a:chOff x="419100" y="1143000"/>
            <a:chExt cx="590549" cy="952272"/>
          </a:xfrm>
        </p:grpSpPr>
        <p:pic>
          <p:nvPicPr>
            <p:cNvPr id="142" name="Graphic 30" descr="User with solid fill">
              <a:extLst>
                <a:ext uri="{FF2B5EF4-FFF2-40B4-BE49-F238E27FC236}">
                  <a16:creationId xmlns:a16="http://schemas.microsoft.com/office/drawing/2014/main" id="{89324AA3-9B7D-4774-BA53-DA8C59F53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FFDC8AB-C0FE-4B73-9745-0AA36A89255D}"/>
                </a:ext>
              </a:extLst>
            </p:cNvPr>
            <p:cNvSpPr txBox="1"/>
            <p:nvPr/>
          </p:nvSpPr>
          <p:spPr>
            <a:xfrm>
              <a:off x="425449" y="1600389"/>
              <a:ext cx="5842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10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57832B10-5110-4319-A436-3FD767E08D77}"/>
              </a:ext>
            </a:extLst>
          </p:cNvPr>
          <p:cNvGrpSpPr/>
          <p:nvPr/>
        </p:nvGrpSpPr>
        <p:grpSpPr>
          <a:xfrm>
            <a:off x="5107516" y="1852083"/>
            <a:ext cx="400050" cy="682107"/>
            <a:chOff x="419100" y="1143000"/>
            <a:chExt cx="533400" cy="913983"/>
          </a:xfrm>
        </p:grpSpPr>
        <p:pic>
          <p:nvPicPr>
            <p:cNvPr id="145" name="Graphic 30" descr="User with solid fill">
              <a:extLst>
                <a:ext uri="{FF2B5EF4-FFF2-40B4-BE49-F238E27FC236}">
                  <a16:creationId xmlns:a16="http://schemas.microsoft.com/office/drawing/2014/main" id="{BD30E895-346C-4631-98BB-9D93F1AEE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1E2642A-1544-4C67-94F8-3B8BA6B2D1CF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6</a:t>
              </a:r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08666935-62DC-496C-8174-803359D9DD88}"/>
              </a:ext>
            </a:extLst>
          </p:cNvPr>
          <p:cNvGrpSpPr/>
          <p:nvPr/>
        </p:nvGrpSpPr>
        <p:grpSpPr>
          <a:xfrm>
            <a:off x="3800476" y="3267077"/>
            <a:ext cx="400050" cy="682107"/>
            <a:chOff x="419100" y="1143000"/>
            <a:chExt cx="533400" cy="913983"/>
          </a:xfrm>
        </p:grpSpPr>
        <p:pic>
          <p:nvPicPr>
            <p:cNvPr id="148" name="Graphic 30" descr="User with solid fill">
              <a:extLst>
                <a:ext uri="{FF2B5EF4-FFF2-40B4-BE49-F238E27FC236}">
                  <a16:creationId xmlns:a16="http://schemas.microsoft.com/office/drawing/2014/main" id="{FA500607-33E9-424E-9841-5DB6B5DFC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8529E785-32D9-4992-9564-B36BB3E46DF5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7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72F6456A-53A1-4446-84CD-CB06541BEF0B}"/>
              </a:ext>
            </a:extLst>
          </p:cNvPr>
          <p:cNvGrpSpPr/>
          <p:nvPr/>
        </p:nvGrpSpPr>
        <p:grpSpPr>
          <a:xfrm>
            <a:off x="6460067" y="1871136"/>
            <a:ext cx="400050" cy="682107"/>
            <a:chOff x="419100" y="1143000"/>
            <a:chExt cx="533400" cy="913983"/>
          </a:xfrm>
        </p:grpSpPr>
        <p:pic>
          <p:nvPicPr>
            <p:cNvPr id="151" name="Graphic 30" descr="User with solid fill">
              <a:extLst>
                <a:ext uri="{FF2B5EF4-FFF2-40B4-BE49-F238E27FC236}">
                  <a16:creationId xmlns:a16="http://schemas.microsoft.com/office/drawing/2014/main" id="{FFBD3BDD-41C3-4C53-9C94-B14EC011F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B5FF908-63F3-4557-A508-C70F6261018C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 dirty="0">
                  <a:cs typeface="Calibri"/>
                </a:rPr>
                <a:t>8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0926A40-902A-409D-86ED-94124AEFB8A8}"/>
              </a:ext>
            </a:extLst>
          </p:cNvPr>
          <p:cNvGrpSpPr/>
          <p:nvPr/>
        </p:nvGrpSpPr>
        <p:grpSpPr>
          <a:xfrm>
            <a:off x="2039409" y="1849968"/>
            <a:ext cx="400050" cy="682106"/>
            <a:chOff x="419100" y="1143001"/>
            <a:chExt cx="533400" cy="913982"/>
          </a:xfrm>
        </p:grpSpPr>
        <p:pic>
          <p:nvPicPr>
            <p:cNvPr id="154" name="Graphic 30" descr="User with solid fill">
              <a:extLst>
                <a:ext uri="{FF2B5EF4-FFF2-40B4-BE49-F238E27FC236}">
                  <a16:creationId xmlns:a16="http://schemas.microsoft.com/office/drawing/2014/main" id="{28F24005-50DE-4797-AAB2-0375A2242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1"/>
              <a:ext cx="533400" cy="533400"/>
            </a:xfrm>
            <a:prstGeom prst="rect">
              <a:avLst/>
            </a:prstGeom>
          </p:spPr>
        </p:pic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2CD50247-0D7A-4BAC-A230-C68BABD38012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9</a:t>
              </a: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AFBD566-D392-44B7-BAC1-E977A6E9AD2A}"/>
              </a:ext>
            </a:extLst>
          </p:cNvPr>
          <p:cNvGrpSpPr/>
          <p:nvPr/>
        </p:nvGrpSpPr>
        <p:grpSpPr>
          <a:xfrm>
            <a:off x="9963150" y="1857375"/>
            <a:ext cx="442912" cy="710682"/>
            <a:chOff x="419100" y="1143000"/>
            <a:chExt cx="590549" cy="952272"/>
          </a:xfrm>
        </p:grpSpPr>
        <p:pic>
          <p:nvPicPr>
            <p:cNvPr id="157" name="Graphic 30" descr="User with solid fill">
              <a:extLst>
                <a:ext uri="{FF2B5EF4-FFF2-40B4-BE49-F238E27FC236}">
                  <a16:creationId xmlns:a16="http://schemas.microsoft.com/office/drawing/2014/main" id="{A449CC27-CB67-487C-8924-001D2C934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FEB007F3-8CCF-47A7-AAAA-5E715077611E}"/>
                </a:ext>
              </a:extLst>
            </p:cNvPr>
            <p:cNvSpPr txBox="1"/>
            <p:nvPr/>
          </p:nvSpPr>
          <p:spPr>
            <a:xfrm>
              <a:off x="425449" y="1600389"/>
              <a:ext cx="5842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10</a:t>
              </a: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0AD8E2B1-C916-4557-A52F-0F2B5E9FAFD3}"/>
              </a:ext>
            </a:extLst>
          </p:cNvPr>
          <p:cNvGrpSpPr/>
          <p:nvPr/>
        </p:nvGrpSpPr>
        <p:grpSpPr>
          <a:xfrm>
            <a:off x="5105400" y="3324225"/>
            <a:ext cx="400050" cy="682107"/>
            <a:chOff x="419100" y="1143000"/>
            <a:chExt cx="533400" cy="913983"/>
          </a:xfrm>
        </p:grpSpPr>
        <p:pic>
          <p:nvPicPr>
            <p:cNvPr id="160" name="Graphic 30" descr="User with solid fill">
              <a:extLst>
                <a:ext uri="{FF2B5EF4-FFF2-40B4-BE49-F238E27FC236}">
                  <a16:creationId xmlns:a16="http://schemas.microsoft.com/office/drawing/2014/main" id="{680AE870-DD20-400F-9913-14D7E2B6D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FFE9B57B-B9B0-4BE9-9C20-3BA4AEDB240F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6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45CC2099-A765-4A4D-A4EC-2828002527A5}"/>
              </a:ext>
            </a:extLst>
          </p:cNvPr>
          <p:cNvGrpSpPr/>
          <p:nvPr/>
        </p:nvGrpSpPr>
        <p:grpSpPr>
          <a:xfrm>
            <a:off x="3502026" y="1877485"/>
            <a:ext cx="400050" cy="682107"/>
            <a:chOff x="419100" y="1143000"/>
            <a:chExt cx="533400" cy="913983"/>
          </a:xfrm>
        </p:grpSpPr>
        <p:pic>
          <p:nvPicPr>
            <p:cNvPr id="163" name="Graphic 30" descr="User with solid fill">
              <a:extLst>
                <a:ext uri="{FF2B5EF4-FFF2-40B4-BE49-F238E27FC236}">
                  <a16:creationId xmlns:a16="http://schemas.microsoft.com/office/drawing/2014/main" id="{15ACE6AA-2EFB-4445-BBA5-A980BF9AD8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CC207FDD-E6B1-462B-BAA8-3B541A03A367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7</a:t>
              </a:r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0886EC2D-C613-42EE-BEF5-3BA62BF21879}"/>
              </a:ext>
            </a:extLst>
          </p:cNvPr>
          <p:cNvGrpSpPr/>
          <p:nvPr/>
        </p:nvGrpSpPr>
        <p:grpSpPr>
          <a:xfrm>
            <a:off x="6430433" y="3286127"/>
            <a:ext cx="400050" cy="682107"/>
            <a:chOff x="419100" y="1143000"/>
            <a:chExt cx="533400" cy="913983"/>
          </a:xfrm>
        </p:grpSpPr>
        <p:pic>
          <p:nvPicPr>
            <p:cNvPr id="166" name="Graphic 30" descr="User with solid fill">
              <a:extLst>
                <a:ext uri="{FF2B5EF4-FFF2-40B4-BE49-F238E27FC236}">
                  <a16:creationId xmlns:a16="http://schemas.microsoft.com/office/drawing/2014/main" id="{C427BE64-CDD6-473C-A0C5-BABB678FE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FC5CD8C-1A99-49A7-A563-9A14EFDC360D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8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CE28429-2777-484B-B350-1E704BB9A253}"/>
              </a:ext>
            </a:extLst>
          </p:cNvPr>
          <p:cNvGrpSpPr/>
          <p:nvPr/>
        </p:nvGrpSpPr>
        <p:grpSpPr>
          <a:xfrm>
            <a:off x="2038350" y="3171827"/>
            <a:ext cx="400050" cy="682107"/>
            <a:chOff x="419100" y="1143000"/>
            <a:chExt cx="533400" cy="913983"/>
          </a:xfrm>
        </p:grpSpPr>
        <p:pic>
          <p:nvPicPr>
            <p:cNvPr id="169" name="Graphic 30" descr="User with solid fill">
              <a:extLst>
                <a:ext uri="{FF2B5EF4-FFF2-40B4-BE49-F238E27FC236}">
                  <a16:creationId xmlns:a16="http://schemas.microsoft.com/office/drawing/2014/main" id="{04FC63DA-520C-41CF-95F8-010591836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88E3711C-D786-4336-A6EA-A984161C6402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9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3B7C3DAE-E367-4676-B143-039AB7E35734}"/>
              </a:ext>
            </a:extLst>
          </p:cNvPr>
          <p:cNvGrpSpPr/>
          <p:nvPr/>
        </p:nvGrpSpPr>
        <p:grpSpPr>
          <a:xfrm>
            <a:off x="7901516" y="3257550"/>
            <a:ext cx="442912" cy="710682"/>
            <a:chOff x="419100" y="1143000"/>
            <a:chExt cx="590549" cy="952272"/>
          </a:xfrm>
        </p:grpSpPr>
        <p:pic>
          <p:nvPicPr>
            <p:cNvPr id="172" name="Graphic 30" descr="User with solid fill">
              <a:extLst>
                <a:ext uri="{FF2B5EF4-FFF2-40B4-BE49-F238E27FC236}">
                  <a16:creationId xmlns:a16="http://schemas.microsoft.com/office/drawing/2014/main" id="{4E2959C1-E7E0-4C1B-A0E6-A592E49309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07369580-CC8E-4BEC-8118-8609BBACA59E}"/>
                </a:ext>
              </a:extLst>
            </p:cNvPr>
            <p:cNvSpPr txBox="1"/>
            <p:nvPr/>
          </p:nvSpPr>
          <p:spPr>
            <a:xfrm>
              <a:off x="425449" y="1600389"/>
              <a:ext cx="5842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10</a:t>
              </a:r>
            </a:p>
          </p:txBody>
        </p: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CCAA3BE-77E8-424B-BBEC-B1BCCC538D54}"/>
              </a:ext>
            </a:extLst>
          </p:cNvPr>
          <p:cNvGrpSpPr/>
          <p:nvPr/>
        </p:nvGrpSpPr>
        <p:grpSpPr>
          <a:xfrm>
            <a:off x="3743325" y="4648200"/>
            <a:ext cx="400050" cy="682107"/>
            <a:chOff x="419100" y="1143000"/>
            <a:chExt cx="533400" cy="913983"/>
          </a:xfrm>
        </p:grpSpPr>
        <p:pic>
          <p:nvPicPr>
            <p:cNvPr id="175" name="Graphic 30" descr="User with solid fill">
              <a:extLst>
                <a:ext uri="{FF2B5EF4-FFF2-40B4-BE49-F238E27FC236}">
                  <a16:creationId xmlns:a16="http://schemas.microsoft.com/office/drawing/2014/main" id="{9F4ED909-96F2-4EC5-B0AF-766987608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0A44BC01-B146-4C49-9130-0FD537CB9DE5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6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EB5397A-ABE9-4AE7-B97E-1FACCD1CAF85}"/>
              </a:ext>
            </a:extLst>
          </p:cNvPr>
          <p:cNvGrpSpPr/>
          <p:nvPr/>
        </p:nvGrpSpPr>
        <p:grpSpPr>
          <a:xfrm>
            <a:off x="4908550" y="4673602"/>
            <a:ext cx="400050" cy="682107"/>
            <a:chOff x="419100" y="1143000"/>
            <a:chExt cx="533400" cy="913983"/>
          </a:xfrm>
        </p:grpSpPr>
        <p:pic>
          <p:nvPicPr>
            <p:cNvPr id="178" name="Graphic 30" descr="User with solid fill">
              <a:extLst>
                <a:ext uri="{FF2B5EF4-FFF2-40B4-BE49-F238E27FC236}">
                  <a16:creationId xmlns:a16="http://schemas.microsoft.com/office/drawing/2014/main" id="{8E354C1A-FAC1-443D-9E18-8A5B0BBA4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EDF6652B-C05A-454B-999A-D5ECBEDF1CDB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7</a:t>
              </a:r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C9F82A2C-E628-48D6-9E5C-87DF32BD6F1F}"/>
              </a:ext>
            </a:extLst>
          </p:cNvPr>
          <p:cNvGrpSpPr/>
          <p:nvPr/>
        </p:nvGrpSpPr>
        <p:grpSpPr>
          <a:xfrm>
            <a:off x="8982075" y="4665135"/>
            <a:ext cx="400050" cy="682107"/>
            <a:chOff x="419100" y="1143000"/>
            <a:chExt cx="533400" cy="913983"/>
          </a:xfrm>
        </p:grpSpPr>
        <p:pic>
          <p:nvPicPr>
            <p:cNvPr id="181" name="Graphic 30" descr="User with solid fill">
              <a:extLst>
                <a:ext uri="{FF2B5EF4-FFF2-40B4-BE49-F238E27FC236}">
                  <a16:creationId xmlns:a16="http://schemas.microsoft.com/office/drawing/2014/main" id="{FB9D5E73-470E-475B-B10E-665648BCD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E9CEDA15-775B-4AE1-8D5D-B24D66C6CA4D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8</a:t>
              </a:r>
            </a:p>
          </p:txBody>
        </p: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E1E7D4FD-B8D7-41F2-AAB0-84B4A1D385AE}"/>
              </a:ext>
            </a:extLst>
          </p:cNvPr>
          <p:cNvGrpSpPr/>
          <p:nvPr/>
        </p:nvGrpSpPr>
        <p:grpSpPr>
          <a:xfrm>
            <a:off x="3143250" y="4610102"/>
            <a:ext cx="400050" cy="682107"/>
            <a:chOff x="419100" y="1143000"/>
            <a:chExt cx="533400" cy="913983"/>
          </a:xfrm>
        </p:grpSpPr>
        <p:pic>
          <p:nvPicPr>
            <p:cNvPr id="184" name="Graphic 30" descr="User with solid fill">
              <a:extLst>
                <a:ext uri="{FF2B5EF4-FFF2-40B4-BE49-F238E27FC236}">
                  <a16:creationId xmlns:a16="http://schemas.microsoft.com/office/drawing/2014/main" id="{1437085B-00EC-4A1C-BC69-9C6279C10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2A4CEA3A-0321-40BD-BB0D-CFBFFF9CCC36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9</a:t>
              </a:r>
            </a:p>
          </p:txBody>
        </p: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B04803D-2FDC-4E8A-916E-993D02089728}"/>
              </a:ext>
            </a:extLst>
          </p:cNvPr>
          <p:cNvGrpSpPr/>
          <p:nvPr/>
        </p:nvGrpSpPr>
        <p:grpSpPr>
          <a:xfrm>
            <a:off x="8266640" y="4700059"/>
            <a:ext cx="442912" cy="710682"/>
            <a:chOff x="419100" y="1143000"/>
            <a:chExt cx="590549" cy="952272"/>
          </a:xfrm>
        </p:grpSpPr>
        <p:pic>
          <p:nvPicPr>
            <p:cNvPr id="187" name="Graphic 30" descr="User with solid fill">
              <a:extLst>
                <a:ext uri="{FF2B5EF4-FFF2-40B4-BE49-F238E27FC236}">
                  <a16:creationId xmlns:a16="http://schemas.microsoft.com/office/drawing/2014/main" id="{5D488EB9-5424-4A92-AD48-ECA25DC336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C4E8497-117A-4451-9B6B-7B94772CBEB5}"/>
                </a:ext>
              </a:extLst>
            </p:cNvPr>
            <p:cNvSpPr txBox="1"/>
            <p:nvPr/>
          </p:nvSpPr>
          <p:spPr>
            <a:xfrm>
              <a:off x="425449" y="1600389"/>
              <a:ext cx="5842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10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A07D4E8-9BE0-4777-AF43-565C6546B513}"/>
              </a:ext>
            </a:extLst>
          </p:cNvPr>
          <p:cNvGrpSpPr/>
          <p:nvPr/>
        </p:nvGrpSpPr>
        <p:grpSpPr>
          <a:xfrm>
            <a:off x="3866092" y="6021916"/>
            <a:ext cx="400050" cy="682107"/>
            <a:chOff x="419100" y="1143000"/>
            <a:chExt cx="533400" cy="913983"/>
          </a:xfrm>
        </p:grpSpPr>
        <p:pic>
          <p:nvPicPr>
            <p:cNvPr id="190" name="Graphic 30" descr="User with solid fill">
              <a:extLst>
                <a:ext uri="{FF2B5EF4-FFF2-40B4-BE49-F238E27FC236}">
                  <a16:creationId xmlns:a16="http://schemas.microsoft.com/office/drawing/2014/main" id="{81BD33D4-CB70-4543-A8BA-54A16E1D6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FD24BFF9-1AA0-4C26-8B2C-472234D3D0EE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6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875EA67-23AB-4690-9D04-5212143A4265}"/>
              </a:ext>
            </a:extLst>
          </p:cNvPr>
          <p:cNvGrpSpPr/>
          <p:nvPr/>
        </p:nvGrpSpPr>
        <p:grpSpPr>
          <a:xfrm>
            <a:off x="4907493" y="6028269"/>
            <a:ext cx="400050" cy="682107"/>
            <a:chOff x="419100" y="1143000"/>
            <a:chExt cx="533400" cy="913983"/>
          </a:xfrm>
        </p:grpSpPr>
        <p:pic>
          <p:nvPicPr>
            <p:cNvPr id="193" name="Graphic 30" descr="User with solid fill">
              <a:extLst>
                <a:ext uri="{FF2B5EF4-FFF2-40B4-BE49-F238E27FC236}">
                  <a16:creationId xmlns:a16="http://schemas.microsoft.com/office/drawing/2014/main" id="{086B7A78-C201-465E-AF95-6AA705D9C5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BB590360-AAB5-4374-988B-5421418A2869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7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72493E54-CC43-429E-A78E-8568433CA7AB}"/>
              </a:ext>
            </a:extLst>
          </p:cNvPr>
          <p:cNvGrpSpPr/>
          <p:nvPr/>
        </p:nvGrpSpPr>
        <p:grpSpPr>
          <a:xfrm>
            <a:off x="2409825" y="6000752"/>
            <a:ext cx="400050" cy="682107"/>
            <a:chOff x="419100" y="1143000"/>
            <a:chExt cx="533400" cy="913983"/>
          </a:xfrm>
        </p:grpSpPr>
        <p:pic>
          <p:nvPicPr>
            <p:cNvPr id="196" name="Graphic 30" descr="User with solid fill">
              <a:extLst>
                <a:ext uri="{FF2B5EF4-FFF2-40B4-BE49-F238E27FC236}">
                  <a16:creationId xmlns:a16="http://schemas.microsoft.com/office/drawing/2014/main" id="{65A78A74-55E6-4A3D-A2FB-6C8953107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AFDE4BA1-8746-4A28-BC31-B3C2898E23D5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8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B498D31B-4BC7-40AF-B5B0-3157BF813D24}"/>
              </a:ext>
            </a:extLst>
          </p:cNvPr>
          <p:cNvGrpSpPr/>
          <p:nvPr/>
        </p:nvGrpSpPr>
        <p:grpSpPr>
          <a:xfrm>
            <a:off x="9382125" y="6067427"/>
            <a:ext cx="400050" cy="682107"/>
            <a:chOff x="419100" y="1143000"/>
            <a:chExt cx="533400" cy="913983"/>
          </a:xfrm>
        </p:grpSpPr>
        <p:pic>
          <p:nvPicPr>
            <p:cNvPr id="199" name="Graphic 30" descr="User with solid fill">
              <a:extLst>
                <a:ext uri="{FF2B5EF4-FFF2-40B4-BE49-F238E27FC236}">
                  <a16:creationId xmlns:a16="http://schemas.microsoft.com/office/drawing/2014/main" id="{8F683CBC-A7C4-4384-96F0-D5719F08504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0E2FEE53-D407-4706-9EE6-827CE4D08DD9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9</a:t>
              </a:r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B2742B51-8C03-4666-B7B4-984AAE117414}"/>
              </a:ext>
            </a:extLst>
          </p:cNvPr>
          <p:cNvGrpSpPr/>
          <p:nvPr/>
        </p:nvGrpSpPr>
        <p:grpSpPr>
          <a:xfrm>
            <a:off x="6185957" y="6028266"/>
            <a:ext cx="442912" cy="710682"/>
            <a:chOff x="419100" y="1143000"/>
            <a:chExt cx="590549" cy="952272"/>
          </a:xfrm>
        </p:grpSpPr>
        <p:pic>
          <p:nvPicPr>
            <p:cNvPr id="202" name="Graphic 30" descr="User with solid fill">
              <a:extLst>
                <a:ext uri="{FF2B5EF4-FFF2-40B4-BE49-F238E27FC236}">
                  <a16:creationId xmlns:a16="http://schemas.microsoft.com/office/drawing/2014/main" id="{FD435DC5-EA5F-4693-8B93-5DE51FDC6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5E589187-3BA8-464E-A47F-E2ADFE4780E5}"/>
                </a:ext>
              </a:extLst>
            </p:cNvPr>
            <p:cNvSpPr txBox="1"/>
            <p:nvPr/>
          </p:nvSpPr>
          <p:spPr>
            <a:xfrm>
              <a:off x="425449" y="1600389"/>
              <a:ext cx="5842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10</a:t>
              </a:r>
            </a:p>
          </p:txBody>
        </p:sp>
      </p:grpSp>
      <p:pic>
        <p:nvPicPr>
          <p:cNvPr id="10" name="Graphic 30" descr="User with solid fill">
            <a:extLst>
              <a:ext uri="{FF2B5EF4-FFF2-40B4-BE49-F238E27FC236}">
                <a16:creationId xmlns:a16="http://schemas.microsoft.com/office/drawing/2014/main" id="{7C52F931-B585-4F5F-B3A0-6FAD89B243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86725" y="2"/>
            <a:ext cx="400050" cy="398077"/>
          </a:xfrm>
          <a:prstGeom prst="rect">
            <a:avLst/>
          </a:prstGeom>
        </p:spPr>
      </p:pic>
      <p:pic>
        <p:nvPicPr>
          <p:cNvPr id="13" name="Graphic 30" descr="User with solid fill">
            <a:extLst>
              <a:ext uri="{FF2B5EF4-FFF2-40B4-BE49-F238E27FC236}">
                <a16:creationId xmlns:a16="http://schemas.microsoft.com/office/drawing/2014/main" id="{831AEB93-CFD0-4DED-8B4E-2A887407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82175" y="9525"/>
            <a:ext cx="400050" cy="39807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CD99A2A-3467-43F8-90E3-1437EE4442A4}"/>
              </a:ext>
            </a:extLst>
          </p:cNvPr>
          <p:cNvSpPr txBox="1"/>
          <p:nvPr/>
        </p:nvSpPr>
        <p:spPr>
          <a:xfrm>
            <a:off x="8420100" y="28575"/>
            <a:ext cx="130492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= interview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FC6A514-D3DB-4A17-B6EB-8CD0A2190B59}"/>
              </a:ext>
            </a:extLst>
          </p:cNvPr>
          <p:cNvSpPr txBox="1"/>
          <p:nvPr/>
        </p:nvSpPr>
        <p:spPr>
          <a:xfrm>
            <a:off x="10115550" y="38100"/>
            <a:ext cx="188595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= questionnaire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15B3A3-8553-49EB-8750-BA6523169D6B}"/>
              </a:ext>
            </a:extLst>
          </p:cNvPr>
          <p:cNvSpPr/>
          <p:nvPr/>
        </p:nvSpPr>
        <p:spPr>
          <a:xfrm>
            <a:off x="8039100" y="9525"/>
            <a:ext cx="3705225" cy="381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48ADDA09-B5C4-4008-B1B3-4FD81EB3B764}"/>
              </a:ext>
            </a:extLst>
          </p:cNvPr>
          <p:cNvGrpSpPr/>
          <p:nvPr/>
        </p:nvGrpSpPr>
        <p:grpSpPr>
          <a:xfrm>
            <a:off x="2542117" y="599017"/>
            <a:ext cx="400050" cy="682107"/>
            <a:chOff x="419100" y="1143000"/>
            <a:chExt cx="533400" cy="913983"/>
          </a:xfrm>
        </p:grpSpPr>
        <p:pic>
          <p:nvPicPr>
            <p:cNvPr id="205" name="Graphic 30" descr="User with solid fill">
              <a:extLst>
                <a:ext uri="{FF2B5EF4-FFF2-40B4-BE49-F238E27FC236}">
                  <a16:creationId xmlns:a16="http://schemas.microsoft.com/office/drawing/2014/main" id="{D3F0A37F-71A1-4979-8043-F985448783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19100" y="1143000"/>
              <a:ext cx="533400" cy="533400"/>
            </a:xfrm>
            <a:prstGeom prst="rect">
              <a:avLst/>
            </a:prstGeom>
          </p:spPr>
        </p:pic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FC404B5-3CD3-49A7-BC8C-223D104F9170}"/>
                </a:ext>
              </a:extLst>
            </p:cNvPr>
            <p:cNvSpPr txBox="1"/>
            <p:nvPr/>
          </p:nvSpPr>
          <p:spPr>
            <a:xfrm>
              <a:off x="552449" y="1562100"/>
              <a:ext cx="266700" cy="49488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l"/>
              <a:r>
                <a:rPr lang="en-US">
                  <a:cs typeface="Calibri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7469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D53A35F-9457-4D0F-B76E-9450EAB64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386" y="194390"/>
            <a:ext cx="7694699" cy="649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69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Website&#10;&#10;Description automatically generated">
            <a:extLst>
              <a:ext uri="{FF2B5EF4-FFF2-40B4-BE49-F238E27FC236}">
                <a16:creationId xmlns:a16="http://schemas.microsoft.com/office/drawing/2014/main" id="{F8A86F5D-5B54-42A4-926C-FBA136ED1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9634" y="82713"/>
            <a:ext cx="7743172" cy="6703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82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</dc:title>
  <dc:creator>Ahmed Choudhry</dc:creator>
  <cp:revision>113</cp:revision>
  <dcterms:created xsi:type="dcterms:W3CDTF">2021-10-26T14:45:50Z</dcterms:created>
  <dcterms:modified xsi:type="dcterms:W3CDTF">2021-12-11T16:54:37Z</dcterms:modified>
</cp:coreProperties>
</file>