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5e302286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5e30228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Dirty Data Done Dirt Cheap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Good Insights From a Bad Database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747250" y="4520875"/>
            <a:ext cx="207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A.J. Hammond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Issues</a:t>
            </a:r>
            <a:endParaRPr sz="3300"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DUPLICATIONS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Sales_by_sku table only had two columns, both duplicates.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“Fullvisitorid” values present in 2-10 rows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NULL/MISSING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columns had many literal null values, others terms for missing values, like “(not set)”.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City column had lots of both.</a:t>
            </a:r>
            <a:r>
              <a:rPr lang="en" sz="1600"/>
              <a:t> </a:t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EMPTY COLUMNS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Some entire columns had only null values.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QA Process</a:t>
            </a:r>
            <a:endParaRPr sz="3300"/>
          </a:p>
        </p:txBody>
      </p:sp>
      <p:sp>
        <p:nvSpPr>
          <p:cNvPr id="113" name="Google Shape;11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EXPLORE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Queries</a:t>
            </a:r>
            <a:endParaRPr b="1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values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Min/Max values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values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ANALYZE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values make sense?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outliers?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Enough data to support analysis?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DECIDE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</a:t>
            </a:r>
            <a:endParaRPr b="1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Findings</a:t>
            </a:r>
            <a:endParaRPr sz="330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431933" y="1304875"/>
            <a:ext cx="3774873" cy="3416400"/>
            <a:chOff x="431925" y="1304875"/>
            <a:chExt cx="2628925" cy="3416400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TOP SENTIMENT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6"/>
          <p:cNvSpPr txBox="1"/>
          <p:nvPr>
            <p:ph idx="4294967295" type="body"/>
          </p:nvPr>
        </p:nvSpPr>
        <p:spPr>
          <a:xfrm>
            <a:off x="431900" y="1850300"/>
            <a:ext cx="3774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easy pattern in types of highly products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1600"/>
              </a:spcAft>
              <a:buSzPts val="2000"/>
              <a:buChar char="●"/>
            </a:pPr>
            <a:r>
              <a:rPr lang="en" sz="2000"/>
              <a:t>One product in Top 5 for both scores and magnitude: </a:t>
            </a:r>
            <a:br>
              <a:rPr lang="en" sz="2000"/>
            </a:br>
            <a:r>
              <a:rPr lang="en" sz="2000"/>
              <a:t>Men’s Vintage Tees</a:t>
            </a:r>
            <a:endParaRPr sz="2000"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4837402" y="1304875"/>
            <a:ext cx="4007455" cy="3416400"/>
            <a:chOff x="6212550" y="1304875"/>
            <a:chExt cx="2632500" cy="3416400"/>
          </a:xfrm>
        </p:grpSpPr>
        <p:sp>
          <p:nvSpPr>
            <p:cNvPr id="133" name="Google Shape;133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6"/>
          <p:cNvSpPr txBox="1"/>
          <p:nvPr>
            <p:ph idx="4294967295" type="body"/>
          </p:nvPr>
        </p:nvSpPr>
        <p:spPr>
          <a:xfrm>
            <a:off x="4837312" y="1304875"/>
            <a:ext cx="3923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TOP 10 DATES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6"/>
          <p:cNvSpPr txBox="1"/>
          <p:nvPr>
            <p:ph idx="4294967295" type="body"/>
          </p:nvPr>
        </p:nvSpPr>
        <p:spPr>
          <a:xfrm>
            <a:off x="4835225" y="1850300"/>
            <a:ext cx="3923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 in May, June, and July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Half in May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Spring Sale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42" name="Google Shape;142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Future</a:t>
            </a:r>
            <a:endParaRPr/>
          </a:p>
        </p:txBody>
      </p:sp>
      <p:sp>
        <p:nvSpPr>
          <p:cNvPr id="143" name="Google Shape;14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Continue cleaning: Delete and impute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source: Change code to improve collection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source: Add unique identifiers for customers and orders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