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2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12192000" cy="6858000"/>
  <p:notesSz cx="6858000" cy="9144000"/>
  <p:embeddedFontLst>
    <p:embeddedFont>
      <p:font typeface="Oswald" panose="00000500000000000000" pitchFamily="2" charset="0"/>
      <p:regular r:id="rId29"/>
      <p:bold r:id="rId30"/>
    </p:embeddedFont>
    <p:embeddedFont>
      <p:font typeface="Oswald Light" panose="00000400000000000000" pitchFamily="2"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hIvBJZmRwcQR9332iE5pFyB4pF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1" name="Google Shape;17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3" name="Google Shape;21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3" name="Google Shape;12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1fb19a984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111fb19a984_1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1fb19a984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g111fb19a984_1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7" name="Google Shape;14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3" name="Google Shape;16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6"/>
          <p:cNvSpPr txBox="1">
            <a:spLocks noGrp="1"/>
          </p:cNvSpPr>
          <p:nvPr>
            <p:ph type="ctrTitle"/>
          </p:nvPr>
        </p:nvSpPr>
        <p:spPr>
          <a:xfrm>
            <a:off x="1429612" y="1013984"/>
            <a:ext cx="7714388" cy="3260635"/>
          </a:xfrm>
          <a:prstGeom prst="rect">
            <a:avLst/>
          </a:prstGeom>
          <a:noFill/>
          <a:ln>
            <a:noFill/>
          </a:ln>
        </p:spPr>
        <p:txBody>
          <a:bodyPr spcFirstLastPara="1" wrap="square" lIns="91425" tIns="45700" rIns="91425" bIns="45700" anchor="b" anchorCtr="0">
            <a:noAutofit/>
          </a:bodyPr>
          <a:lstStyle>
            <a:lvl1pPr lvl="0" algn="l">
              <a:lnSpc>
                <a:spcPct val="120000"/>
              </a:lnSpc>
              <a:spcBef>
                <a:spcPts val="0"/>
              </a:spcBef>
              <a:spcAft>
                <a:spcPts val="0"/>
              </a:spcAft>
              <a:buClr>
                <a:schemeClr val="dk1"/>
              </a:buClr>
              <a:buSzPts val="2800"/>
              <a:buFont typeface="Oswald"/>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6"/>
          <p:cNvSpPr txBox="1">
            <a:spLocks noGrp="1"/>
          </p:cNvSpPr>
          <p:nvPr>
            <p:ph type="subTitle" idx="1"/>
          </p:nvPr>
        </p:nvSpPr>
        <p:spPr>
          <a:xfrm>
            <a:off x="1429612" y="4848464"/>
            <a:ext cx="7714388" cy="1085849"/>
          </a:xfrm>
          <a:prstGeom prst="rect">
            <a:avLst/>
          </a:prstGeom>
          <a:noFill/>
          <a:ln>
            <a:noFill/>
          </a:ln>
        </p:spPr>
        <p:txBody>
          <a:bodyPr spcFirstLastPara="1" wrap="square" lIns="91425" tIns="45700" rIns="91425" bIns="45700" anchor="t" anchorCtr="0">
            <a:normAutofit/>
          </a:bodyPr>
          <a:lstStyle>
            <a:lvl1pPr lvl="0" algn="l">
              <a:lnSpc>
                <a:spcPct val="130000"/>
              </a:lnSpc>
              <a:spcBef>
                <a:spcPts val="1000"/>
              </a:spcBef>
              <a:spcAft>
                <a:spcPts val="0"/>
              </a:spcAft>
              <a:buClr>
                <a:schemeClr val="dk1"/>
              </a:buClr>
              <a:buSzPts val="1530"/>
              <a:buNone/>
              <a:defRPr sz="1800"/>
            </a:lvl1pPr>
            <a:lvl2pPr lvl="1" algn="ctr">
              <a:lnSpc>
                <a:spcPct val="130000"/>
              </a:lnSpc>
              <a:spcBef>
                <a:spcPts val="500"/>
              </a:spcBef>
              <a:spcAft>
                <a:spcPts val="0"/>
              </a:spcAft>
              <a:buClr>
                <a:schemeClr val="dk1"/>
              </a:buClr>
              <a:buSzPts val="1700"/>
              <a:buFont typeface="Oswald Light"/>
              <a:buNone/>
              <a:defRPr sz="2000"/>
            </a:lvl2pPr>
            <a:lvl3pPr lvl="2" algn="ctr">
              <a:lnSpc>
                <a:spcPct val="130000"/>
              </a:lnSpc>
              <a:spcBef>
                <a:spcPts val="500"/>
              </a:spcBef>
              <a:spcAft>
                <a:spcPts val="0"/>
              </a:spcAft>
              <a:buClr>
                <a:schemeClr val="dk1"/>
              </a:buClr>
              <a:buSzPts val="1530"/>
              <a:buNone/>
              <a:defRPr sz="1800"/>
            </a:lvl3pPr>
            <a:lvl4pPr lvl="3" algn="ctr">
              <a:lnSpc>
                <a:spcPct val="130000"/>
              </a:lnSpc>
              <a:spcBef>
                <a:spcPts val="500"/>
              </a:spcBef>
              <a:spcAft>
                <a:spcPts val="0"/>
              </a:spcAft>
              <a:buClr>
                <a:schemeClr val="dk1"/>
              </a:buClr>
              <a:buSzPts val="1360"/>
              <a:buFont typeface="Oswald Light"/>
              <a:buNone/>
              <a:defRPr sz="1600"/>
            </a:lvl4pPr>
            <a:lvl5pPr lvl="4" algn="ctr">
              <a:lnSpc>
                <a:spcPct val="130000"/>
              </a:lnSpc>
              <a:spcBef>
                <a:spcPts val="500"/>
              </a:spcBef>
              <a:spcAft>
                <a:spcPts val="0"/>
              </a:spcAft>
              <a:buClr>
                <a:schemeClr val="dk1"/>
              </a:buClr>
              <a:buSzPts val="136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6"/>
          <p:cNvSpPr txBox="1">
            <a:spLocks noGrp="1"/>
          </p:cNvSpPr>
          <p:nvPr>
            <p:ph type="dt" idx="10"/>
          </p:nvPr>
        </p:nvSpPr>
        <p:spPr>
          <a:xfrm rot="5400000">
            <a:off x="10471087" y="4891318"/>
            <a:ext cx="267329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6"/>
          <p:cNvSpPr txBox="1">
            <a:spLocks noGrp="1"/>
          </p:cNvSpPr>
          <p:nvPr>
            <p:ph type="ftr" idx="11"/>
          </p:nvPr>
        </p:nvSpPr>
        <p:spPr>
          <a:xfrm rot="5400000">
            <a:off x="10473021" y="1609893"/>
            <a:ext cx="266942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6"/>
          <p:cNvSpPr txBox="1">
            <a:spLocks noGrp="1"/>
          </p:cNvSpPr>
          <p:nvPr>
            <p:ph type="sldNum" idx="12"/>
          </p:nvPr>
        </p:nvSpPr>
        <p:spPr>
          <a:xfrm>
            <a:off x="11492908" y="3219853"/>
            <a:ext cx="629653" cy="42983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600"/>
              <a:buFont typeface="Arial"/>
              <a:buNone/>
              <a:defRPr sz="1600" b="1" i="0" u="none" strike="noStrike" cap="none">
                <a:solidFill>
                  <a:srgbClr val="888888"/>
                </a:solidFill>
                <a:latin typeface="Oswald"/>
                <a:ea typeface="Oswald"/>
                <a:cs typeface="Oswald"/>
                <a:sym typeface="Oswald"/>
              </a:defRPr>
            </a:lvl1pPr>
            <a:lvl2pPr marL="0" marR="0" lvl="1" indent="0" algn="ctr">
              <a:lnSpc>
                <a:spcPct val="100000"/>
              </a:lnSpc>
              <a:spcBef>
                <a:spcPts val="0"/>
              </a:spcBef>
              <a:spcAft>
                <a:spcPts val="0"/>
              </a:spcAft>
              <a:buClr>
                <a:srgbClr val="000000"/>
              </a:buClr>
              <a:buSzPts val="1600"/>
              <a:buFont typeface="Arial"/>
              <a:buNone/>
              <a:defRPr sz="1600" b="1" i="0" u="none" strike="noStrike" cap="none">
                <a:solidFill>
                  <a:srgbClr val="888888"/>
                </a:solidFill>
                <a:latin typeface="Oswald"/>
                <a:ea typeface="Oswald"/>
                <a:cs typeface="Oswald"/>
                <a:sym typeface="Oswald"/>
              </a:defRPr>
            </a:lvl2pPr>
            <a:lvl3pPr marL="0" marR="0" lvl="2" indent="0" algn="ctr">
              <a:lnSpc>
                <a:spcPct val="100000"/>
              </a:lnSpc>
              <a:spcBef>
                <a:spcPts val="0"/>
              </a:spcBef>
              <a:spcAft>
                <a:spcPts val="0"/>
              </a:spcAft>
              <a:buClr>
                <a:srgbClr val="000000"/>
              </a:buClr>
              <a:buSzPts val="1600"/>
              <a:buFont typeface="Arial"/>
              <a:buNone/>
              <a:defRPr sz="1600" b="1" i="0" u="none" strike="noStrike" cap="none">
                <a:solidFill>
                  <a:srgbClr val="888888"/>
                </a:solidFill>
                <a:latin typeface="Oswald"/>
                <a:ea typeface="Oswald"/>
                <a:cs typeface="Oswald"/>
                <a:sym typeface="Oswald"/>
              </a:defRPr>
            </a:lvl3pPr>
            <a:lvl4pPr marL="0" marR="0" lvl="3" indent="0" algn="ctr">
              <a:lnSpc>
                <a:spcPct val="100000"/>
              </a:lnSpc>
              <a:spcBef>
                <a:spcPts val="0"/>
              </a:spcBef>
              <a:spcAft>
                <a:spcPts val="0"/>
              </a:spcAft>
              <a:buClr>
                <a:srgbClr val="000000"/>
              </a:buClr>
              <a:buSzPts val="1600"/>
              <a:buFont typeface="Arial"/>
              <a:buNone/>
              <a:defRPr sz="1600" b="1" i="0" u="none" strike="noStrike" cap="none">
                <a:solidFill>
                  <a:srgbClr val="888888"/>
                </a:solidFill>
                <a:latin typeface="Oswald"/>
                <a:ea typeface="Oswald"/>
                <a:cs typeface="Oswald"/>
                <a:sym typeface="Oswald"/>
              </a:defRPr>
            </a:lvl4pPr>
            <a:lvl5pPr marL="0" marR="0" lvl="4" indent="0" algn="ctr">
              <a:lnSpc>
                <a:spcPct val="100000"/>
              </a:lnSpc>
              <a:spcBef>
                <a:spcPts val="0"/>
              </a:spcBef>
              <a:spcAft>
                <a:spcPts val="0"/>
              </a:spcAft>
              <a:buClr>
                <a:srgbClr val="000000"/>
              </a:buClr>
              <a:buSzPts val="1600"/>
              <a:buFont typeface="Arial"/>
              <a:buNone/>
              <a:defRPr sz="1600" b="1" i="0" u="none" strike="noStrike" cap="none">
                <a:solidFill>
                  <a:srgbClr val="888888"/>
                </a:solidFill>
                <a:latin typeface="Oswald"/>
                <a:ea typeface="Oswald"/>
                <a:cs typeface="Oswald"/>
                <a:sym typeface="Oswald"/>
              </a:defRPr>
            </a:lvl5pPr>
            <a:lvl6pPr marL="0" marR="0" lvl="5" indent="0" algn="ctr">
              <a:lnSpc>
                <a:spcPct val="100000"/>
              </a:lnSpc>
              <a:spcBef>
                <a:spcPts val="0"/>
              </a:spcBef>
              <a:spcAft>
                <a:spcPts val="0"/>
              </a:spcAft>
              <a:buClr>
                <a:srgbClr val="000000"/>
              </a:buClr>
              <a:buSzPts val="1600"/>
              <a:buFont typeface="Arial"/>
              <a:buNone/>
              <a:defRPr sz="1600" b="1" i="0" u="none" strike="noStrike" cap="none">
                <a:solidFill>
                  <a:srgbClr val="888888"/>
                </a:solidFill>
                <a:latin typeface="Oswald"/>
                <a:ea typeface="Oswald"/>
                <a:cs typeface="Oswald"/>
                <a:sym typeface="Oswald"/>
              </a:defRPr>
            </a:lvl6pPr>
            <a:lvl7pPr marL="0" marR="0" lvl="6" indent="0" algn="ctr">
              <a:lnSpc>
                <a:spcPct val="100000"/>
              </a:lnSpc>
              <a:spcBef>
                <a:spcPts val="0"/>
              </a:spcBef>
              <a:spcAft>
                <a:spcPts val="0"/>
              </a:spcAft>
              <a:buClr>
                <a:srgbClr val="000000"/>
              </a:buClr>
              <a:buSzPts val="1600"/>
              <a:buFont typeface="Arial"/>
              <a:buNone/>
              <a:defRPr sz="1600" b="1" i="0" u="none" strike="noStrike" cap="none">
                <a:solidFill>
                  <a:srgbClr val="888888"/>
                </a:solidFill>
                <a:latin typeface="Oswald"/>
                <a:ea typeface="Oswald"/>
                <a:cs typeface="Oswald"/>
                <a:sym typeface="Oswald"/>
              </a:defRPr>
            </a:lvl7pPr>
            <a:lvl8pPr marL="0" marR="0" lvl="7" indent="0" algn="ctr">
              <a:lnSpc>
                <a:spcPct val="100000"/>
              </a:lnSpc>
              <a:spcBef>
                <a:spcPts val="0"/>
              </a:spcBef>
              <a:spcAft>
                <a:spcPts val="0"/>
              </a:spcAft>
              <a:buClr>
                <a:srgbClr val="000000"/>
              </a:buClr>
              <a:buSzPts val="1600"/>
              <a:buFont typeface="Arial"/>
              <a:buNone/>
              <a:defRPr sz="1600" b="1" i="0" u="none" strike="noStrike" cap="none">
                <a:solidFill>
                  <a:srgbClr val="888888"/>
                </a:solidFill>
                <a:latin typeface="Oswald"/>
                <a:ea typeface="Oswald"/>
                <a:cs typeface="Oswald"/>
                <a:sym typeface="Oswald"/>
              </a:defRPr>
            </a:lvl8pPr>
            <a:lvl9pPr marL="0" marR="0" lvl="8" indent="0" algn="ctr">
              <a:lnSpc>
                <a:spcPct val="100000"/>
              </a:lnSpc>
              <a:spcBef>
                <a:spcPts val="0"/>
              </a:spcBef>
              <a:spcAft>
                <a:spcPts val="0"/>
              </a:spcAft>
              <a:buClr>
                <a:srgbClr val="000000"/>
              </a:buClr>
              <a:buSzPts val="1600"/>
              <a:buFont typeface="Arial"/>
              <a:buNone/>
              <a:defRPr sz="1600" b="1" i="0" u="none" strike="noStrike" cap="none">
                <a:solidFill>
                  <a:srgbClr val="888888"/>
                </a:solidFill>
                <a:latin typeface="Oswald"/>
                <a:ea typeface="Oswald"/>
                <a:cs typeface="Oswald"/>
                <a:sym typeface="Oswald"/>
              </a:defRPr>
            </a:lvl9pPr>
          </a:lstStyle>
          <a:p>
            <a:pPr marL="0" lvl="0" indent="0" algn="ctr" rtl="0">
              <a:spcBef>
                <a:spcPts val="0"/>
              </a:spcBef>
              <a:spcAft>
                <a:spcPts val="0"/>
              </a:spcAft>
              <a:buNone/>
            </a:pPr>
            <a:fld id="{00000000-1234-1234-1234-123412341234}" type="slidenum">
              <a:rPr lang="en-US"/>
              <a:t>‹#›</a:t>
            </a:fld>
            <a:endParaRPr/>
          </a:p>
        </p:txBody>
      </p:sp>
      <p:cxnSp>
        <p:nvCxnSpPr>
          <p:cNvPr id="17" name="Google Shape;17;p6"/>
          <p:cNvCxnSpPr/>
          <p:nvPr/>
        </p:nvCxnSpPr>
        <p:spPr>
          <a:xfrm>
            <a:off x="1524000" y="4571506"/>
            <a:ext cx="971155" cy="0"/>
          </a:xfrm>
          <a:prstGeom prst="straightConnector1">
            <a:avLst/>
          </a:prstGeom>
          <a:noFill/>
          <a:ln w="31750" cap="flat" cmpd="sng">
            <a:solidFill>
              <a:schemeClr val="dk1"/>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15"/>
          <p:cNvSpPr txBox="1">
            <a:spLocks noGrp="1"/>
          </p:cNvSpPr>
          <p:nvPr>
            <p:ph type="title"/>
          </p:nvPr>
        </p:nvSpPr>
        <p:spPr>
          <a:xfrm>
            <a:off x="1429566" y="1041621"/>
            <a:ext cx="9238434" cy="861383"/>
          </a:xfrm>
          <a:prstGeom prst="rect">
            <a:avLst/>
          </a:prstGeom>
          <a:noFill/>
          <a:ln>
            <a:noFill/>
          </a:ln>
        </p:spPr>
        <p:txBody>
          <a:bodyPr spcFirstLastPara="1" wrap="square" lIns="91425" tIns="45700" rIns="91425" bIns="45700" anchor="b" anchorCtr="0">
            <a:noAutofit/>
          </a:bodyPr>
          <a:lstStyle>
            <a:lvl1pPr lvl="0" algn="l">
              <a:lnSpc>
                <a:spcPct val="120000"/>
              </a:lnSpc>
              <a:spcBef>
                <a:spcPts val="0"/>
              </a:spcBef>
              <a:spcAft>
                <a:spcPts val="0"/>
              </a:spcAft>
              <a:buClr>
                <a:schemeClr val="lt1"/>
              </a:buClr>
              <a:buSzPts val="2800"/>
              <a:buFont typeface="Oswald"/>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5"/>
          <p:cNvSpPr txBox="1">
            <a:spLocks noGrp="1"/>
          </p:cNvSpPr>
          <p:nvPr>
            <p:ph type="body" idx="1"/>
          </p:nvPr>
        </p:nvSpPr>
        <p:spPr>
          <a:xfrm rot="5400000">
            <a:off x="4115762" y="-456238"/>
            <a:ext cx="3866043" cy="9238434"/>
          </a:xfrm>
          <a:prstGeom prst="rect">
            <a:avLst/>
          </a:prstGeom>
          <a:noFill/>
          <a:ln>
            <a:noFill/>
          </a:ln>
        </p:spPr>
        <p:txBody>
          <a:bodyPr spcFirstLastPara="1" wrap="square" lIns="91425" tIns="45700" rIns="91425" bIns="45700" anchor="t" anchorCtr="0">
            <a:normAutofit/>
          </a:bodyPr>
          <a:lstStyle>
            <a:lvl1pPr marL="457200" lvl="0" indent="-325755" algn="l">
              <a:lnSpc>
                <a:spcPct val="130000"/>
              </a:lnSpc>
              <a:spcBef>
                <a:spcPts val="1000"/>
              </a:spcBef>
              <a:spcAft>
                <a:spcPts val="0"/>
              </a:spcAft>
              <a:buClr>
                <a:schemeClr val="lt1"/>
              </a:buClr>
              <a:buSzPts val="1530"/>
              <a:buChar char="•"/>
              <a:defRPr>
                <a:solidFill>
                  <a:schemeClr val="lt1"/>
                </a:solidFill>
              </a:defRPr>
            </a:lvl1pPr>
            <a:lvl2pPr marL="914400" lvl="1" indent="-228600" algn="l">
              <a:lnSpc>
                <a:spcPct val="130000"/>
              </a:lnSpc>
              <a:spcBef>
                <a:spcPts val="500"/>
              </a:spcBef>
              <a:spcAft>
                <a:spcPts val="0"/>
              </a:spcAft>
              <a:buClr>
                <a:schemeClr val="lt1"/>
              </a:buClr>
              <a:buSzPts val="1360"/>
              <a:buFont typeface="Oswald Light"/>
              <a:buNone/>
              <a:defRPr>
                <a:solidFill>
                  <a:schemeClr val="lt1"/>
                </a:solidFill>
              </a:defRPr>
            </a:lvl2pPr>
            <a:lvl3pPr marL="1371600" lvl="2" indent="-304164" algn="l">
              <a:lnSpc>
                <a:spcPct val="130000"/>
              </a:lnSpc>
              <a:spcBef>
                <a:spcPts val="500"/>
              </a:spcBef>
              <a:spcAft>
                <a:spcPts val="0"/>
              </a:spcAft>
              <a:buClr>
                <a:schemeClr val="lt1"/>
              </a:buClr>
              <a:buSzPts val="1190"/>
              <a:buChar char="•"/>
              <a:defRPr>
                <a:solidFill>
                  <a:schemeClr val="lt1"/>
                </a:solidFill>
              </a:defRPr>
            </a:lvl3pPr>
            <a:lvl4pPr marL="1828800" lvl="3" indent="-228600" algn="l">
              <a:lnSpc>
                <a:spcPct val="130000"/>
              </a:lnSpc>
              <a:spcBef>
                <a:spcPts val="500"/>
              </a:spcBef>
              <a:spcAft>
                <a:spcPts val="0"/>
              </a:spcAft>
              <a:buClr>
                <a:schemeClr val="lt1"/>
              </a:buClr>
              <a:buSzPts val="1020"/>
              <a:buFont typeface="Oswald Light"/>
              <a:buNone/>
              <a:defRPr>
                <a:solidFill>
                  <a:schemeClr val="lt1"/>
                </a:solidFill>
              </a:defRPr>
            </a:lvl4pPr>
            <a:lvl5pPr marL="2286000" lvl="4" indent="-293370" algn="l">
              <a:lnSpc>
                <a:spcPct val="130000"/>
              </a:lnSpc>
              <a:spcBef>
                <a:spcPts val="500"/>
              </a:spcBef>
              <a:spcAft>
                <a:spcPts val="0"/>
              </a:spcAft>
              <a:buClr>
                <a:schemeClr val="lt1"/>
              </a:buClr>
              <a:buSzPts val="1020"/>
              <a:buChar char="•"/>
              <a:defRPr>
                <a:solidFill>
                  <a:schemeClr val="lt1"/>
                </a:solidFill>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0" name="Google Shape;90;p15"/>
          <p:cNvSpPr txBox="1">
            <a:spLocks noGrp="1"/>
          </p:cNvSpPr>
          <p:nvPr>
            <p:ph type="dt" idx="10"/>
          </p:nvPr>
        </p:nvSpPr>
        <p:spPr>
          <a:xfrm rot="5400000">
            <a:off x="10471087" y="4891318"/>
            <a:ext cx="267329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5"/>
          <p:cNvSpPr txBox="1">
            <a:spLocks noGrp="1"/>
          </p:cNvSpPr>
          <p:nvPr>
            <p:ph type="ftr" idx="11"/>
          </p:nvPr>
        </p:nvSpPr>
        <p:spPr>
          <a:xfrm rot="5400000">
            <a:off x="10473021" y="1609893"/>
            <a:ext cx="266942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5"/>
          <p:cNvSpPr txBox="1">
            <a:spLocks noGrp="1"/>
          </p:cNvSpPr>
          <p:nvPr>
            <p:ph type="sldNum" idx="12"/>
          </p:nvPr>
        </p:nvSpPr>
        <p:spPr>
          <a:xfrm>
            <a:off x="11492908" y="3219853"/>
            <a:ext cx="629653" cy="42983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1pPr>
            <a:lvl2pPr marL="0" marR="0" lvl="1"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2pPr>
            <a:lvl3pPr marL="0" marR="0" lvl="2"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3pPr>
            <a:lvl4pPr marL="0" marR="0" lvl="3"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4pPr>
            <a:lvl5pPr marL="0" marR="0" lvl="4"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5pPr>
            <a:lvl6pPr marL="0" marR="0" lvl="5"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6pPr>
            <a:lvl7pPr marL="0" marR="0" lvl="6"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7pPr>
            <a:lvl8pPr marL="0" marR="0" lvl="7"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8pPr>
            <a:lvl9pPr marL="0" marR="0" lvl="8"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16"/>
          <p:cNvSpPr txBox="1">
            <a:spLocks noGrp="1"/>
          </p:cNvSpPr>
          <p:nvPr>
            <p:ph type="title"/>
          </p:nvPr>
        </p:nvSpPr>
        <p:spPr>
          <a:xfrm rot="5400000">
            <a:off x="7709080" y="2902619"/>
            <a:ext cx="4628301" cy="1758461"/>
          </a:xfrm>
          <a:prstGeom prst="rect">
            <a:avLst/>
          </a:prstGeom>
          <a:noFill/>
          <a:ln>
            <a:noFill/>
          </a:ln>
        </p:spPr>
        <p:txBody>
          <a:bodyPr spcFirstLastPara="1" wrap="square" lIns="91425" tIns="45700" rIns="91425" bIns="45700" anchor="b" anchorCtr="0">
            <a:noAutofit/>
          </a:bodyPr>
          <a:lstStyle>
            <a:lvl1pPr lvl="0" algn="l">
              <a:lnSpc>
                <a:spcPct val="120000"/>
              </a:lnSpc>
              <a:spcBef>
                <a:spcPts val="0"/>
              </a:spcBef>
              <a:spcAft>
                <a:spcPts val="0"/>
              </a:spcAft>
              <a:buClr>
                <a:schemeClr val="lt1"/>
              </a:buClr>
              <a:buSzPts val="2800"/>
              <a:buFont typeface="Oswald"/>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6"/>
          <p:cNvSpPr txBox="1">
            <a:spLocks noGrp="1"/>
          </p:cNvSpPr>
          <p:nvPr>
            <p:ph type="body" idx="1"/>
          </p:nvPr>
        </p:nvSpPr>
        <p:spPr>
          <a:xfrm rot="5400000">
            <a:off x="2787851" y="-137840"/>
            <a:ext cx="4628301" cy="7839379"/>
          </a:xfrm>
          <a:prstGeom prst="rect">
            <a:avLst/>
          </a:prstGeom>
          <a:noFill/>
          <a:ln>
            <a:noFill/>
          </a:ln>
        </p:spPr>
        <p:txBody>
          <a:bodyPr spcFirstLastPara="1" wrap="square" lIns="91425" tIns="45700" rIns="91425" bIns="45700" anchor="t" anchorCtr="0">
            <a:normAutofit/>
          </a:bodyPr>
          <a:lstStyle>
            <a:lvl1pPr marL="457200" lvl="0" indent="-325755" algn="l">
              <a:lnSpc>
                <a:spcPct val="130000"/>
              </a:lnSpc>
              <a:spcBef>
                <a:spcPts val="1000"/>
              </a:spcBef>
              <a:spcAft>
                <a:spcPts val="0"/>
              </a:spcAft>
              <a:buClr>
                <a:schemeClr val="lt1"/>
              </a:buClr>
              <a:buSzPts val="1530"/>
              <a:buChar char="•"/>
              <a:defRPr>
                <a:solidFill>
                  <a:schemeClr val="lt1"/>
                </a:solidFill>
              </a:defRPr>
            </a:lvl1pPr>
            <a:lvl2pPr marL="914400" lvl="1" indent="-228600" algn="l">
              <a:lnSpc>
                <a:spcPct val="130000"/>
              </a:lnSpc>
              <a:spcBef>
                <a:spcPts val="500"/>
              </a:spcBef>
              <a:spcAft>
                <a:spcPts val="0"/>
              </a:spcAft>
              <a:buClr>
                <a:schemeClr val="lt1"/>
              </a:buClr>
              <a:buSzPts val="1360"/>
              <a:buFont typeface="Oswald Light"/>
              <a:buNone/>
              <a:defRPr>
                <a:solidFill>
                  <a:schemeClr val="lt1"/>
                </a:solidFill>
              </a:defRPr>
            </a:lvl2pPr>
            <a:lvl3pPr marL="1371600" lvl="2" indent="-304164" algn="l">
              <a:lnSpc>
                <a:spcPct val="130000"/>
              </a:lnSpc>
              <a:spcBef>
                <a:spcPts val="500"/>
              </a:spcBef>
              <a:spcAft>
                <a:spcPts val="0"/>
              </a:spcAft>
              <a:buClr>
                <a:schemeClr val="lt1"/>
              </a:buClr>
              <a:buSzPts val="1190"/>
              <a:buChar char="•"/>
              <a:defRPr>
                <a:solidFill>
                  <a:schemeClr val="lt1"/>
                </a:solidFill>
              </a:defRPr>
            </a:lvl3pPr>
            <a:lvl4pPr marL="1828800" lvl="3" indent="-228600" algn="l">
              <a:lnSpc>
                <a:spcPct val="130000"/>
              </a:lnSpc>
              <a:spcBef>
                <a:spcPts val="500"/>
              </a:spcBef>
              <a:spcAft>
                <a:spcPts val="0"/>
              </a:spcAft>
              <a:buClr>
                <a:schemeClr val="lt1"/>
              </a:buClr>
              <a:buSzPts val="1020"/>
              <a:buFont typeface="Oswald Light"/>
              <a:buNone/>
              <a:defRPr>
                <a:solidFill>
                  <a:schemeClr val="lt1"/>
                </a:solidFill>
              </a:defRPr>
            </a:lvl4pPr>
            <a:lvl5pPr marL="2286000" lvl="4" indent="-293370" algn="l">
              <a:lnSpc>
                <a:spcPct val="130000"/>
              </a:lnSpc>
              <a:spcBef>
                <a:spcPts val="500"/>
              </a:spcBef>
              <a:spcAft>
                <a:spcPts val="0"/>
              </a:spcAft>
              <a:buClr>
                <a:schemeClr val="lt1"/>
              </a:buClr>
              <a:buSzPts val="1020"/>
              <a:buChar char="•"/>
              <a:defRPr>
                <a:solidFill>
                  <a:schemeClr val="lt1"/>
                </a:solidFill>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6" name="Google Shape;96;p16"/>
          <p:cNvSpPr txBox="1">
            <a:spLocks noGrp="1"/>
          </p:cNvSpPr>
          <p:nvPr>
            <p:ph type="dt" idx="10"/>
          </p:nvPr>
        </p:nvSpPr>
        <p:spPr>
          <a:xfrm rot="5400000">
            <a:off x="10471087" y="4891318"/>
            <a:ext cx="267329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6"/>
          <p:cNvSpPr txBox="1">
            <a:spLocks noGrp="1"/>
          </p:cNvSpPr>
          <p:nvPr>
            <p:ph type="ftr" idx="11"/>
          </p:nvPr>
        </p:nvSpPr>
        <p:spPr>
          <a:xfrm rot="5400000">
            <a:off x="10473021" y="1609893"/>
            <a:ext cx="266942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6"/>
          <p:cNvSpPr txBox="1">
            <a:spLocks noGrp="1"/>
          </p:cNvSpPr>
          <p:nvPr>
            <p:ph type="sldNum" idx="12"/>
          </p:nvPr>
        </p:nvSpPr>
        <p:spPr>
          <a:xfrm>
            <a:off x="11492908" y="3219853"/>
            <a:ext cx="629653" cy="42983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1pPr>
            <a:lvl2pPr marL="0" marR="0" lvl="1"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2pPr>
            <a:lvl3pPr marL="0" marR="0" lvl="2"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3pPr>
            <a:lvl4pPr marL="0" marR="0" lvl="3"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4pPr>
            <a:lvl5pPr marL="0" marR="0" lvl="4"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5pPr>
            <a:lvl6pPr marL="0" marR="0" lvl="5"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6pPr>
            <a:lvl7pPr marL="0" marR="0" lvl="6"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7pPr>
            <a:lvl8pPr marL="0" marR="0" lvl="7"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8pPr>
            <a:lvl9pPr marL="0" marR="0" lvl="8"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1429566" y="1045445"/>
            <a:ext cx="9238434" cy="857559"/>
          </a:xfrm>
          <a:prstGeom prst="rect">
            <a:avLst/>
          </a:prstGeom>
          <a:noFill/>
          <a:ln>
            <a:noFill/>
          </a:ln>
        </p:spPr>
        <p:txBody>
          <a:bodyPr spcFirstLastPara="1" wrap="square" lIns="91425" tIns="45700" rIns="91425" bIns="45700" anchor="b" anchorCtr="0">
            <a:noAutofit/>
          </a:bodyPr>
          <a:lstStyle>
            <a:lvl1pPr lvl="0" algn="l">
              <a:lnSpc>
                <a:spcPct val="120000"/>
              </a:lnSpc>
              <a:spcBef>
                <a:spcPts val="0"/>
              </a:spcBef>
              <a:spcAft>
                <a:spcPts val="0"/>
              </a:spcAft>
              <a:buClr>
                <a:schemeClr val="lt1"/>
              </a:buClr>
              <a:buSzPts val="2800"/>
              <a:buFont typeface="Oswald"/>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7"/>
          <p:cNvSpPr txBox="1">
            <a:spLocks noGrp="1"/>
          </p:cNvSpPr>
          <p:nvPr>
            <p:ph type="body" idx="1"/>
          </p:nvPr>
        </p:nvSpPr>
        <p:spPr>
          <a:xfrm>
            <a:off x="1429566" y="2286000"/>
            <a:ext cx="9238434" cy="3810000"/>
          </a:xfrm>
          <a:prstGeom prst="rect">
            <a:avLst/>
          </a:prstGeom>
          <a:noFill/>
          <a:ln>
            <a:noFill/>
          </a:ln>
        </p:spPr>
        <p:txBody>
          <a:bodyPr spcFirstLastPara="1" wrap="square" lIns="91425" tIns="45700" rIns="91425" bIns="45700" anchor="t" anchorCtr="0">
            <a:normAutofit/>
          </a:bodyPr>
          <a:lstStyle>
            <a:lvl1pPr marL="457200" lvl="0" indent="-325755" algn="l">
              <a:lnSpc>
                <a:spcPct val="130000"/>
              </a:lnSpc>
              <a:spcBef>
                <a:spcPts val="1000"/>
              </a:spcBef>
              <a:spcAft>
                <a:spcPts val="0"/>
              </a:spcAft>
              <a:buClr>
                <a:schemeClr val="lt1"/>
              </a:buClr>
              <a:buSzPts val="1530"/>
              <a:buChar char="•"/>
              <a:defRPr>
                <a:solidFill>
                  <a:schemeClr val="lt1"/>
                </a:solidFill>
              </a:defRPr>
            </a:lvl1pPr>
            <a:lvl2pPr marL="914400" lvl="1" indent="-228600" algn="l">
              <a:lnSpc>
                <a:spcPct val="130000"/>
              </a:lnSpc>
              <a:spcBef>
                <a:spcPts val="500"/>
              </a:spcBef>
              <a:spcAft>
                <a:spcPts val="0"/>
              </a:spcAft>
              <a:buClr>
                <a:schemeClr val="lt1"/>
              </a:buClr>
              <a:buSzPts val="1360"/>
              <a:buFont typeface="Oswald Light"/>
              <a:buNone/>
              <a:defRPr>
                <a:solidFill>
                  <a:schemeClr val="lt1"/>
                </a:solidFill>
              </a:defRPr>
            </a:lvl2pPr>
            <a:lvl3pPr marL="1371600" lvl="2" indent="-304164" algn="l">
              <a:lnSpc>
                <a:spcPct val="130000"/>
              </a:lnSpc>
              <a:spcBef>
                <a:spcPts val="500"/>
              </a:spcBef>
              <a:spcAft>
                <a:spcPts val="0"/>
              </a:spcAft>
              <a:buClr>
                <a:schemeClr val="lt1"/>
              </a:buClr>
              <a:buSzPts val="1190"/>
              <a:buChar char="•"/>
              <a:defRPr>
                <a:solidFill>
                  <a:schemeClr val="lt1"/>
                </a:solidFill>
              </a:defRPr>
            </a:lvl3pPr>
            <a:lvl4pPr marL="1828800" lvl="3" indent="-228600" algn="l">
              <a:lnSpc>
                <a:spcPct val="130000"/>
              </a:lnSpc>
              <a:spcBef>
                <a:spcPts val="500"/>
              </a:spcBef>
              <a:spcAft>
                <a:spcPts val="0"/>
              </a:spcAft>
              <a:buClr>
                <a:schemeClr val="lt1"/>
              </a:buClr>
              <a:buSzPts val="1020"/>
              <a:buFont typeface="Oswald Light"/>
              <a:buNone/>
              <a:defRPr>
                <a:solidFill>
                  <a:schemeClr val="lt1"/>
                </a:solidFill>
              </a:defRPr>
            </a:lvl4pPr>
            <a:lvl5pPr marL="2286000" lvl="4" indent="-293370" algn="l">
              <a:lnSpc>
                <a:spcPct val="130000"/>
              </a:lnSpc>
              <a:spcBef>
                <a:spcPts val="500"/>
              </a:spcBef>
              <a:spcAft>
                <a:spcPts val="0"/>
              </a:spcAft>
              <a:buClr>
                <a:schemeClr val="lt1"/>
              </a:buClr>
              <a:buSzPts val="1020"/>
              <a:buChar char="•"/>
              <a:defRPr>
                <a:solidFill>
                  <a:schemeClr val="lt1"/>
                </a:solidFill>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7" name="Google Shape;27;p7"/>
          <p:cNvSpPr txBox="1">
            <a:spLocks noGrp="1"/>
          </p:cNvSpPr>
          <p:nvPr>
            <p:ph type="dt" idx="10"/>
          </p:nvPr>
        </p:nvSpPr>
        <p:spPr>
          <a:xfrm rot="5400000">
            <a:off x="10471087" y="4891318"/>
            <a:ext cx="267329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7"/>
          <p:cNvSpPr txBox="1">
            <a:spLocks noGrp="1"/>
          </p:cNvSpPr>
          <p:nvPr>
            <p:ph type="ftr" idx="11"/>
          </p:nvPr>
        </p:nvSpPr>
        <p:spPr>
          <a:xfrm rot="5400000">
            <a:off x="10473021" y="1609893"/>
            <a:ext cx="266942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7"/>
          <p:cNvSpPr txBox="1">
            <a:spLocks noGrp="1"/>
          </p:cNvSpPr>
          <p:nvPr>
            <p:ph type="sldNum" idx="12"/>
          </p:nvPr>
        </p:nvSpPr>
        <p:spPr>
          <a:xfrm>
            <a:off x="11492908" y="3219853"/>
            <a:ext cx="629653" cy="42983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1pPr>
            <a:lvl2pPr marL="0" marR="0" lvl="1"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2pPr>
            <a:lvl3pPr marL="0" marR="0" lvl="2"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3pPr>
            <a:lvl4pPr marL="0" marR="0" lvl="3"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4pPr>
            <a:lvl5pPr marL="0" marR="0" lvl="4"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5pPr>
            <a:lvl6pPr marL="0" marR="0" lvl="5"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6pPr>
            <a:lvl7pPr marL="0" marR="0" lvl="6"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7pPr>
            <a:lvl8pPr marL="0" marR="0" lvl="7"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8pPr>
            <a:lvl9pPr marL="0" marR="0" lvl="8"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8"/>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Oswald Light"/>
              <a:ea typeface="Oswald Light"/>
              <a:cs typeface="Oswald Light"/>
              <a:sym typeface="Oswald Light"/>
            </a:endParaRPr>
          </a:p>
        </p:txBody>
      </p:sp>
      <p:sp>
        <p:nvSpPr>
          <p:cNvPr id="39" name="Google Shape;39;p8"/>
          <p:cNvSpPr txBox="1">
            <a:spLocks noGrp="1"/>
          </p:cNvSpPr>
          <p:nvPr>
            <p:ph type="title"/>
          </p:nvPr>
        </p:nvSpPr>
        <p:spPr>
          <a:xfrm>
            <a:off x="1421745" y="1287554"/>
            <a:ext cx="8284963" cy="3113064"/>
          </a:xfrm>
          <a:prstGeom prst="rect">
            <a:avLst/>
          </a:prstGeom>
          <a:noFill/>
          <a:ln>
            <a:noFill/>
          </a:ln>
        </p:spPr>
        <p:txBody>
          <a:bodyPr spcFirstLastPara="1" wrap="square" lIns="91425" tIns="45700" rIns="91425" bIns="45700" anchor="t" anchorCtr="0">
            <a:noAutofit/>
          </a:bodyPr>
          <a:lstStyle>
            <a:lvl1pPr lvl="0" algn="l">
              <a:lnSpc>
                <a:spcPct val="120000"/>
              </a:lnSpc>
              <a:spcBef>
                <a:spcPts val="0"/>
              </a:spcBef>
              <a:spcAft>
                <a:spcPts val="0"/>
              </a:spcAft>
              <a:buClr>
                <a:schemeClr val="lt1"/>
              </a:buClr>
              <a:buSzPts val="4400"/>
              <a:buFont typeface="Oswald"/>
              <a:buNone/>
              <a:defRPr sz="4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8"/>
          <p:cNvSpPr txBox="1">
            <a:spLocks noGrp="1"/>
          </p:cNvSpPr>
          <p:nvPr>
            <p:ph type="body" idx="1"/>
          </p:nvPr>
        </p:nvSpPr>
        <p:spPr>
          <a:xfrm>
            <a:off x="1421744" y="4619707"/>
            <a:ext cx="7722256" cy="1476293"/>
          </a:xfrm>
          <a:prstGeom prst="rect">
            <a:avLst/>
          </a:prstGeom>
          <a:noFill/>
          <a:ln>
            <a:noFill/>
          </a:ln>
        </p:spPr>
        <p:txBody>
          <a:bodyPr spcFirstLastPara="1" wrap="square" lIns="91425" tIns="45700" rIns="91425" bIns="45700" anchor="b" anchorCtr="0">
            <a:normAutofit/>
          </a:bodyPr>
          <a:lstStyle>
            <a:lvl1pPr marL="457200" lvl="0" indent="-228600" algn="l">
              <a:lnSpc>
                <a:spcPct val="130000"/>
              </a:lnSpc>
              <a:spcBef>
                <a:spcPts val="1000"/>
              </a:spcBef>
              <a:spcAft>
                <a:spcPts val="0"/>
              </a:spcAft>
              <a:buClr>
                <a:schemeClr val="lt1"/>
              </a:buClr>
              <a:buSzPts val="1530"/>
              <a:buNone/>
              <a:defRPr sz="1800">
                <a:solidFill>
                  <a:schemeClr val="lt1"/>
                </a:solidFill>
              </a:defRPr>
            </a:lvl1pPr>
            <a:lvl2pPr marL="914400" lvl="1" indent="-228600" algn="l">
              <a:lnSpc>
                <a:spcPct val="130000"/>
              </a:lnSpc>
              <a:spcBef>
                <a:spcPts val="500"/>
              </a:spcBef>
              <a:spcAft>
                <a:spcPts val="0"/>
              </a:spcAft>
              <a:buClr>
                <a:schemeClr val="lt1"/>
              </a:buClr>
              <a:buSzPts val="1700"/>
              <a:buFont typeface="Oswald Light"/>
              <a:buNone/>
              <a:defRPr sz="2000">
                <a:solidFill>
                  <a:schemeClr val="lt1"/>
                </a:solidFill>
              </a:defRPr>
            </a:lvl2pPr>
            <a:lvl3pPr marL="1371600" lvl="2" indent="-228600" algn="l">
              <a:lnSpc>
                <a:spcPct val="130000"/>
              </a:lnSpc>
              <a:spcBef>
                <a:spcPts val="500"/>
              </a:spcBef>
              <a:spcAft>
                <a:spcPts val="0"/>
              </a:spcAft>
              <a:buClr>
                <a:schemeClr val="lt1"/>
              </a:buClr>
              <a:buSzPts val="1530"/>
              <a:buNone/>
              <a:defRPr sz="1800">
                <a:solidFill>
                  <a:schemeClr val="lt1"/>
                </a:solidFill>
              </a:defRPr>
            </a:lvl3pPr>
            <a:lvl4pPr marL="1828800" lvl="3" indent="-228600" algn="l">
              <a:lnSpc>
                <a:spcPct val="130000"/>
              </a:lnSpc>
              <a:spcBef>
                <a:spcPts val="500"/>
              </a:spcBef>
              <a:spcAft>
                <a:spcPts val="0"/>
              </a:spcAft>
              <a:buClr>
                <a:schemeClr val="lt1"/>
              </a:buClr>
              <a:buSzPts val="1360"/>
              <a:buFont typeface="Oswald Light"/>
              <a:buNone/>
              <a:defRPr sz="1600">
                <a:solidFill>
                  <a:schemeClr val="lt1"/>
                </a:solidFill>
              </a:defRPr>
            </a:lvl4pPr>
            <a:lvl5pPr marL="2286000" lvl="4" indent="-228600" algn="l">
              <a:lnSpc>
                <a:spcPct val="130000"/>
              </a:lnSpc>
              <a:spcBef>
                <a:spcPts val="500"/>
              </a:spcBef>
              <a:spcAft>
                <a:spcPts val="0"/>
              </a:spcAft>
              <a:buClr>
                <a:schemeClr val="lt1"/>
              </a:buClr>
              <a:buSzPts val="136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41" name="Google Shape;41;p8"/>
          <p:cNvSpPr txBox="1">
            <a:spLocks noGrp="1"/>
          </p:cNvSpPr>
          <p:nvPr>
            <p:ph type="dt" idx="10"/>
          </p:nvPr>
        </p:nvSpPr>
        <p:spPr>
          <a:xfrm rot="5400000">
            <a:off x="10471087" y="4891318"/>
            <a:ext cx="267329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8"/>
          <p:cNvSpPr txBox="1">
            <a:spLocks noGrp="1"/>
          </p:cNvSpPr>
          <p:nvPr>
            <p:ph type="ftr" idx="11"/>
          </p:nvPr>
        </p:nvSpPr>
        <p:spPr>
          <a:xfrm rot="5400000">
            <a:off x="10473021" y="1609893"/>
            <a:ext cx="266942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8"/>
          <p:cNvSpPr txBox="1">
            <a:spLocks noGrp="1"/>
          </p:cNvSpPr>
          <p:nvPr>
            <p:ph type="sldNum" idx="12"/>
          </p:nvPr>
        </p:nvSpPr>
        <p:spPr>
          <a:xfrm>
            <a:off x="11492908" y="3219853"/>
            <a:ext cx="629653" cy="42983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1pPr>
            <a:lvl2pPr marL="0" marR="0" lvl="1"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2pPr>
            <a:lvl3pPr marL="0" marR="0" lvl="2"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3pPr>
            <a:lvl4pPr marL="0" marR="0" lvl="3"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4pPr>
            <a:lvl5pPr marL="0" marR="0" lvl="4"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5pPr>
            <a:lvl6pPr marL="0" marR="0" lvl="5"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6pPr>
            <a:lvl7pPr marL="0" marR="0" lvl="6"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7pPr>
            <a:lvl8pPr marL="0" marR="0" lvl="7"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8pPr>
            <a:lvl9pPr marL="0" marR="0" lvl="8"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9"/>
          <p:cNvSpPr txBox="1">
            <a:spLocks noGrp="1"/>
          </p:cNvSpPr>
          <p:nvPr>
            <p:ph type="title"/>
          </p:nvPr>
        </p:nvSpPr>
        <p:spPr>
          <a:xfrm>
            <a:off x="1429566" y="1013411"/>
            <a:ext cx="9238434" cy="889592"/>
          </a:xfrm>
          <a:prstGeom prst="rect">
            <a:avLst/>
          </a:prstGeom>
          <a:noFill/>
          <a:ln>
            <a:noFill/>
          </a:ln>
        </p:spPr>
        <p:txBody>
          <a:bodyPr spcFirstLastPara="1" wrap="square" lIns="91425" tIns="45700" rIns="91425" bIns="45700" anchor="b" anchorCtr="0">
            <a:noAutofit/>
          </a:bodyPr>
          <a:lstStyle>
            <a:lvl1pPr lvl="0" algn="l">
              <a:lnSpc>
                <a:spcPct val="120000"/>
              </a:lnSpc>
              <a:spcBef>
                <a:spcPts val="0"/>
              </a:spcBef>
              <a:spcAft>
                <a:spcPts val="0"/>
              </a:spcAft>
              <a:buClr>
                <a:schemeClr val="lt1"/>
              </a:buClr>
              <a:buSzPts val="2800"/>
              <a:buFont typeface="Oswald"/>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9"/>
          <p:cNvSpPr txBox="1">
            <a:spLocks noGrp="1"/>
          </p:cNvSpPr>
          <p:nvPr>
            <p:ph type="body" idx="1"/>
          </p:nvPr>
        </p:nvSpPr>
        <p:spPr>
          <a:xfrm>
            <a:off x="1429566" y="2135565"/>
            <a:ext cx="4495800" cy="3960435"/>
          </a:xfrm>
          <a:prstGeom prst="rect">
            <a:avLst/>
          </a:prstGeom>
          <a:noFill/>
          <a:ln>
            <a:noFill/>
          </a:ln>
        </p:spPr>
        <p:txBody>
          <a:bodyPr spcFirstLastPara="1" wrap="square" lIns="91425" tIns="45700" rIns="91425" bIns="45700" anchor="t" anchorCtr="0">
            <a:normAutofit/>
          </a:bodyPr>
          <a:lstStyle>
            <a:lvl1pPr marL="457200" lvl="0" indent="-325755" algn="l">
              <a:lnSpc>
                <a:spcPct val="130000"/>
              </a:lnSpc>
              <a:spcBef>
                <a:spcPts val="1000"/>
              </a:spcBef>
              <a:spcAft>
                <a:spcPts val="0"/>
              </a:spcAft>
              <a:buClr>
                <a:schemeClr val="lt1"/>
              </a:buClr>
              <a:buSzPts val="1530"/>
              <a:buChar char="•"/>
              <a:defRPr>
                <a:solidFill>
                  <a:schemeClr val="lt1"/>
                </a:solidFill>
              </a:defRPr>
            </a:lvl1pPr>
            <a:lvl2pPr marL="914400" lvl="1" indent="-228600" algn="l">
              <a:lnSpc>
                <a:spcPct val="130000"/>
              </a:lnSpc>
              <a:spcBef>
                <a:spcPts val="500"/>
              </a:spcBef>
              <a:spcAft>
                <a:spcPts val="0"/>
              </a:spcAft>
              <a:buClr>
                <a:schemeClr val="lt1"/>
              </a:buClr>
              <a:buSzPts val="1360"/>
              <a:buFont typeface="Oswald Light"/>
              <a:buNone/>
              <a:defRPr>
                <a:solidFill>
                  <a:schemeClr val="lt1"/>
                </a:solidFill>
              </a:defRPr>
            </a:lvl2pPr>
            <a:lvl3pPr marL="1371600" lvl="2" indent="-304164" algn="l">
              <a:lnSpc>
                <a:spcPct val="130000"/>
              </a:lnSpc>
              <a:spcBef>
                <a:spcPts val="500"/>
              </a:spcBef>
              <a:spcAft>
                <a:spcPts val="0"/>
              </a:spcAft>
              <a:buClr>
                <a:schemeClr val="lt1"/>
              </a:buClr>
              <a:buSzPts val="1190"/>
              <a:buChar char="•"/>
              <a:defRPr>
                <a:solidFill>
                  <a:schemeClr val="lt1"/>
                </a:solidFill>
              </a:defRPr>
            </a:lvl3pPr>
            <a:lvl4pPr marL="1828800" lvl="3" indent="-228600" algn="l">
              <a:lnSpc>
                <a:spcPct val="130000"/>
              </a:lnSpc>
              <a:spcBef>
                <a:spcPts val="500"/>
              </a:spcBef>
              <a:spcAft>
                <a:spcPts val="0"/>
              </a:spcAft>
              <a:buClr>
                <a:schemeClr val="lt1"/>
              </a:buClr>
              <a:buSzPts val="1020"/>
              <a:buFont typeface="Oswald Light"/>
              <a:buNone/>
              <a:defRPr>
                <a:solidFill>
                  <a:schemeClr val="lt1"/>
                </a:solidFill>
              </a:defRPr>
            </a:lvl4pPr>
            <a:lvl5pPr marL="2286000" lvl="4" indent="-293370" algn="l">
              <a:lnSpc>
                <a:spcPct val="130000"/>
              </a:lnSpc>
              <a:spcBef>
                <a:spcPts val="500"/>
              </a:spcBef>
              <a:spcAft>
                <a:spcPts val="0"/>
              </a:spcAft>
              <a:buClr>
                <a:schemeClr val="lt1"/>
              </a:buClr>
              <a:buSzPts val="1020"/>
              <a:buChar char="•"/>
              <a:defRPr>
                <a:solidFill>
                  <a:schemeClr val="lt1"/>
                </a:solidFill>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2"/>
          </p:nvPr>
        </p:nvSpPr>
        <p:spPr>
          <a:xfrm>
            <a:off x="6172200" y="2135565"/>
            <a:ext cx="4495800" cy="3960435"/>
          </a:xfrm>
          <a:prstGeom prst="rect">
            <a:avLst/>
          </a:prstGeom>
          <a:noFill/>
          <a:ln>
            <a:noFill/>
          </a:ln>
        </p:spPr>
        <p:txBody>
          <a:bodyPr spcFirstLastPara="1" wrap="square" lIns="91425" tIns="45700" rIns="91425" bIns="45700" anchor="t" anchorCtr="0">
            <a:normAutofit/>
          </a:bodyPr>
          <a:lstStyle>
            <a:lvl1pPr marL="457200" lvl="0" indent="-325755" algn="l">
              <a:lnSpc>
                <a:spcPct val="130000"/>
              </a:lnSpc>
              <a:spcBef>
                <a:spcPts val="1000"/>
              </a:spcBef>
              <a:spcAft>
                <a:spcPts val="0"/>
              </a:spcAft>
              <a:buClr>
                <a:schemeClr val="lt1"/>
              </a:buClr>
              <a:buSzPts val="1530"/>
              <a:buChar char="•"/>
              <a:defRPr>
                <a:solidFill>
                  <a:schemeClr val="lt1"/>
                </a:solidFill>
              </a:defRPr>
            </a:lvl1pPr>
            <a:lvl2pPr marL="914400" lvl="1" indent="-228600" algn="l">
              <a:lnSpc>
                <a:spcPct val="130000"/>
              </a:lnSpc>
              <a:spcBef>
                <a:spcPts val="500"/>
              </a:spcBef>
              <a:spcAft>
                <a:spcPts val="0"/>
              </a:spcAft>
              <a:buClr>
                <a:schemeClr val="lt1"/>
              </a:buClr>
              <a:buSzPts val="1360"/>
              <a:buFont typeface="Oswald Light"/>
              <a:buNone/>
              <a:defRPr>
                <a:solidFill>
                  <a:schemeClr val="lt1"/>
                </a:solidFill>
              </a:defRPr>
            </a:lvl2pPr>
            <a:lvl3pPr marL="1371600" lvl="2" indent="-304164" algn="l">
              <a:lnSpc>
                <a:spcPct val="130000"/>
              </a:lnSpc>
              <a:spcBef>
                <a:spcPts val="500"/>
              </a:spcBef>
              <a:spcAft>
                <a:spcPts val="0"/>
              </a:spcAft>
              <a:buClr>
                <a:schemeClr val="lt1"/>
              </a:buClr>
              <a:buSzPts val="1190"/>
              <a:buChar char="•"/>
              <a:defRPr>
                <a:solidFill>
                  <a:schemeClr val="lt1"/>
                </a:solidFill>
              </a:defRPr>
            </a:lvl3pPr>
            <a:lvl4pPr marL="1828800" lvl="3" indent="-228600" algn="l">
              <a:lnSpc>
                <a:spcPct val="130000"/>
              </a:lnSpc>
              <a:spcBef>
                <a:spcPts val="500"/>
              </a:spcBef>
              <a:spcAft>
                <a:spcPts val="0"/>
              </a:spcAft>
              <a:buClr>
                <a:schemeClr val="lt1"/>
              </a:buClr>
              <a:buSzPts val="1020"/>
              <a:buFont typeface="Oswald Light"/>
              <a:buNone/>
              <a:defRPr>
                <a:solidFill>
                  <a:schemeClr val="lt1"/>
                </a:solidFill>
              </a:defRPr>
            </a:lvl4pPr>
            <a:lvl5pPr marL="2286000" lvl="4" indent="-293370" algn="l">
              <a:lnSpc>
                <a:spcPct val="130000"/>
              </a:lnSpc>
              <a:spcBef>
                <a:spcPts val="500"/>
              </a:spcBef>
              <a:spcAft>
                <a:spcPts val="0"/>
              </a:spcAft>
              <a:buClr>
                <a:schemeClr val="lt1"/>
              </a:buClr>
              <a:buSzPts val="1020"/>
              <a:buChar char="•"/>
              <a:defRPr>
                <a:solidFill>
                  <a:schemeClr val="lt1"/>
                </a:solidFill>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dt" idx="10"/>
          </p:nvPr>
        </p:nvSpPr>
        <p:spPr>
          <a:xfrm rot="5400000">
            <a:off x="10471087" y="4891318"/>
            <a:ext cx="267329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9"/>
          <p:cNvSpPr txBox="1">
            <a:spLocks noGrp="1"/>
          </p:cNvSpPr>
          <p:nvPr>
            <p:ph type="ftr" idx="11"/>
          </p:nvPr>
        </p:nvSpPr>
        <p:spPr>
          <a:xfrm rot="5400000">
            <a:off x="10473021" y="1609893"/>
            <a:ext cx="266942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9"/>
          <p:cNvSpPr txBox="1">
            <a:spLocks noGrp="1"/>
          </p:cNvSpPr>
          <p:nvPr>
            <p:ph type="sldNum" idx="12"/>
          </p:nvPr>
        </p:nvSpPr>
        <p:spPr>
          <a:xfrm>
            <a:off x="11492908" y="3219853"/>
            <a:ext cx="629653" cy="42983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1pPr>
            <a:lvl2pPr marL="0" marR="0" lvl="1"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2pPr>
            <a:lvl3pPr marL="0" marR="0" lvl="2"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3pPr>
            <a:lvl4pPr marL="0" marR="0" lvl="3"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4pPr>
            <a:lvl5pPr marL="0" marR="0" lvl="4"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5pPr>
            <a:lvl6pPr marL="0" marR="0" lvl="5"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6pPr>
            <a:lvl7pPr marL="0" marR="0" lvl="6"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7pPr>
            <a:lvl8pPr marL="0" marR="0" lvl="7"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8pPr>
            <a:lvl9pPr marL="0" marR="0" lvl="8"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10"/>
          <p:cNvSpPr txBox="1">
            <a:spLocks noGrp="1"/>
          </p:cNvSpPr>
          <p:nvPr>
            <p:ph type="title"/>
          </p:nvPr>
        </p:nvSpPr>
        <p:spPr>
          <a:xfrm>
            <a:off x="1429566" y="1079150"/>
            <a:ext cx="9238434" cy="823912"/>
          </a:xfrm>
          <a:prstGeom prst="rect">
            <a:avLst/>
          </a:prstGeom>
          <a:noFill/>
          <a:ln>
            <a:noFill/>
          </a:ln>
        </p:spPr>
        <p:txBody>
          <a:bodyPr spcFirstLastPara="1" wrap="square" lIns="91425" tIns="45700" rIns="91425" bIns="45700" anchor="b" anchorCtr="0">
            <a:noAutofit/>
          </a:bodyPr>
          <a:lstStyle>
            <a:lvl1pPr lvl="0" algn="l">
              <a:lnSpc>
                <a:spcPct val="120000"/>
              </a:lnSpc>
              <a:spcBef>
                <a:spcPts val="0"/>
              </a:spcBef>
              <a:spcAft>
                <a:spcPts val="0"/>
              </a:spcAft>
              <a:buClr>
                <a:schemeClr val="lt1"/>
              </a:buClr>
              <a:buSzPts val="2800"/>
              <a:buFont typeface="Oswald"/>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0"/>
          <p:cNvSpPr txBox="1">
            <a:spLocks noGrp="1"/>
          </p:cNvSpPr>
          <p:nvPr>
            <p:ph type="body" idx="1"/>
          </p:nvPr>
        </p:nvSpPr>
        <p:spPr>
          <a:xfrm>
            <a:off x="1429567" y="2013217"/>
            <a:ext cx="4495799" cy="70423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Clr>
                <a:schemeClr val="lt1"/>
              </a:buClr>
              <a:buSzPts val="1530"/>
              <a:buNone/>
              <a:defRPr sz="1800" b="0" cap="none">
                <a:solidFill>
                  <a:schemeClr val="lt1"/>
                </a:solidFill>
                <a:latin typeface="Oswald"/>
                <a:ea typeface="Oswald"/>
                <a:cs typeface="Oswald"/>
                <a:sym typeface="Oswald"/>
              </a:defRPr>
            </a:lvl1pPr>
            <a:lvl2pPr marL="914400" lvl="1" indent="-228600" algn="l">
              <a:lnSpc>
                <a:spcPct val="130000"/>
              </a:lnSpc>
              <a:spcBef>
                <a:spcPts val="500"/>
              </a:spcBef>
              <a:spcAft>
                <a:spcPts val="0"/>
              </a:spcAft>
              <a:buClr>
                <a:schemeClr val="lt1"/>
              </a:buClr>
              <a:buSzPts val="1700"/>
              <a:buFont typeface="Oswald Light"/>
              <a:buNone/>
              <a:defRPr sz="2000" b="1"/>
            </a:lvl2pPr>
            <a:lvl3pPr marL="1371600" lvl="2" indent="-228600" algn="l">
              <a:lnSpc>
                <a:spcPct val="130000"/>
              </a:lnSpc>
              <a:spcBef>
                <a:spcPts val="500"/>
              </a:spcBef>
              <a:spcAft>
                <a:spcPts val="0"/>
              </a:spcAft>
              <a:buClr>
                <a:schemeClr val="lt1"/>
              </a:buClr>
              <a:buSzPts val="1530"/>
              <a:buNone/>
              <a:defRPr sz="1800" b="1"/>
            </a:lvl3pPr>
            <a:lvl4pPr marL="1828800" lvl="3" indent="-228600" algn="l">
              <a:lnSpc>
                <a:spcPct val="130000"/>
              </a:lnSpc>
              <a:spcBef>
                <a:spcPts val="500"/>
              </a:spcBef>
              <a:spcAft>
                <a:spcPts val="0"/>
              </a:spcAft>
              <a:buClr>
                <a:schemeClr val="lt1"/>
              </a:buClr>
              <a:buSzPts val="1360"/>
              <a:buFont typeface="Oswald Light"/>
              <a:buNone/>
              <a:defRPr sz="1600" b="1"/>
            </a:lvl4pPr>
            <a:lvl5pPr marL="2286000" lvl="4" indent="-228600" algn="l">
              <a:lnSpc>
                <a:spcPct val="130000"/>
              </a:lnSpc>
              <a:spcBef>
                <a:spcPts val="500"/>
              </a:spcBef>
              <a:spcAft>
                <a:spcPts val="0"/>
              </a:spcAft>
              <a:buClr>
                <a:schemeClr val="lt1"/>
              </a:buClr>
              <a:buSzPts val="136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4" name="Google Shape;54;p10"/>
          <p:cNvSpPr txBox="1">
            <a:spLocks noGrp="1"/>
          </p:cNvSpPr>
          <p:nvPr>
            <p:ph type="body" idx="2"/>
          </p:nvPr>
        </p:nvSpPr>
        <p:spPr>
          <a:xfrm>
            <a:off x="1429567" y="3048000"/>
            <a:ext cx="4495800" cy="3048000"/>
          </a:xfrm>
          <a:prstGeom prst="rect">
            <a:avLst/>
          </a:prstGeom>
          <a:noFill/>
          <a:ln>
            <a:noFill/>
          </a:ln>
        </p:spPr>
        <p:txBody>
          <a:bodyPr spcFirstLastPara="1" wrap="square" lIns="91425" tIns="45700" rIns="91425" bIns="45700" anchor="t" anchorCtr="0">
            <a:normAutofit/>
          </a:bodyPr>
          <a:lstStyle>
            <a:lvl1pPr marL="457200" lvl="0" indent="-325755" algn="l">
              <a:lnSpc>
                <a:spcPct val="130000"/>
              </a:lnSpc>
              <a:spcBef>
                <a:spcPts val="1000"/>
              </a:spcBef>
              <a:spcAft>
                <a:spcPts val="0"/>
              </a:spcAft>
              <a:buClr>
                <a:schemeClr val="lt1"/>
              </a:buClr>
              <a:buSzPts val="1530"/>
              <a:buChar char="•"/>
              <a:defRPr>
                <a:solidFill>
                  <a:schemeClr val="lt1"/>
                </a:solidFill>
              </a:defRPr>
            </a:lvl1pPr>
            <a:lvl2pPr marL="914400" lvl="1" indent="-228600" algn="l">
              <a:lnSpc>
                <a:spcPct val="130000"/>
              </a:lnSpc>
              <a:spcBef>
                <a:spcPts val="500"/>
              </a:spcBef>
              <a:spcAft>
                <a:spcPts val="0"/>
              </a:spcAft>
              <a:buClr>
                <a:schemeClr val="lt1"/>
              </a:buClr>
              <a:buSzPts val="1360"/>
              <a:buFont typeface="Oswald Light"/>
              <a:buNone/>
              <a:defRPr>
                <a:solidFill>
                  <a:schemeClr val="lt1"/>
                </a:solidFill>
              </a:defRPr>
            </a:lvl2pPr>
            <a:lvl3pPr marL="1371600" lvl="2" indent="-304164" algn="l">
              <a:lnSpc>
                <a:spcPct val="130000"/>
              </a:lnSpc>
              <a:spcBef>
                <a:spcPts val="500"/>
              </a:spcBef>
              <a:spcAft>
                <a:spcPts val="0"/>
              </a:spcAft>
              <a:buClr>
                <a:schemeClr val="lt1"/>
              </a:buClr>
              <a:buSzPts val="1190"/>
              <a:buChar char="•"/>
              <a:defRPr>
                <a:solidFill>
                  <a:schemeClr val="lt1"/>
                </a:solidFill>
              </a:defRPr>
            </a:lvl3pPr>
            <a:lvl4pPr marL="1828800" lvl="3" indent="-228600" algn="l">
              <a:lnSpc>
                <a:spcPct val="130000"/>
              </a:lnSpc>
              <a:spcBef>
                <a:spcPts val="500"/>
              </a:spcBef>
              <a:spcAft>
                <a:spcPts val="0"/>
              </a:spcAft>
              <a:buClr>
                <a:schemeClr val="lt1"/>
              </a:buClr>
              <a:buSzPts val="1020"/>
              <a:buFont typeface="Oswald Light"/>
              <a:buNone/>
              <a:defRPr>
                <a:solidFill>
                  <a:schemeClr val="lt1"/>
                </a:solidFill>
              </a:defRPr>
            </a:lvl4pPr>
            <a:lvl5pPr marL="2286000" lvl="4" indent="-293370" algn="l">
              <a:lnSpc>
                <a:spcPct val="130000"/>
              </a:lnSpc>
              <a:spcBef>
                <a:spcPts val="500"/>
              </a:spcBef>
              <a:spcAft>
                <a:spcPts val="0"/>
              </a:spcAft>
              <a:buClr>
                <a:schemeClr val="lt1"/>
              </a:buClr>
              <a:buSzPts val="1020"/>
              <a:buChar char="•"/>
              <a:defRPr>
                <a:solidFill>
                  <a:schemeClr val="lt1"/>
                </a:solidFill>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5" name="Google Shape;55;p10"/>
          <p:cNvSpPr txBox="1">
            <a:spLocks noGrp="1"/>
          </p:cNvSpPr>
          <p:nvPr>
            <p:ph type="body" idx="3"/>
          </p:nvPr>
        </p:nvSpPr>
        <p:spPr>
          <a:xfrm>
            <a:off x="6172200" y="2013215"/>
            <a:ext cx="4495800" cy="704233"/>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Clr>
                <a:schemeClr val="lt1"/>
              </a:buClr>
              <a:buSzPts val="1530"/>
              <a:buNone/>
              <a:defRPr sz="1800" b="0" cap="none">
                <a:solidFill>
                  <a:schemeClr val="lt1"/>
                </a:solidFill>
                <a:latin typeface="Oswald"/>
                <a:ea typeface="Oswald"/>
                <a:cs typeface="Oswald"/>
                <a:sym typeface="Oswald"/>
              </a:defRPr>
            </a:lvl1pPr>
            <a:lvl2pPr marL="914400" lvl="1" indent="-228600" algn="l">
              <a:lnSpc>
                <a:spcPct val="130000"/>
              </a:lnSpc>
              <a:spcBef>
                <a:spcPts val="500"/>
              </a:spcBef>
              <a:spcAft>
                <a:spcPts val="0"/>
              </a:spcAft>
              <a:buClr>
                <a:schemeClr val="lt1"/>
              </a:buClr>
              <a:buSzPts val="1700"/>
              <a:buFont typeface="Oswald Light"/>
              <a:buNone/>
              <a:defRPr sz="2000" b="1"/>
            </a:lvl2pPr>
            <a:lvl3pPr marL="1371600" lvl="2" indent="-228600" algn="l">
              <a:lnSpc>
                <a:spcPct val="130000"/>
              </a:lnSpc>
              <a:spcBef>
                <a:spcPts val="500"/>
              </a:spcBef>
              <a:spcAft>
                <a:spcPts val="0"/>
              </a:spcAft>
              <a:buClr>
                <a:schemeClr val="lt1"/>
              </a:buClr>
              <a:buSzPts val="1530"/>
              <a:buNone/>
              <a:defRPr sz="1800" b="1"/>
            </a:lvl3pPr>
            <a:lvl4pPr marL="1828800" lvl="3" indent="-228600" algn="l">
              <a:lnSpc>
                <a:spcPct val="130000"/>
              </a:lnSpc>
              <a:spcBef>
                <a:spcPts val="500"/>
              </a:spcBef>
              <a:spcAft>
                <a:spcPts val="0"/>
              </a:spcAft>
              <a:buClr>
                <a:schemeClr val="lt1"/>
              </a:buClr>
              <a:buSzPts val="1360"/>
              <a:buFont typeface="Oswald Light"/>
              <a:buNone/>
              <a:defRPr sz="1600" b="1"/>
            </a:lvl4pPr>
            <a:lvl5pPr marL="2286000" lvl="4" indent="-228600" algn="l">
              <a:lnSpc>
                <a:spcPct val="130000"/>
              </a:lnSpc>
              <a:spcBef>
                <a:spcPts val="500"/>
              </a:spcBef>
              <a:spcAft>
                <a:spcPts val="0"/>
              </a:spcAft>
              <a:buClr>
                <a:schemeClr val="lt1"/>
              </a:buClr>
              <a:buSzPts val="136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6" name="Google Shape;56;p10"/>
          <p:cNvSpPr txBox="1">
            <a:spLocks noGrp="1"/>
          </p:cNvSpPr>
          <p:nvPr>
            <p:ph type="body" idx="4"/>
          </p:nvPr>
        </p:nvSpPr>
        <p:spPr>
          <a:xfrm>
            <a:off x="6172200" y="3048000"/>
            <a:ext cx="4495800" cy="3048000"/>
          </a:xfrm>
          <a:prstGeom prst="rect">
            <a:avLst/>
          </a:prstGeom>
          <a:noFill/>
          <a:ln>
            <a:noFill/>
          </a:ln>
        </p:spPr>
        <p:txBody>
          <a:bodyPr spcFirstLastPara="1" wrap="square" lIns="91425" tIns="45700" rIns="91425" bIns="45700" anchor="t" anchorCtr="0">
            <a:normAutofit/>
          </a:bodyPr>
          <a:lstStyle>
            <a:lvl1pPr marL="457200" lvl="0" indent="-325755" algn="l">
              <a:lnSpc>
                <a:spcPct val="130000"/>
              </a:lnSpc>
              <a:spcBef>
                <a:spcPts val="1000"/>
              </a:spcBef>
              <a:spcAft>
                <a:spcPts val="0"/>
              </a:spcAft>
              <a:buClr>
                <a:schemeClr val="lt1"/>
              </a:buClr>
              <a:buSzPts val="1530"/>
              <a:buChar char="•"/>
              <a:defRPr>
                <a:solidFill>
                  <a:schemeClr val="lt1"/>
                </a:solidFill>
              </a:defRPr>
            </a:lvl1pPr>
            <a:lvl2pPr marL="914400" lvl="1" indent="-228600" algn="l">
              <a:lnSpc>
                <a:spcPct val="130000"/>
              </a:lnSpc>
              <a:spcBef>
                <a:spcPts val="500"/>
              </a:spcBef>
              <a:spcAft>
                <a:spcPts val="0"/>
              </a:spcAft>
              <a:buClr>
                <a:schemeClr val="lt1"/>
              </a:buClr>
              <a:buSzPts val="1360"/>
              <a:buFont typeface="Oswald Light"/>
              <a:buNone/>
              <a:defRPr>
                <a:solidFill>
                  <a:schemeClr val="lt1"/>
                </a:solidFill>
              </a:defRPr>
            </a:lvl2pPr>
            <a:lvl3pPr marL="1371600" lvl="2" indent="-304164" algn="l">
              <a:lnSpc>
                <a:spcPct val="130000"/>
              </a:lnSpc>
              <a:spcBef>
                <a:spcPts val="500"/>
              </a:spcBef>
              <a:spcAft>
                <a:spcPts val="0"/>
              </a:spcAft>
              <a:buClr>
                <a:schemeClr val="lt1"/>
              </a:buClr>
              <a:buSzPts val="1190"/>
              <a:buChar char="•"/>
              <a:defRPr>
                <a:solidFill>
                  <a:schemeClr val="lt1"/>
                </a:solidFill>
              </a:defRPr>
            </a:lvl3pPr>
            <a:lvl4pPr marL="1828800" lvl="3" indent="-228600" algn="l">
              <a:lnSpc>
                <a:spcPct val="130000"/>
              </a:lnSpc>
              <a:spcBef>
                <a:spcPts val="500"/>
              </a:spcBef>
              <a:spcAft>
                <a:spcPts val="0"/>
              </a:spcAft>
              <a:buClr>
                <a:schemeClr val="lt1"/>
              </a:buClr>
              <a:buSzPts val="1020"/>
              <a:buFont typeface="Oswald Light"/>
              <a:buNone/>
              <a:defRPr>
                <a:solidFill>
                  <a:schemeClr val="lt1"/>
                </a:solidFill>
              </a:defRPr>
            </a:lvl4pPr>
            <a:lvl5pPr marL="2286000" lvl="4" indent="-293370" algn="l">
              <a:lnSpc>
                <a:spcPct val="130000"/>
              </a:lnSpc>
              <a:spcBef>
                <a:spcPts val="500"/>
              </a:spcBef>
              <a:spcAft>
                <a:spcPts val="0"/>
              </a:spcAft>
              <a:buClr>
                <a:schemeClr val="lt1"/>
              </a:buClr>
              <a:buSzPts val="1020"/>
              <a:buChar char="•"/>
              <a:defRPr>
                <a:solidFill>
                  <a:schemeClr val="lt1"/>
                </a:solidFill>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7" name="Google Shape;57;p10"/>
          <p:cNvSpPr txBox="1">
            <a:spLocks noGrp="1"/>
          </p:cNvSpPr>
          <p:nvPr>
            <p:ph type="dt" idx="10"/>
          </p:nvPr>
        </p:nvSpPr>
        <p:spPr>
          <a:xfrm rot="5400000">
            <a:off x="10471087" y="4891318"/>
            <a:ext cx="267329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0"/>
          <p:cNvSpPr txBox="1">
            <a:spLocks noGrp="1"/>
          </p:cNvSpPr>
          <p:nvPr>
            <p:ph type="ftr" idx="11"/>
          </p:nvPr>
        </p:nvSpPr>
        <p:spPr>
          <a:xfrm rot="5400000">
            <a:off x="10473021" y="1609893"/>
            <a:ext cx="266942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0"/>
          <p:cNvSpPr txBox="1">
            <a:spLocks noGrp="1"/>
          </p:cNvSpPr>
          <p:nvPr>
            <p:ph type="sldNum" idx="12"/>
          </p:nvPr>
        </p:nvSpPr>
        <p:spPr>
          <a:xfrm>
            <a:off x="11492908" y="3219853"/>
            <a:ext cx="629653" cy="42983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1pPr>
            <a:lvl2pPr marL="0" marR="0" lvl="1"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2pPr>
            <a:lvl3pPr marL="0" marR="0" lvl="2"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3pPr>
            <a:lvl4pPr marL="0" marR="0" lvl="3"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4pPr>
            <a:lvl5pPr marL="0" marR="0" lvl="4"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5pPr>
            <a:lvl6pPr marL="0" marR="0" lvl="5"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6pPr>
            <a:lvl7pPr marL="0" marR="0" lvl="6"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7pPr>
            <a:lvl8pPr marL="0" marR="0" lvl="7"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8pPr>
            <a:lvl9pPr marL="0" marR="0" lvl="8"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9pPr>
          </a:lstStyle>
          <a:p>
            <a:pPr marL="0" lvl="0" indent="0" algn="ctr" rtl="0">
              <a:spcBef>
                <a:spcPts val="0"/>
              </a:spcBef>
              <a:spcAft>
                <a:spcPts val="0"/>
              </a:spcAft>
              <a:buNone/>
            </a:pPr>
            <a:fld id="{00000000-1234-1234-1234-123412341234}" type="slidenum">
              <a:rPr lang="en-US"/>
              <a:t>‹#›</a:t>
            </a:fld>
            <a:endParaRPr/>
          </a:p>
        </p:txBody>
      </p:sp>
      <p:cxnSp>
        <p:nvCxnSpPr>
          <p:cNvPr id="60" name="Google Shape;60;p10"/>
          <p:cNvCxnSpPr/>
          <p:nvPr/>
        </p:nvCxnSpPr>
        <p:spPr>
          <a:xfrm>
            <a:off x="6270727" y="2876662"/>
            <a:ext cx="971155" cy="0"/>
          </a:xfrm>
          <a:prstGeom prst="straightConnector1">
            <a:avLst/>
          </a:prstGeom>
          <a:noFill/>
          <a:ln w="31750" cap="flat" cmpd="sng">
            <a:solidFill>
              <a:schemeClr val="lt1"/>
            </a:solidFill>
            <a:prstDash val="solid"/>
            <a:miter lim="800000"/>
            <a:headEnd type="none" w="sm" len="sm"/>
            <a:tailEnd type="none" w="sm" len="sm"/>
          </a:ln>
        </p:spPr>
      </p:cxnSp>
      <p:sp>
        <p:nvSpPr>
          <p:cNvPr id="61" name="Google Shape;61;p10"/>
          <p:cNvSpPr/>
          <p:nvPr/>
        </p:nvSpPr>
        <p:spPr>
          <a:xfrm>
            <a:off x="-1171838" y="4592406"/>
            <a:ext cx="808262" cy="3897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Oswald Light"/>
              <a:ea typeface="Oswald Light"/>
              <a:cs typeface="Oswald Light"/>
              <a:sym typeface="Oswald Light"/>
            </a:endParaRPr>
          </a:p>
        </p:txBody>
      </p:sp>
      <p:cxnSp>
        <p:nvCxnSpPr>
          <p:cNvPr id="62" name="Google Shape;62;p10"/>
          <p:cNvCxnSpPr/>
          <p:nvPr/>
        </p:nvCxnSpPr>
        <p:spPr>
          <a:xfrm>
            <a:off x="1524000" y="2876662"/>
            <a:ext cx="971155" cy="0"/>
          </a:xfrm>
          <a:prstGeom prst="straightConnector1">
            <a:avLst/>
          </a:prstGeom>
          <a:noFill/>
          <a:ln w="31750" cap="flat" cmpd="sng">
            <a:solidFill>
              <a:schemeClr val="lt1"/>
            </a:solidFill>
            <a:prstDash val="solid"/>
            <a:miter lim="800000"/>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Google Shape;64;p11"/>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Oswald Light"/>
              <a:ea typeface="Oswald Light"/>
              <a:cs typeface="Oswald Light"/>
              <a:sym typeface="Oswald Light"/>
            </a:endParaRPr>
          </a:p>
        </p:txBody>
      </p:sp>
      <p:sp>
        <p:nvSpPr>
          <p:cNvPr id="65" name="Google Shape;65;p11"/>
          <p:cNvSpPr txBox="1">
            <a:spLocks noGrp="1"/>
          </p:cNvSpPr>
          <p:nvPr>
            <p:ph type="title"/>
          </p:nvPr>
        </p:nvSpPr>
        <p:spPr>
          <a:xfrm>
            <a:off x="1429566" y="1041621"/>
            <a:ext cx="9238434" cy="861383"/>
          </a:xfrm>
          <a:prstGeom prst="rect">
            <a:avLst/>
          </a:prstGeom>
          <a:noFill/>
          <a:ln>
            <a:noFill/>
          </a:ln>
        </p:spPr>
        <p:txBody>
          <a:bodyPr spcFirstLastPara="1" wrap="square" lIns="91425" tIns="45700" rIns="91425" bIns="45700" anchor="b" anchorCtr="0">
            <a:noAutofit/>
          </a:bodyPr>
          <a:lstStyle>
            <a:lvl1pPr lvl="0" algn="l">
              <a:lnSpc>
                <a:spcPct val="12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1"/>
          <p:cNvSpPr txBox="1">
            <a:spLocks noGrp="1"/>
          </p:cNvSpPr>
          <p:nvPr>
            <p:ph type="dt" idx="10"/>
          </p:nvPr>
        </p:nvSpPr>
        <p:spPr>
          <a:xfrm rot="5400000">
            <a:off x="10471087" y="4891318"/>
            <a:ext cx="267329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
          <p:cNvSpPr txBox="1">
            <a:spLocks noGrp="1"/>
          </p:cNvSpPr>
          <p:nvPr>
            <p:ph type="ftr" idx="11"/>
          </p:nvPr>
        </p:nvSpPr>
        <p:spPr>
          <a:xfrm rot="5400000">
            <a:off x="10473021" y="1609893"/>
            <a:ext cx="266942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1"/>
          <p:cNvSpPr txBox="1">
            <a:spLocks noGrp="1"/>
          </p:cNvSpPr>
          <p:nvPr>
            <p:ph type="sldNum" idx="12"/>
          </p:nvPr>
        </p:nvSpPr>
        <p:spPr>
          <a:xfrm>
            <a:off x="11492908" y="3219853"/>
            <a:ext cx="629653" cy="42983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1pPr>
            <a:lvl2pPr marL="0" marR="0" lvl="1"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2pPr>
            <a:lvl3pPr marL="0" marR="0" lvl="2"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3pPr>
            <a:lvl4pPr marL="0" marR="0" lvl="3"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4pPr>
            <a:lvl5pPr marL="0" marR="0" lvl="4"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5pPr>
            <a:lvl6pPr marL="0" marR="0" lvl="5"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6pPr>
            <a:lvl7pPr marL="0" marR="0" lvl="6"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7pPr>
            <a:lvl8pPr marL="0" marR="0" lvl="7"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8pPr>
            <a:lvl9pPr marL="0" marR="0" lvl="8"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9"/>
        <p:cNvGrpSpPr/>
        <p:nvPr/>
      </p:nvGrpSpPr>
      <p:grpSpPr>
        <a:xfrm>
          <a:off x="0" y="0"/>
          <a:ext cx="0" cy="0"/>
          <a:chOff x="0" y="0"/>
          <a:chExt cx="0" cy="0"/>
        </a:xfrm>
      </p:grpSpPr>
      <p:sp>
        <p:nvSpPr>
          <p:cNvPr id="70" name="Google Shape;70;p12"/>
          <p:cNvSpPr txBox="1">
            <a:spLocks noGrp="1"/>
          </p:cNvSpPr>
          <p:nvPr>
            <p:ph type="dt" idx="10"/>
          </p:nvPr>
        </p:nvSpPr>
        <p:spPr>
          <a:xfrm rot="5400000">
            <a:off x="10471087" y="4891318"/>
            <a:ext cx="267329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2"/>
          <p:cNvSpPr txBox="1">
            <a:spLocks noGrp="1"/>
          </p:cNvSpPr>
          <p:nvPr>
            <p:ph type="ftr" idx="11"/>
          </p:nvPr>
        </p:nvSpPr>
        <p:spPr>
          <a:xfrm rot="5400000">
            <a:off x="10473021" y="1609893"/>
            <a:ext cx="266942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2"/>
          <p:cNvSpPr txBox="1">
            <a:spLocks noGrp="1"/>
          </p:cNvSpPr>
          <p:nvPr>
            <p:ph type="sldNum" idx="12"/>
          </p:nvPr>
        </p:nvSpPr>
        <p:spPr>
          <a:xfrm>
            <a:off x="11492908" y="3219853"/>
            <a:ext cx="629653" cy="42983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1pPr>
            <a:lvl2pPr marL="0" marR="0" lvl="1"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2pPr>
            <a:lvl3pPr marL="0" marR="0" lvl="2"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3pPr>
            <a:lvl4pPr marL="0" marR="0" lvl="3"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4pPr>
            <a:lvl5pPr marL="0" marR="0" lvl="4"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5pPr>
            <a:lvl6pPr marL="0" marR="0" lvl="5"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6pPr>
            <a:lvl7pPr marL="0" marR="0" lvl="6"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7pPr>
            <a:lvl8pPr marL="0" marR="0" lvl="7"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8pPr>
            <a:lvl9pPr marL="0" marR="0" lvl="8"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1443740" y="1558944"/>
            <a:ext cx="3279689" cy="1864196"/>
          </a:xfrm>
          <a:prstGeom prst="rect">
            <a:avLst/>
          </a:prstGeom>
          <a:noFill/>
          <a:ln>
            <a:noFill/>
          </a:ln>
        </p:spPr>
        <p:txBody>
          <a:bodyPr spcFirstLastPara="1" wrap="square" lIns="91425" tIns="45700" rIns="91425" bIns="45700" anchor="b" anchorCtr="0">
            <a:noAutofit/>
          </a:bodyPr>
          <a:lstStyle>
            <a:lvl1pPr lvl="0" algn="r">
              <a:lnSpc>
                <a:spcPct val="120000"/>
              </a:lnSpc>
              <a:spcBef>
                <a:spcPts val="0"/>
              </a:spcBef>
              <a:spcAft>
                <a:spcPts val="0"/>
              </a:spcAft>
              <a:buClr>
                <a:schemeClr val="lt1"/>
              </a:buClr>
              <a:buSzPts val="2800"/>
              <a:buFont typeface="Oswald"/>
              <a:buNone/>
              <a:defRPr sz="2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3"/>
          <p:cNvSpPr txBox="1">
            <a:spLocks noGrp="1"/>
          </p:cNvSpPr>
          <p:nvPr>
            <p:ph type="body" idx="1"/>
          </p:nvPr>
        </p:nvSpPr>
        <p:spPr>
          <a:xfrm>
            <a:off x="5334000" y="762000"/>
            <a:ext cx="5333999" cy="5334000"/>
          </a:xfrm>
          <a:prstGeom prst="rect">
            <a:avLst/>
          </a:prstGeom>
          <a:noFill/>
          <a:ln>
            <a:noFill/>
          </a:ln>
        </p:spPr>
        <p:txBody>
          <a:bodyPr spcFirstLastPara="1" wrap="square" lIns="91425" tIns="45700" rIns="91425" bIns="45700" anchor="ctr" anchorCtr="0">
            <a:normAutofit/>
          </a:bodyPr>
          <a:lstStyle>
            <a:lvl1pPr marL="457200" lvl="0" indent="-379730" algn="l">
              <a:lnSpc>
                <a:spcPct val="130000"/>
              </a:lnSpc>
              <a:spcBef>
                <a:spcPts val="1000"/>
              </a:spcBef>
              <a:spcAft>
                <a:spcPts val="0"/>
              </a:spcAft>
              <a:buClr>
                <a:schemeClr val="lt1"/>
              </a:buClr>
              <a:buSzPts val="2380"/>
              <a:buChar char="•"/>
              <a:defRPr sz="2800">
                <a:solidFill>
                  <a:schemeClr val="lt1"/>
                </a:solidFill>
              </a:defRPr>
            </a:lvl1pPr>
            <a:lvl2pPr marL="914400" lvl="1" indent="-228600" algn="l">
              <a:lnSpc>
                <a:spcPct val="130000"/>
              </a:lnSpc>
              <a:spcBef>
                <a:spcPts val="500"/>
              </a:spcBef>
              <a:spcAft>
                <a:spcPts val="0"/>
              </a:spcAft>
              <a:buClr>
                <a:schemeClr val="lt1"/>
              </a:buClr>
              <a:buSzPts val="2040"/>
              <a:buFont typeface="Oswald Light"/>
              <a:buNone/>
              <a:defRPr sz="2400">
                <a:solidFill>
                  <a:schemeClr val="lt1"/>
                </a:solidFill>
              </a:defRPr>
            </a:lvl2pPr>
            <a:lvl3pPr marL="1371600" lvl="2" indent="-336550" algn="l">
              <a:lnSpc>
                <a:spcPct val="130000"/>
              </a:lnSpc>
              <a:spcBef>
                <a:spcPts val="500"/>
              </a:spcBef>
              <a:spcAft>
                <a:spcPts val="0"/>
              </a:spcAft>
              <a:buClr>
                <a:schemeClr val="lt1"/>
              </a:buClr>
              <a:buSzPts val="1700"/>
              <a:buChar char="•"/>
              <a:defRPr sz="2000">
                <a:solidFill>
                  <a:schemeClr val="lt1"/>
                </a:solidFill>
              </a:defRPr>
            </a:lvl3pPr>
            <a:lvl4pPr marL="1828800" lvl="3" indent="-228600" algn="l">
              <a:lnSpc>
                <a:spcPct val="130000"/>
              </a:lnSpc>
              <a:spcBef>
                <a:spcPts val="500"/>
              </a:spcBef>
              <a:spcAft>
                <a:spcPts val="0"/>
              </a:spcAft>
              <a:buClr>
                <a:schemeClr val="lt1"/>
              </a:buClr>
              <a:buSzPts val="1530"/>
              <a:buFont typeface="Oswald Light"/>
              <a:buNone/>
              <a:defRPr sz="1800">
                <a:solidFill>
                  <a:schemeClr val="lt1"/>
                </a:solidFill>
              </a:defRPr>
            </a:lvl4pPr>
            <a:lvl5pPr marL="2286000" lvl="4" indent="-325754" algn="l">
              <a:lnSpc>
                <a:spcPct val="130000"/>
              </a:lnSpc>
              <a:spcBef>
                <a:spcPts val="500"/>
              </a:spcBef>
              <a:spcAft>
                <a:spcPts val="0"/>
              </a:spcAft>
              <a:buClr>
                <a:schemeClr val="lt1"/>
              </a:buClr>
              <a:buSzPts val="1530"/>
              <a:buChar char="•"/>
              <a:defRPr sz="1800">
                <a:solidFill>
                  <a:schemeClr val="lt1"/>
                </a:solidFill>
              </a:defRPr>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76" name="Google Shape;76;p13"/>
          <p:cNvSpPr txBox="1">
            <a:spLocks noGrp="1"/>
          </p:cNvSpPr>
          <p:nvPr>
            <p:ph type="body" idx="2"/>
          </p:nvPr>
        </p:nvSpPr>
        <p:spPr>
          <a:xfrm>
            <a:off x="1443741" y="3649682"/>
            <a:ext cx="3233096" cy="1933605"/>
          </a:xfrm>
          <a:prstGeom prst="rect">
            <a:avLst/>
          </a:prstGeom>
          <a:noFill/>
          <a:ln>
            <a:noFill/>
          </a:ln>
        </p:spPr>
        <p:txBody>
          <a:bodyPr spcFirstLastPara="1" wrap="square" lIns="91425" tIns="45700" rIns="91425" bIns="45700" anchor="t" anchorCtr="0">
            <a:normAutofit/>
          </a:bodyPr>
          <a:lstStyle>
            <a:lvl1pPr marL="457200" lvl="0" indent="-228600" algn="r">
              <a:lnSpc>
                <a:spcPct val="130000"/>
              </a:lnSpc>
              <a:spcBef>
                <a:spcPts val="1000"/>
              </a:spcBef>
              <a:spcAft>
                <a:spcPts val="0"/>
              </a:spcAft>
              <a:buClr>
                <a:schemeClr val="lt1"/>
              </a:buClr>
              <a:buSzPts val="1360"/>
              <a:buNone/>
              <a:defRPr sz="1600">
                <a:solidFill>
                  <a:schemeClr val="lt1"/>
                </a:solidFill>
              </a:defRPr>
            </a:lvl1pPr>
            <a:lvl2pPr marL="914400" lvl="1" indent="-228600" algn="l">
              <a:lnSpc>
                <a:spcPct val="130000"/>
              </a:lnSpc>
              <a:spcBef>
                <a:spcPts val="500"/>
              </a:spcBef>
              <a:spcAft>
                <a:spcPts val="0"/>
              </a:spcAft>
              <a:buClr>
                <a:schemeClr val="lt1"/>
              </a:buClr>
              <a:buSzPts val="1190"/>
              <a:buFont typeface="Oswald Light"/>
              <a:buNone/>
              <a:defRPr sz="1400"/>
            </a:lvl2pPr>
            <a:lvl3pPr marL="1371600" lvl="2" indent="-228600" algn="l">
              <a:lnSpc>
                <a:spcPct val="130000"/>
              </a:lnSpc>
              <a:spcBef>
                <a:spcPts val="500"/>
              </a:spcBef>
              <a:spcAft>
                <a:spcPts val="0"/>
              </a:spcAft>
              <a:buClr>
                <a:schemeClr val="lt1"/>
              </a:buClr>
              <a:buSzPts val="1020"/>
              <a:buNone/>
              <a:defRPr sz="1200"/>
            </a:lvl3pPr>
            <a:lvl4pPr marL="1828800" lvl="3" indent="-228600" algn="l">
              <a:lnSpc>
                <a:spcPct val="130000"/>
              </a:lnSpc>
              <a:spcBef>
                <a:spcPts val="500"/>
              </a:spcBef>
              <a:spcAft>
                <a:spcPts val="0"/>
              </a:spcAft>
              <a:buClr>
                <a:schemeClr val="lt1"/>
              </a:buClr>
              <a:buSzPts val="850"/>
              <a:buFont typeface="Oswald Light"/>
              <a:buNone/>
              <a:defRPr sz="1000"/>
            </a:lvl4pPr>
            <a:lvl5pPr marL="2286000" lvl="4" indent="-228600" algn="l">
              <a:lnSpc>
                <a:spcPct val="130000"/>
              </a:lnSpc>
              <a:spcBef>
                <a:spcPts val="500"/>
              </a:spcBef>
              <a:spcAft>
                <a:spcPts val="0"/>
              </a:spcAft>
              <a:buClr>
                <a:schemeClr val="lt1"/>
              </a:buClr>
              <a:buSzPts val="85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7" name="Google Shape;77;p13"/>
          <p:cNvSpPr txBox="1">
            <a:spLocks noGrp="1"/>
          </p:cNvSpPr>
          <p:nvPr>
            <p:ph type="dt" idx="10"/>
          </p:nvPr>
        </p:nvSpPr>
        <p:spPr>
          <a:xfrm rot="5400000">
            <a:off x="10471087" y="4891318"/>
            <a:ext cx="267329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3"/>
          <p:cNvSpPr txBox="1">
            <a:spLocks noGrp="1"/>
          </p:cNvSpPr>
          <p:nvPr>
            <p:ph type="ftr" idx="11"/>
          </p:nvPr>
        </p:nvSpPr>
        <p:spPr>
          <a:xfrm rot="5400000">
            <a:off x="10473021" y="1609893"/>
            <a:ext cx="266942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11492908" y="3219853"/>
            <a:ext cx="629653" cy="42983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1pPr>
            <a:lvl2pPr marL="0" marR="0" lvl="1"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2pPr>
            <a:lvl3pPr marL="0" marR="0" lvl="2"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3pPr>
            <a:lvl4pPr marL="0" marR="0" lvl="3"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4pPr>
            <a:lvl5pPr marL="0" marR="0" lvl="4"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5pPr>
            <a:lvl6pPr marL="0" marR="0" lvl="5"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6pPr>
            <a:lvl7pPr marL="0" marR="0" lvl="6"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7pPr>
            <a:lvl8pPr marL="0" marR="0" lvl="7"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8pPr>
            <a:lvl9pPr marL="0" marR="0" lvl="8"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1433543" y="1383126"/>
            <a:ext cx="3289886" cy="2045874"/>
          </a:xfrm>
          <a:prstGeom prst="rect">
            <a:avLst/>
          </a:prstGeom>
          <a:noFill/>
          <a:ln>
            <a:noFill/>
          </a:ln>
        </p:spPr>
        <p:txBody>
          <a:bodyPr spcFirstLastPara="1" wrap="square" lIns="91425" tIns="45700" rIns="91425" bIns="45700" anchor="b" anchorCtr="0">
            <a:noAutofit/>
          </a:bodyPr>
          <a:lstStyle>
            <a:lvl1pPr lvl="0" algn="r">
              <a:lnSpc>
                <a:spcPct val="120000"/>
              </a:lnSpc>
              <a:spcBef>
                <a:spcPts val="0"/>
              </a:spcBef>
              <a:spcAft>
                <a:spcPts val="0"/>
              </a:spcAft>
              <a:buClr>
                <a:schemeClr val="lt1"/>
              </a:buClr>
              <a:buSzPts val="2800"/>
              <a:buFont typeface="Oswald"/>
              <a:buNone/>
              <a:defRPr sz="2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4"/>
          <p:cNvSpPr>
            <a:spLocks noGrp="1"/>
          </p:cNvSpPr>
          <p:nvPr>
            <p:ph type="pic" idx="2"/>
          </p:nvPr>
        </p:nvSpPr>
        <p:spPr>
          <a:xfrm>
            <a:off x="5334001" y="762000"/>
            <a:ext cx="5333999" cy="5334000"/>
          </a:xfrm>
          <a:prstGeom prst="rect">
            <a:avLst/>
          </a:prstGeom>
          <a:noFill/>
          <a:ln>
            <a:noFill/>
          </a:ln>
        </p:spPr>
      </p:sp>
      <p:sp>
        <p:nvSpPr>
          <p:cNvPr id="83" name="Google Shape;83;p14"/>
          <p:cNvSpPr txBox="1">
            <a:spLocks noGrp="1"/>
          </p:cNvSpPr>
          <p:nvPr>
            <p:ph type="body" idx="1"/>
          </p:nvPr>
        </p:nvSpPr>
        <p:spPr>
          <a:xfrm>
            <a:off x="1433544" y="3649682"/>
            <a:ext cx="3243292" cy="1684317"/>
          </a:xfrm>
          <a:prstGeom prst="rect">
            <a:avLst/>
          </a:prstGeom>
          <a:noFill/>
          <a:ln>
            <a:noFill/>
          </a:ln>
        </p:spPr>
        <p:txBody>
          <a:bodyPr spcFirstLastPara="1" wrap="square" lIns="91425" tIns="45700" rIns="91425" bIns="45700" anchor="t" anchorCtr="0">
            <a:normAutofit/>
          </a:bodyPr>
          <a:lstStyle>
            <a:lvl1pPr marL="457200" lvl="0" indent="-228600" algn="r">
              <a:lnSpc>
                <a:spcPct val="130000"/>
              </a:lnSpc>
              <a:spcBef>
                <a:spcPts val="1000"/>
              </a:spcBef>
              <a:spcAft>
                <a:spcPts val="0"/>
              </a:spcAft>
              <a:buClr>
                <a:schemeClr val="lt1"/>
              </a:buClr>
              <a:buSzPts val="1360"/>
              <a:buNone/>
              <a:defRPr sz="1600">
                <a:solidFill>
                  <a:schemeClr val="lt1"/>
                </a:solidFill>
              </a:defRPr>
            </a:lvl1pPr>
            <a:lvl2pPr marL="914400" lvl="1" indent="-228600" algn="l">
              <a:lnSpc>
                <a:spcPct val="130000"/>
              </a:lnSpc>
              <a:spcBef>
                <a:spcPts val="500"/>
              </a:spcBef>
              <a:spcAft>
                <a:spcPts val="0"/>
              </a:spcAft>
              <a:buClr>
                <a:schemeClr val="lt1"/>
              </a:buClr>
              <a:buSzPts val="1190"/>
              <a:buFont typeface="Oswald Light"/>
              <a:buNone/>
              <a:defRPr sz="1400"/>
            </a:lvl2pPr>
            <a:lvl3pPr marL="1371600" lvl="2" indent="-228600" algn="l">
              <a:lnSpc>
                <a:spcPct val="130000"/>
              </a:lnSpc>
              <a:spcBef>
                <a:spcPts val="500"/>
              </a:spcBef>
              <a:spcAft>
                <a:spcPts val="0"/>
              </a:spcAft>
              <a:buClr>
                <a:schemeClr val="lt1"/>
              </a:buClr>
              <a:buSzPts val="1020"/>
              <a:buNone/>
              <a:defRPr sz="1200"/>
            </a:lvl3pPr>
            <a:lvl4pPr marL="1828800" lvl="3" indent="-228600" algn="l">
              <a:lnSpc>
                <a:spcPct val="130000"/>
              </a:lnSpc>
              <a:spcBef>
                <a:spcPts val="500"/>
              </a:spcBef>
              <a:spcAft>
                <a:spcPts val="0"/>
              </a:spcAft>
              <a:buClr>
                <a:schemeClr val="lt1"/>
              </a:buClr>
              <a:buSzPts val="850"/>
              <a:buFont typeface="Oswald Light"/>
              <a:buNone/>
              <a:defRPr sz="1000"/>
            </a:lvl4pPr>
            <a:lvl5pPr marL="2286000" lvl="4" indent="-228600" algn="l">
              <a:lnSpc>
                <a:spcPct val="130000"/>
              </a:lnSpc>
              <a:spcBef>
                <a:spcPts val="500"/>
              </a:spcBef>
              <a:spcAft>
                <a:spcPts val="0"/>
              </a:spcAft>
              <a:buClr>
                <a:schemeClr val="lt1"/>
              </a:buClr>
              <a:buSzPts val="85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4" name="Google Shape;84;p14"/>
          <p:cNvSpPr txBox="1">
            <a:spLocks noGrp="1"/>
          </p:cNvSpPr>
          <p:nvPr>
            <p:ph type="dt" idx="10"/>
          </p:nvPr>
        </p:nvSpPr>
        <p:spPr>
          <a:xfrm rot="5400000">
            <a:off x="10471087" y="4891318"/>
            <a:ext cx="267329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4"/>
          <p:cNvSpPr txBox="1">
            <a:spLocks noGrp="1"/>
          </p:cNvSpPr>
          <p:nvPr>
            <p:ph type="ftr" idx="11"/>
          </p:nvPr>
        </p:nvSpPr>
        <p:spPr>
          <a:xfrm rot="5400000">
            <a:off x="10473021" y="1609893"/>
            <a:ext cx="266942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4"/>
          <p:cNvSpPr txBox="1">
            <a:spLocks noGrp="1"/>
          </p:cNvSpPr>
          <p:nvPr>
            <p:ph type="sldNum" idx="12"/>
          </p:nvPr>
        </p:nvSpPr>
        <p:spPr>
          <a:xfrm>
            <a:off x="11492908" y="3219853"/>
            <a:ext cx="629653" cy="42983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1pPr>
            <a:lvl2pPr marL="0" marR="0" lvl="1"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2pPr>
            <a:lvl3pPr marL="0" marR="0" lvl="2"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3pPr>
            <a:lvl4pPr marL="0" marR="0" lvl="3"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4pPr>
            <a:lvl5pPr marL="0" marR="0" lvl="4"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5pPr>
            <a:lvl6pPr marL="0" marR="0" lvl="5"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6pPr>
            <a:lvl7pPr marL="0" marR="0" lvl="6"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7pPr>
            <a:lvl8pPr marL="0" marR="0" lvl="7"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8pPr>
            <a:lvl9pPr marL="0" marR="0" lvl="8" indent="0" algn="ctr">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1429566" y="1041621"/>
            <a:ext cx="9238434" cy="861383"/>
          </a:xfrm>
          <a:prstGeom prst="rect">
            <a:avLst/>
          </a:prstGeom>
          <a:noFill/>
          <a:ln>
            <a:noFill/>
          </a:ln>
        </p:spPr>
        <p:txBody>
          <a:bodyPr spcFirstLastPara="1" wrap="square" lIns="91425" tIns="45700" rIns="91425" bIns="45700" anchor="b" anchorCtr="0">
            <a:noAutofit/>
          </a:bodyPr>
          <a:lstStyle>
            <a:lvl1pPr marR="0" lvl="0" algn="l" rtl="0">
              <a:lnSpc>
                <a:spcPct val="120000"/>
              </a:lnSpc>
              <a:spcBef>
                <a:spcPts val="0"/>
              </a:spcBef>
              <a:spcAft>
                <a:spcPts val="0"/>
              </a:spcAft>
              <a:buClr>
                <a:schemeClr val="dk1"/>
              </a:buClr>
              <a:buSzPts val="2800"/>
              <a:buFont typeface="Oswald"/>
              <a:buNone/>
              <a:defRPr sz="2800" b="1"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4"/>
          <p:cNvSpPr txBox="1">
            <a:spLocks noGrp="1"/>
          </p:cNvSpPr>
          <p:nvPr>
            <p:ph type="body" idx="1"/>
          </p:nvPr>
        </p:nvSpPr>
        <p:spPr>
          <a:xfrm>
            <a:off x="1429566" y="2285999"/>
            <a:ext cx="9238434" cy="3810001"/>
          </a:xfrm>
          <a:prstGeom prst="rect">
            <a:avLst/>
          </a:prstGeom>
          <a:noFill/>
          <a:ln>
            <a:noFill/>
          </a:ln>
        </p:spPr>
        <p:txBody>
          <a:bodyPr spcFirstLastPara="1" wrap="square" lIns="91425" tIns="45700" rIns="91425" bIns="45700" anchor="t" anchorCtr="0">
            <a:normAutofit/>
          </a:bodyPr>
          <a:lstStyle>
            <a:lvl1pPr marL="457200" marR="0" lvl="0" indent="-325755" algn="l" rtl="0">
              <a:lnSpc>
                <a:spcPct val="130000"/>
              </a:lnSpc>
              <a:spcBef>
                <a:spcPts val="1000"/>
              </a:spcBef>
              <a:spcAft>
                <a:spcPts val="0"/>
              </a:spcAft>
              <a:buClr>
                <a:schemeClr val="dk1"/>
              </a:buClr>
              <a:buSzPts val="1530"/>
              <a:buFont typeface="Arial"/>
              <a:buChar char="•"/>
              <a:defRPr sz="1800" b="0" i="0" u="none" strike="noStrike" cap="none">
                <a:solidFill>
                  <a:schemeClr val="dk1"/>
                </a:solidFill>
                <a:latin typeface="Oswald Light"/>
                <a:ea typeface="Oswald Light"/>
                <a:cs typeface="Oswald Light"/>
                <a:sym typeface="Oswald Light"/>
              </a:defRPr>
            </a:lvl1pPr>
            <a:lvl2pPr marL="914400" marR="0" lvl="1" indent="-228600" algn="l" rtl="0">
              <a:lnSpc>
                <a:spcPct val="130000"/>
              </a:lnSpc>
              <a:spcBef>
                <a:spcPts val="500"/>
              </a:spcBef>
              <a:spcAft>
                <a:spcPts val="0"/>
              </a:spcAft>
              <a:buClr>
                <a:schemeClr val="dk1"/>
              </a:buClr>
              <a:buSzPts val="1360"/>
              <a:buFont typeface="Oswald Light"/>
              <a:buNone/>
              <a:defRPr sz="1600" b="1" i="0" u="none" strike="noStrike" cap="none">
                <a:solidFill>
                  <a:schemeClr val="dk1"/>
                </a:solidFill>
                <a:latin typeface="Oswald Light"/>
                <a:ea typeface="Oswald Light"/>
                <a:cs typeface="Oswald Light"/>
                <a:sym typeface="Oswald Light"/>
              </a:defRPr>
            </a:lvl2pPr>
            <a:lvl3pPr marL="1371600" marR="0" lvl="2" indent="-304164" algn="l" rtl="0">
              <a:lnSpc>
                <a:spcPct val="130000"/>
              </a:lnSpc>
              <a:spcBef>
                <a:spcPts val="500"/>
              </a:spcBef>
              <a:spcAft>
                <a:spcPts val="0"/>
              </a:spcAft>
              <a:buClr>
                <a:schemeClr val="dk1"/>
              </a:buClr>
              <a:buSzPts val="1190"/>
              <a:buFont typeface="Arial"/>
              <a:buChar char="•"/>
              <a:defRPr sz="1400" b="0" i="0" u="none" strike="noStrike" cap="none">
                <a:solidFill>
                  <a:schemeClr val="dk1"/>
                </a:solidFill>
                <a:latin typeface="Oswald Light"/>
                <a:ea typeface="Oswald Light"/>
                <a:cs typeface="Oswald Light"/>
                <a:sym typeface="Oswald Light"/>
              </a:defRPr>
            </a:lvl3pPr>
            <a:lvl4pPr marL="1828800" marR="0" lvl="3" indent="-228600" algn="l" rtl="0">
              <a:lnSpc>
                <a:spcPct val="130000"/>
              </a:lnSpc>
              <a:spcBef>
                <a:spcPts val="500"/>
              </a:spcBef>
              <a:spcAft>
                <a:spcPts val="0"/>
              </a:spcAft>
              <a:buClr>
                <a:schemeClr val="dk1"/>
              </a:buClr>
              <a:buSzPts val="1020"/>
              <a:buFont typeface="Oswald Light"/>
              <a:buNone/>
              <a:defRPr sz="1200" b="1" i="0" u="none" strike="noStrike" cap="none">
                <a:solidFill>
                  <a:schemeClr val="dk1"/>
                </a:solidFill>
                <a:latin typeface="Oswald Light"/>
                <a:ea typeface="Oswald Light"/>
                <a:cs typeface="Oswald Light"/>
                <a:sym typeface="Oswald Light"/>
              </a:defRPr>
            </a:lvl4pPr>
            <a:lvl5pPr marL="2286000" marR="0" lvl="4" indent="-293370" algn="l" rtl="0">
              <a:lnSpc>
                <a:spcPct val="130000"/>
              </a:lnSpc>
              <a:spcBef>
                <a:spcPts val="500"/>
              </a:spcBef>
              <a:spcAft>
                <a:spcPts val="0"/>
              </a:spcAft>
              <a:buClr>
                <a:schemeClr val="dk1"/>
              </a:buClr>
              <a:buSzPts val="1020"/>
              <a:buFont typeface="Arial"/>
              <a:buChar char="•"/>
              <a:defRPr sz="1200" b="0" i="0" u="none" strike="noStrike" cap="none">
                <a:solidFill>
                  <a:schemeClr val="dk1"/>
                </a:solidFill>
                <a:latin typeface="Oswald Light"/>
                <a:ea typeface="Oswald Light"/>
                <a:cs typeface="Oswald Light"/>
                <a:sym typeface="Oswald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swald Light"/>
                <a:ea typeface="Oswald Light"/>
                <a:cs typeface="Oswald Light"/>
                <a:sym typeface="Oswald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swald Light"/>
                <a:ea typeface="Oswald Light"/>
                <a:cs typeface="Oswald Light"/>
                <a:sym typeface="Oswald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swald Light"/>
                <a:ea typeface="Oswald Light"/>
                <a:cs typeface="Oswald Light"/>
                <a:sym typeface="Oswald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swald Light"/>
                <a:ea typeface="Oswald Light"/>
                <a:cs typeface="Oswald Light"/>
                <a:sym typeface="Oswald Light"/>
              </a:defRPr>
            </a:lvl9pPr>
          </a:lstStyle>
          <a:p>
            <a:endParaRPr/>
          </a:p>
        </p:txBody>
      </p:sp>
      <p:sp>
        <p:nvSpPr>
          <p:cNvPr id="8" name="Google Shape;8;p4"/>
          <p:cNvSpPr txBox="1">
            <a:spLocks noGrp="1"/>
          </p:cNvSpPr>
          <p:nvPr>
            <p:ph type="dt" idx="10"/>
          </p:nvPr>
        </p:nvSpPr>
        <p:spPr>
          <a:xfrm rot="5400000">
            <a:off x="10471087" y="4891318"/>
            <a:ext cx="2673295"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700" b="1" i="0" u="none" strike="noStrike" cap="none">
                <a:solidFill>
                  <a:schemeClr val="dk1"/>
                </a:solidFill>
                <a:latin typeface="Oswald Light"/>
                <a:ea typeface="Oswald Light"/>
                <a:cs typeface="Oswald Light"/>
                <a:sym typeface="Oswald Ligh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Oswald Light"/>
                <a:ea typeface="Oswald Light"/>
                <a:cs typeface="Oswald Light"/>
                <a:sym typeface="Oswald Light"/>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Oswald Light"/>
                <a:ea typeface="Oswald Light"/>
                <a:cs typeface="Oswald Light"/>
                <a:sym typeface="Oswald Light"/>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Oswald Light"/>
                <a:ea typeface="Oswald Light"/>
                <a:cs typeface="Oswald Light"/>
                <a:sym typeface="Oswald Light"/>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Oswald Light"/>
                <a:ea typeface="Oswald Light"/>
                <a:cs typeface="Oswald Light"/>
                <a:sym typeface="Oswald Light"/>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Oswald Light"/>
                <a:ea typeface="Oswald Light"/>
                <a:cs typeface="Oswald Light"/>
                <a:sym typeface="Oswald Light"/>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Oswald Light"/>
                <a:ea typeface="Oswald Light"/>
                <a:cs typeface="Oswald Light"/>
                <a:sym typeface="Oswald Light"/>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Oswald Light"/>
                <a:ea typeface="Oswald Light"/>
                <a:cs typeface="Oswald Light"/>
                <a:sym typeface="Oswald Light"/>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Oswald Light"/>
                <a:ea typeface="Oswald Light"/>
                <a:cs typeface="Oswald Light"/>
                <a:sym typeface="Oswald Light"/>
              </a:defRPr>
            </a:lvl9pPr>
          </a:lstStyle>
          <a:p>
            <a:endParaRPr/>
          </a:p>
        </p:txBody>
      </p:sp>
      <p:sp>
        <p:nvSpPr>
          <p:cNvPr id="9" name="Google Shape;9;p4"/>
          <p:cNvSpPr txBox="1">
            <a:spLocks noGrp="1"/>
          </p:cNvSpPr>
          <p:nvPr>
            <p:ph type="ftr" idx="11"/>
          </p:nvPr>
        </p:nvSpPr>
        <p:spPr>
          <a:xfrm rot="5400000">
            <a:off x="10473021" y="1609893"/>
            <a:ext cx="2669427"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700" b="1" i="0" u="none" strike="noStrike" cap="none">
                <a:solidFill>
                  <a:schemeClr val="dk1"/>
                </a:solidFill>
                <a:latin typeface="Oswald Light"/>
                <a:ea typeface="Oswald Light"/>
                <a:cs typeface="Oswald Light"/>
                <a:sym typeface="Oswald Ligh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Oswald Light"/>
                <a:ea typeface="Oswald Light"/>
                <a:cs typeface="Oswald Light"/>
                <a:sym typeface="Oswald Light"/>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Oswald Light"/>
                <a:ea typeface="Oswald Light"/>
                <a:cs typeface="Oswald Light"/>
                <a:sym typeface="Oswald Light"/>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Oswald Light"/>
                <a:ea typeface="Oswald Light"/>
                <a:cs typeface="Oswald Light"/>
                <a:sym typeface="Oswald Light"/>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Oswald Light"/>
                <a:ea typeface="Oswald Light"/>
                <a:cs typeface="Oswald Light"/>
                <a:sym typeface="Oswald Light"/>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Oswald Light"/>
                <a:ea typeface="Oswald Light"/>
                <a:cs typeface="Oswald Light"/>
                <a:sym typeface="Oswald Light"/>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Oswald Light"/>
                <a:ea typeface="Oswald Light"/>
                <a:cs typeface="Oswald Light"/>
                <a:sym typeface="Oswald Light"/>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Oswald Light"/>
                <a:ea typeface="Oswald Light"/>
                <a:cs typeface="Oswald Light"/>
                <a:sym typeface="Oswald Light"/>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Oswald Light"/>
                <a:ea typeface="Oswald Light"/>
                <a:cs typeface="Oswald Light"/>
                <a:sym typeface="Oswald Light"/>
              </a:defRPr>
            </a:lvl9pPr>
          </a:lstStyle>
          <a:p>
            <a:endParaRPr/>
          </a:p>
        </p:txBody>
      </p:sp>
      <p:sp>
        <p:nvSpPr>
          <p:cNvPr id="10" name="Google Shape;10;p4"/>
          <p:cNvSpPr txBox="1">
            <a:spLocks noGrp="1"/>
          </p:cNvSpPr>
          <p:nvPr>
            <p:ph type="sldNum" idx="12"/>
          </p:nvPr>
        </p:nvSpPr>
        <p:spPr>
          <a:xfrm>
            <a:off x="11492908" y="3219853"/>
            <a:ext cx="629653" cy="42983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600"/>
              <a:buFont typeface="Arial"/>
              <a:buNone/>
              <a:defRPr sz="1600" b="1" i="0" u="none" strike="noStrike" cap="none">
                <a:solidFill>
                  <a:srgbClr val="888888"/>
                </a:solidFill>
                <a:latin typeface="Oswald"/>
                <a:ea typeface="Oswald"/>
                <a:cs typeface="Oswald"/>
                <a:sym typeface="Oswald"/>
              </a:defRPr>
            </a:lvl1pPr>
            <a:lvl2pPr marL="0" marR="0" lvl="1" indent="0" algn="ctr" rtl="0">
              <a:lnSpc>
                <a:spcPct val="100000"/>
              </a:lnSpc>
              <a:spcBef>
                <a:spcPts val="0"/>
              </a:spcBef>
              <a:spcAft>
                <a:spcPts val="0"/>
              </a:spcAft>
              <a:buClr>
                <a:srgbClr val="000000"/>
              </a:buClr>
              <a:buSzPts val="1600"/>
              <a:buFont typeface="Arial"/>
              <a:buNone/>
              <a:defRPr sz="1600" b="1" i="0" u="none" strike="noStrike" cap="none">
                <a:solidFill>
                  <a:srgbClr val="888888"/>
                </a:solidFill>
                <a:latin typeface="Oswald"/>
                <a:ea typeface="Oswald"/>
                <a:cs typeface="Oswald"/>
                <a:sym typeface="Oswald"/>
              </a:defRPr>
            </a:lvl2pPr>
            <a:lvl3pPr marL="0" marR="0" lvl="2" indent="0" algn="ctr" rtl="0">
              <a:lnSpc>
                <a:spcPct val="100000"/>
              </a:lnSpc>
              <a:spcBef>
                <a:spcPts val="0"/>
              </a:spcBef>
              <a:spcAft>
                <a:spcPts val="0"/>
              </a:spcAft>
              <a:buClr>
                <a:srgbClr val="000000"/>
              </a:buClr>
              <a:buSzPts val="1600"/>
              <a:buFont typeface="Arial"/>
              <a:buNone/>
              <a:defRPr sz="1600" b="1" i="0" u="none" strike="noStrike" cap="none">
                <a:solidFill>
                  <a:srgbClr val="888888"/>
                </a:solidFill>
                <a:latin typeface="Oswald"/>
                <a:ea typeface="Oswald"/>
                <a:cs typeface="Oswald"/>
                <a:sym typeface="Oswald"/>
              </a:defRPr>
            </a:lvl3pPr>
            <a:lvl4pPr marL="0" marR="0" lvl="3" indent="0" algn="ctr" rtl="0">
              <a:lnSpc>
                <a:spcPct val="100000"/>
              </a:lnSpc>
              <a:spcBef>
                <a:spcPts val="0"/>
              </a:spcBef>
              <a:spcAft>
                <a:spcPts val="0"/>
              </a:spcAft>
              <a:buClr>
                <a:srgbClr val="000000"/>
              </a:buClr>
              <a:buSzPts val="1600"/>
              <a:buFont typeface="Arial"/>
              <a:buNone/>
              <a:defRPr sz="1600" b="1" i="0" u="none" strike="noStrike" cap="none">
                <a:solidFill>
                  <a:srgbClr val="888888"/>
                </a:solidFill>
                <a:latin typeface="Oswald"/>
                <a:ea typeface="Oswald"/>
                <a:cs typeface="Oswald"/>
                <a:sym typeface="Oswald"/>
              </a:defRPr>
            </a:lvl4pPr>
            <a:lvl5pPr marL="0" marR="0" lvl="4" indent="0" algn="ctr" rtl="0">
              <a:lnSpc>
                <a:spcPct val="100000"/>
              </a:lnSpc>
              <a:spcBef>
                <a:spcPts val="0"/>
              </a:spcBef>
              <a:spcAft>
                <a:spcPts val="0"/>
              </a:spcAft>
              <a:buClr>
                <a:srgbClr val="000000"/>
              </a:buClr>
              <a:buSzPts val="1600"/>
              <a:buFont typeface="Arial"/>
              <a:buNone/>
              <a:defRPr sz="1600" b="1" i="0" u="none" strike="noStrike" cap="none">
                <a:solidFill>
                  <a:srgbClr val="888888"/>
                </a:solidFill>
                <a:latin typeface="Oswald"/>
                <a:ea typeface="Oswald"/>
                <a:cs typeface="Oswald"/>
                <a:sym typeface="Oswald"/>
              </a:defRPr>
            </a:lvl5pPr>
            <a:lvl6pPr marL="0" marR="0" lvl="5" indent="0" algn="ctr" rtl="0">
              <a:lnSpc>
                <a:spcPct val="100000"/>
              </a:lnSpc>
              <a:spcBef>
                <a:spcPts val="0"/>
              </a:spcBef>
              <a:spcAft>
                <a:spcPts val="0"/>
              </a:spcAft>
              <a:buClr>
                <a:srgbClr val="000000"/>
              </a:buClr>
              <a:buSzPts val="1600"/>
              <a:buFont typeface="Arial"/>
              <a:buNone/>
              <a:defRPr sz="1600" b="1" i="0" u="none" strike="noStrike" cap="none">
                <a:solidFill>
                  <a:srgbClr val="888888"/>
                </a:solidFill>
                <a:latin typeface="Oswald"/>
                <a:ea typeface="Oswald"/>
                <a:cs typeface="Oswald"/>
                <a:sym typeface="Oswald"/>
              </a:defRPr>
            </a:lvl6pPr>
            <a:lvl7pPr marL="0" marR="0" lvl="6" indent="0" algn="ctr" rtl="0">
              <a:lnSpc>
                <a:spcPct val="100000"/>
              </a:lnSpc>
              <a:spcBef>
                <a:spcPts val="0"/>
              </a:spcBef>
              <a:spcAft>
                <a:spcPts val="0"/>
              </a:spcAft>
              <a:buClr>
                <a:srgbClr val="000000"/>
              </a:buClr>
              <a:buSzPts val="1600"/>
              <a:buFont typeface="Arial"/>
              <a:buNone/>
              <a:defRPr sz="1600" b="1" i="0" u="none" strike="noStrike" cap="none">
                <a:solidFill>
                  <a:srgbClr val="888888"/>
                </a:solidFill>
                <a:latin typeface="Oswald"/>
                <a:ea typeface="Oswald"/>
                <a:cs typeface="Oswald"/>
                <a:sym typeface="Oswald"/>
              </a:defRPr>
            </a:lvl7pPr>
            <a:lvl8pPr marL="0" marR="0" lvl="7" indent="0" algn="ctr" rtl="0">
              <a:lnSpc>
                <a:spcPct val="100000"/>
              </a:lnSpc>
              <a:spcBef>
                <a:spcPts val="0"/>
              </a:spcBef>
              <a:spcAft>
                <a:spcPts val="0"/>
              </a:spcAft>
              <a:buClr>
                <a:srgbClr val="000000"/>
              </a:buClr>
              <a:buSzPts val="1600"/>
              <a:buFont typeface="Arial"/>
              <a:buNone/>
              <a:defRPr sz="1600" b="1" i="0" u="none" strike="noStrike" cap="none">
                <a:solidFill>
                  <a:srgbClr val="888888"/>
                </a:solidFill>
                <a:latin typeface="Oswald"/>
                <a:ea typeface="Oswald"/>
                <a:cs typeface="Oswald"/>
                <a:sym typeface="Oswald"/>
              </a:defRPr>
            </a:lvl8pPr>
            <a:lvl9pPr marL="0" marR="0" lvl="8" indent="0" algn="ctr" rtl="0">
              <a:lnSpc>
                <a:spcPct val="100000"/>
              </a:lnSpc>
              <a:spcBef>
                <a:spcPts val="0"/>
              </a:spcBef>
              <a:spcAft>
                <a:spcPts val="0"/>
              </a:spcAft>
              <a:buClr>
                <a:srgbClr val="000000"/>
              </a:buClr>
              <a:buSzPts val="1600"/>
              <a:buFont typeface="Arial"/>
              <a:buNone/>
              <a:defRPr sz="1600" b="1" i="0" u="none" strike="noStrike" cap="none">
                <a:solidFill>
                  <a:srgbClr val="888888"/>
                </a:solidFill>
                <a:latin typeface="Oswald"/>
                <a:ea typeface="Oswald"/>
                <a:cs typeface="Oswald"/>
                <a:sym typeface="Oswald"/>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1429566" y="1041621"/>
            <a:ext cx="9238434" cy="861383"/>
          </a:xfrm>
          <a:prstGeom prst="rect">
            <a:avLst/>
          </a:prstGeom>
          <a:noFill/>
          <a:ln>
            <a:noFill/>
          </a:ln>
        </p:spPr>
        <p:txBody>
          <a:bodyPr spcFirstLastPara="1" wrap="square" lIns="91425" tIns="45700" rIns="91425" bIns="45700" anchor="b" anchorCtr="0">
            <a:noAutofit/>
          </a:bodyPr>
          <a:lstStyle>
            <a:lvl1pPr marR="0" lvl="0" algn="l" rtl="0">
              <a:lnSpc>
                <a:spcPct val="120000"/>
              </a:lnSpc>
              <a:spcBef>
                <a:spcPts val="0"/>
              </a:spcBef>
              <a:spcAft>
                <a:spcPts val="0"/>
              </a:spcAft>
              <a:buClr>
                <a:schemeClr val="lt1"/>
              </a:buClr>
              <a:buSzPts val="2800"/>
              <a:buFont typeface="Oswald"/>
              <a:buNone/>
              <a:defRPr sz="2800" b="1" i="0" u="none" strike="noStrike" cap="none">
                <a:solidFill>
                  <a:schemeClr val="lt1"/>
                </a:solidFill>
                <a:latin typeface="Oswald"/>
                <a:ea typeface="Oswald"/>
                <a:cs typeface="Oswald"/>
                <a:sym typeface="Oswa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0" name="Google Shape;20;p3"/>
          <p:cNvSpPr txBox="1">
            <a:spLocks noGrp="1"/>
          </p:cNvSpPr>
          <p:nvPr>
            <p:ph type="body" idx="1"/>
          </p:nvPr>
        </p:nvSpPr>
        <p:spPr>
          <a:xfrm>
            <a:off x="1429566" y="2285999"/>
            <a:ext cx="9238434" cy="3810001"/>
          </a:xfrm>
          <a:prstGeom prst="rect">
            <a:avLst/>
          </a:prstGeom>
          <a:noFill/>
          <a:ln>
            <a:noFill/>
          </a:ln>
        </p:spPr>
        <p:txBody>
          <a:bodyPr spcFirstLastPara="1" wrap="square" lIns="91425" tIns="45700" rIns="91425" bIns="45700" anchor="t" anchorCtr="0">
            <a:normAutofit/>
          </a:bodyPr>
          <a:lstStyle>
            <a:lvl1pPr marL="457200" marR="0" lvl="0" indent="-325755" algn="l" rtl="0">
              <a:lnSpc>
                <a:spcPct val="130000"/>
              </a:lnSpc>
              <a:spcBef>
                <a:spcPts val="1000"/>
              </a:spcBef>
              <a:spcAft>
                <a:spcPts val="0"/>
              </a:spcAft>
              <a:buClr>
                <a:schemeClr val="lt1"/>
              </a:buClr>
              <a:buSzPts val="1530"/>
              <a:buFont typeface="Arial"/>
              <a:buChar char="•"/>
              <a:defRPr sz="1800" b="0" i="0" u="none" strike="noStrike" cap="none">
                <a:solidFill>
                  <a:schemeClr val="lt1"/>
                </a:solidFill>
                <a:latin typeface="Oswald Light"/>
                <a:ea typeface="Oswald Light"/>
                <a:cs typeface="Oswald Light"/>
                <a:sym typeface="Oswald Light"/>
              </a:defRPr>
            </a:lvl1pPr>
            <a:lvl2pPr marL="914400" marR="0" lvl="1" indent="-228600" algn="l" rtl="0">
              <a:lnSpc>
                <a:spcPct val="130000"/>
              </a:lnSpc>
              <a:spcBef>
                <a:spcPts val="500"/>
              </a:spcBef>
              <a:spcAft>
                <a:spcPts val="0"/>
              </a:spcAft>
              <a:buClr>
                <a:schemeClr val="lt1"/>
              </a:buClr>
              <a:buSzPts val="1360"/>
              <a:buFont typeface="Oswald Light"/>
              <a:buNone/>
              <a:defRPr sz="1600" b="1" i="0" u="none" strike="noStrike" cap="none">
                <a:solidFill>
                  <a:schemeClr val="lt1"/>
                </a:solidFill>
                <a:latin typeface="Oswald Light"/>
                <a:ea typeface="Oswald Light"/>
                <a:cs typeface="Oswald Light"/>
                <a:sym typeface="Oswald Light"/>
              </a:defRPr>
            </a:lvl2pPr>
            <a:lvl3pPr marL="1371600" marR="0" lvl="2" indent="-304164" algn="l" rtl="0">
              <a:lnSpc>
                <a:spcPct val="130000"/>
              </a:lnSpc>
              <a:spcBef>
                <a:spcPts val="500"/>
              </a:spcBef>
              <a:spcAft>
                <a:spcPts val="0"/>
              </a:spcAft>
              <a:buClr>
                <a:schemeClr val="lt1"/>
              </a:buClr>
              <a:buSzPts val="1190"/>
              <a:buFont typeface="Arial"/>
              <a:buChar char="•"/>
              <a:defRPr sz="1400" b="0" i="0" u="none" strike="noStrike" cap="none">
                <a:solidFill>
                  <a:schemeClr val="lt1"/>
                </a:solidFill>
                <a:latin typeface="Oswald Light"/>
                <a:ea typeface="Oswald Light"/>
                <a:cs typeface="Oswald Light"/>
                <a:sym typeface="Oswald Light"/>
              </a:defRPr>
            </a:lvl3pPr>
            <a:lvl4pPr marL="1828800" marR="0" lvl="3" indent="-228600" algn="l" rtl="0">
              <a:lnSpc>
                <a:spcPct val="130000"/>
              </a:lnSpc>
              <a:spcBef>
                <a:spcPts val="500"/>
              </a:spcBef>
              <a:spcAft>
                <a:spcPts val="0"/>
              </a:spcAft>
              <a:buClr>
                <a:schemeClr val="lt1"/>
              </a:buClr>
              <a:buSzPts val="1020"/>
              <a:buFont typeface="Oswald Light"/>
              <a:buNone/>
              <a:defRPr sz="1200" b="1" i="0" u="none" strike="noStrike" cap="none">
                <a:solidFill>
                  <a:schemeClr val="lt1"/>
                </a:solidFill>
                <a:latin typeface="Oswald Light"/>
                <a:ea typeface="Oswald Light"/>
                <a:cs typeface="Oswald Light"/>
                <a:sym typeface="Oswald Light"/>
              </a:defRPr>
            </a:lvl4pPr>
            <a:lvl5pPr marL="2286000" marR="0" lvl="4" indent="-293370" algn="l" rtl="0">
              <a:lnSpc>
                <a:spcPct val="130000"/>
              </a:lnSpc>
              <a:spcBef>
                <a:spcPts val="500"/>
              </a:spcBef>
              <a:spcAft>
                <a:spcPts val="0"/>
              </a:spcAft>
              <a:buClr>
                <a:schemeClr val="lt1"/>
              </a:buClr>
              <a:buSzPts val="1020"/>
              <a:buFont typeface="Arial"/>
              <a:buChar char="•"/>
              <a:defRPr sz="1200" b="0" i="0" u="none" strike="noStrike" cap="none">
                <a:solidFill>
                  <a:schemeClr val="lt1"/>
                </a:solidFill>
                <a:latin typeface="Oswald Light"/>
                <a:ea typeface="Oswald Light"/>
                <a:cs typeface="Oswald Light"/>
                <a:sym typeface="Oswald Light"/>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swald Light"/>
                <a:ea typeface="Oswald Light"/>
                <a:cs typeface="Oswald Light"/>
                <a:sym typeface="Oswald Light"/>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swald Light"/>
                <a:ea typeface="Oswald Light"/>
                <a:cs typeface="Oswald Light"/>
                <a:sym typeface="Oswald Light"/>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swald Light"/>
                <a:ea typeface="Oswald Light"/>
                <a:cs typeface="Oswald Light"/>
                <a:sym typeface="Oswald Light"/>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Oswald Light"/>
                <a:ea typeface="Oswald Light"/>
                <a:cs typeface="Oswald Light"/>
                <a:sym typeface="Oswald Light"/>
              </a:defRPr>
            </a:lvl9pPr>
          </a:lstStyle>
          <a:p>
            <a:endParaRPr/>
          </a:p>
        </p:txBody>
      </p:sp>
      <p:sp>
        <p:nvSpPr>
          <p:cNvPr id="21" name="Google Shape;21;p3"/>
          <p:cNvSpPr txBox="1">
            <a:spLocks noGrp="1"/>
          </p:cNvSpPr>
          <p:nvPr>
            <p:ph type="dt" idx="10"/>
          </p:nvPr>
        </p:nvSpPr>
        <p:spPr>
          <a:xfrm rot="5400000">
            <a:off x="10471087" y="4891318"/>
            <a:ext cx="2673295"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700" b="1" i="0" u="none" strike="noStrike" cap="none">
                <a:solidFill>
                  <a:schemeClr val="lt1"/>
                </a:solidFill>
                <a:latin typeface="Oswald Light"/>
                <a:ea typeface="Oswald Light"/>
                <a:cs typeface="Oswald Light"/>
                <a:sym typeface="Oswald Ligh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Oswald Light"/>
                <a:ea typeface="Oswald Light"/>
                <a:cs typeface="Oswald Light"/>
                <a:sym typeface="Oswald Light"/>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Oswald Light"/>
                <a:ea typeface="Oswald Light"/>
                <a:cs typeface="Oswald Light"/>
                <a:sym typeface="Oswald Light"/>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Oswald Light"/>
                <a:ea typeface="Oswald Light"/>
                <a:cs typeface="Oswald Light"/>
                <a:sym typeface="Oswald Light"/>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Oswald Light"/>
                <a:ea typeface="Oswald Light"/>
                <a:cs typeface="Oswald Light"/>
                <a:sym typeface="Oswald Light"/>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Oswald Light"/>
                <a:ea typeface="Oswald Light"/>
                <a:cs typeface="Oswald Light"/>
                <a:sym typeface="Oswald Light"/>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Oswald Light"/>
                <a:ea typeface="Oswald Light"/>
                <a:cs typeface="Oswald Light"/>
                <a:sym typeface="Oswald Light"/>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Oswald Light"/>
                <a:ea typeface="Oswald Light"/>
                <a:cs typeface="Oswald Light"/>
                <a:sym typeface="Oswald Light"/>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Oswald Light"/>
                <a:ea typeface="Oswald Light"/>
                <a:cs typeface="Oswald Light"/>
                <a:sym typeface="Oswald Light"/>
              </a:defRPr>
            </a:lvl9pPr>
          </a:lstStyle>
          <a:p>
            <a:endParaRPr/>
          </a:p>
        </p:txBody>
      </p:sp>
      <p:sp>
        <p:nvSpPr>
          <p:cNvPr id="22" name="Google Shape;22;p3"/>
          <p:cNvSpPr txBox="1">
            <a:spLocks noGrp="1"/>
          </p:cNvSpPr>
          <p:nvPr>
            <p:ph type="ftr" idx="11"/>
          </p:nvPr>
        </p:nvSpPr>
        <p:spPr>
          <a:xfrm rot="5400000">
            <a:off x="10473021" y="1609893"/>
            <a:ext cx="2669427"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700" b="1" i="0" u="none" strike="noStrike" cap="none">
                <a:solidFill>
                  <a:schemeClr val="lt1"/>
                </a:solidFill>
                <a:latin typeface="Oswald Light"/>
                <a:ea typeface="Oswald Light"/>
                <a:cs typeface="Oswald Light"/>
                <a:sym typeface="Oswald Ligh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Oswald Light"/>
                <a:ea typeface="Oswald Light"/>
                <a:cs typeface="Oswald Light"/>
                <a:sym typeface="Oswald Light"/>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Oswald Light"/>
                <a:ea typeface="Oswald Light"/>
                <a:cs typeface="Oswald Light"/>
                <a:sym typeface="Oswald Light"/>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Oswald Light"/>
                <a:ea typeface="Oswald Light"/>
                <a:cs typeface="Oswald Light"/>
                <a:sym typeface="Oswald Light"/>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Oswald Light"/>
                <a:ea typeface="Oswald Light"/>
                <a:cs typeface="Oswald Light"/>
                <a:sym typeface="Oswald Light"/>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Oswald Light"/>
                <a:ea typeface="Oswald Light"/>
                <a:cs typeface="Oswald Light"/>
                <a:sym typeface="Oswald Light"/>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Oswald Light"/>
                <a:ea typeface="Oswald Light"/>
                <a:cs typeface="Oswald Light"/>
                <a:sym typeface="Oswald Light"/>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Oswald Light"/>
                <a:ea typeface="Oswald Light"/>
                <a:cs typeface="Oswald Light"/>
                <a:sym typeface="Oswald Light"/>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Oswald Light"/>
                <a:ea typeface="Oswald Light"/>
                <a:cs typeface="Oswald Light"/>
                <a:sym typeface="Oswald Light"/>
              </a:defRPr>
            </a:lvl9pPr>
          </a:lstStyle>
          <a:p>
            <a:endParaRPr/>
          </a:p>
        </p:txBody>
      </p:sp>
      <p:sp>
        <p:nvSpPr>
          <p:cNvPr id="23" name="Google Shape;23;p3"/>
          <p:cNvSpPr txBox="1">
            <a:spLocks noGrp="1"/>
          </p:cNvSpPr>
          <p:nvPr>
            <p:ph type="sldNum" idx="12"/>
          </p:nvPr>
        </p:nvSpPr>
        <p:spPr>
          <a:xfrm>
            <a:off x="11492908" y="3219853"/>
            <a:ext cx="629653" cy="42983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1pPr>
            <a:lvl2pPr marL="0" marR="0" lvl="1" indent="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2pPr>
            <a:lvl3pPr marL="0" marR="0" lvl="2" indent="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3pPr>
            <a:lvl4pPr marL="0" marR="0" lvl="3" indent="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4pPr>
            <a:lvl5pPr marL="0" marR="0" lvl="4" indent="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5pPr>
            <a:lvl6pPr marL="0" marR="0" lvl="5" indent="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6pPr>
            <a:lvl7pPr marL="0" marR="0" lvl="6" indent="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7pPr>
            <a:lvl8pPr marL="0" marR="0" lvl="7" indent="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8pPr>
            <a:lvl9pPr marL="0" marR="0" lvl="8" indent="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Oswald"/>
                <a:ea typeface="Oswald"/>
                <a:cs typeface="Oswald"/>
                <a:sym typeface="Oswald"/>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AngeloStateCS/GitWorkshop"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p:cNvGrpSpPr/>
        <p:nvPr/>
      </p:nvGrpSpPr>
      <p:grpSpPr>
        <a:xfrm>
          <a:off x="0" y="0"/>
          <a:ext cx="0" cy="0"/>
          <a:chOff x="0" y="0"/>
          <a:chExt cx="0" cy="0"/>
        </a:xfrm>
      </p:grpSpPr>
      <p:sp>
        <p:nvSpPr>
          <p:cNvPr id="103" name="Google Shape;103;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Oswald Light"/>
              <a:ea typeface="Oswald Light"/>
              <a:cs typeface="Oswald Light"/>
              <a:sym typeface="Oswald Light"/>
            </a:endParaRPr>
          </a:p>
        </p:txBody>
      </p:sp>
      <p:pic>
        <p:nvPicPr>
          <p:cNvPr id="104" name="Google Shape;104;p1" descr="Vintage bulbs with one on"/>
          <p:cNvPicPr preferRelativeResize="0"/>
          <p:nvPr/>
        </p:nvPicPr>
        <p:blipFill rotWithShape="1">
          <a:blip r:embed="rId3">
            <a:alphaModFix/>
          </a:blip>
          <a:srcRect b="15433"/>
          <a:stretch/>
        </p:blipFill>
        <p:spPr>
          <a:xfrm>
            <a:off x="20" y="1571"/>
            <a:ext cx="12191980" cy="6856429"/>
          </a:xfrm>
          <a:prstGeom prst="rect">
            <a:avLst/>
          </a:prstGeom>
          <a:noFill/>
          <a:ln>
            <a:noFill/>
          </a:ln>
        </p:spPr>
      </p:pic>
      <p:sp>
        <p:nvSpPr>
          <p:cNvPr id="105" name="Google Shape;105;p1"/>
          <p:cNvSpPr/>
          <p:nvPr/>
        </p:nvSpPr>
        <p:spPr>
          <a:xfrm>
            <a:off x="733197" y="1114197"/>
            <a:ext cx="4629606" cy="4629606"/>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Oswald Light"/>
              <a:ea typeface="Oswald Light"/>
              <a:cs typeface="Oswald Light"/>
              <a:sym typeface="Oswald Light"/>
            </a:endParaRPr>
          </a:p>
        </p:txBody>
      </p:sp>
      <p:sp>
        <p:nvSpPr>
          <p:cNvPr id="106" name="Google Shape;106;p1"/>
          <p:cNvSpPr txBox="1">
            <a:spLocks noGrp="1"/>
          </p:cNvSpPr>
          <p:nvPr>
            <p:ph type="ctrTitle"/>
          </p:nvPr>
        </p:nvSpPr>
        <p:spPr>
          <a:xfrm>
            <a:off x="1280159" y="2211978"/>
            <a:ext cx="3535679" cy="1425728"/>
          </a:xfrm>
          <a:prstGeom prst="rect">
            <a:avLst/>
          </a:prstGeom>
          <a:noFill/>
          <a:ln>
            <a:noFill/>
          </a:ln>
        </p:spPr>
        <p:txBody>
          <a:bodyPr spcFirstLastPara="1" wrap="square" lIns="91425" tIns="45700" rIns="91425" bIns="45700" anchor="b" anchorCtr="0">
            <a:normAutofit/>
          </a:bodyPr>
          <a:lstStyle/>
          <a:p>
            <a:pPr marL="0" lvl="0" indent="0" algn="ctr" rtl="0">
              <a:lnSpc>
                <a:spcPct val="120000"/>
              </a:lnSpc>
              <a:spcBef>
                <a:spcPts val="0"/>
              </a:spcBef>
              <a:spcAft>
                <a:spcPts val="0"/>
              </a:spcAft>
              <a:buClr>
                <a:schemeClr val="dk1"/>
              </a:buClr>
              <a:buSzPts val="2800"/>
              <a:buFont typeface="Oswald"/>
              <a:buNone/>
            </a:pPr>
            <a:r>
              <a:rPr lang="en-US"/>
              <a:t>GITHUB </a:t>
            </a:r>
            <a:br>
              <a:rPr lang="en-US"/>
            </a:br>
            <a:r>
              <a:rPr lang="en-US"/>
              <a:t>WORKSHOP</a:t>
            </a:r>
            <a:endParaRPr/>
          </a:p>
        </p:txBody>
      </p:sp>
      <p:sp>
        <p:nvSpPr>
          <p:cNvPr id="107" name="Google Shape;107;p1"/>
          <p:cNvSpPr txBox="1">
            <a:spLocks noGrp="1"/>
          </p:cNvSpPr>
          <p:nvPr>
            <p:ph type="subTitle" idx="1"/>
          </p:nvPr>
        </p:nvSpPr>
        <p:spPr>
          <a:xfrm>
            <a:off x="1524000" y="4249360"/>
            <a:ext cx="3048000" cy="877585"/>
          </a:xfrm>
          <a:prstGeom prst="rect">
            <a:avLst/>
          </a:prstGeom>
          <a:noFill/>
          <a:ln>
            <a:noFill/>
          </a:ln>
        </p:spPr>
        <p:txBody>
          <a:bodyPr spcFirstLastPara="1" wrap="square" lIns="91425" tIns="45700" rIns="91425" bIns="45700" anchor="t" anchorCtr="0">
            <a:normAutofit/>
          </a:bodyPr>
          <a:lstStyle/>
          <a:p>
            <a:pPr marL="0" lvl="0" indent="0" algn="ctr" rtl="0">
              <a:lnSpc>
                <a:spcPct val="130000"/>
              </a:lnSpc>
              <a:spcBef>
                <a:spcPts val="0"/>
              </a:spcBef>
              <a:spcAft>
                <a:spcPts val="0"/>
              </a:spcAft>
              <a:buClr>
                <a:schemeClr val="dk1"/>
              </a:buClr>
              <a:buSzPts val="1530"/>
              <a:buNone/>
            </a:pPr>
            <a:r>
              <a:rPr lang="en-US"/>
              <a:t>THE BASICS</a:t>
            </a:r>
            <a:endParaRPr/>
          </a:p>
        </p:txBody>
      </p:sp>
      <p:cxnSp>
        <p:nvCxnSpPr>
          <p:cNvPr id="108" name="Google Shape;108;p1"/>
          <p:cNvCxnSpPr/>
          <p:nvPr/>
        </p:nvCxnSpPr>
        <p:spPr>
          <a:xfrm>
            <a:off x="2562423" y="3960586"/>
            <a:ext cx="971155" cy="0"/>
          </a:xfrm>
          <a:prstGeom prst="straightConnector1">
            <a:avLst/>
          </a:prstGeom>
          <a:noFill/>
          <a:ln w="31750" cap="flat" cmpd="sng">
            <a:solidFill>
              <a:schemeClr val="dk1"/>
            </a:solidFill>
            <a:prstDash val="solid"/>
            <a:miter lim="800000"/>
            <a:headEnd type="none" w="sm" len="sm"/>
            <a:tailEnd type="none" w="sm" len="sm"/>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2"/>
          <p:cNvSpPr txBox="1">
            <a:spLocks noGrp="1"/>
          </p:cNvSpPr>
          <p:nvPr>
            <p:ph type="title"/>
          </p:nvPr>
        </p:nvSpPr>
        <p:spPr>
          <a:xfrm>
            <a:off x="1429566" y="1045445"/>
            <a:ext cx="9238434" cy="857559"/>
          </a:xfrm>
          <a:prstGeom prst="rect">
            <a:avLst/>
          </a:prstGeom>
          <a:noFill/>
          <a:ln>
            <a:noFill/>
          </a:ln>
        </p:spPr>
        <p:txBody>
          <a:bodyPr spcFirstLastPara="1" wrap="square" lIns="91425" tIns="45700" rIns="91425" bIns="45700" anchor="b" anchorCtr="0">
            <a:noAutofit/>
          </a:bodyPr>
          <a:lstStyle/>
          <a:p>
            <a:pPr marL="0" lvl="0" indent="0" algn="l" rtl="0">
              <a:lnSpc>
                <a:spcPct val="120000"/>
              </a:lnSpc>
              <a:spcBef>
                <a:spcPts val="0"/>
              </a:spcBef>
              <a:spcAft>
                <a:spcPts val="0"/>
              </a:spcAft>
              <a:buClr>
                <a:schemeClr val="lt1"/>
              </a:buClr>
              <a:buSzPts val="2800"/>
              <a:buFont typeface="Oswald"/>
              <a:buNone/>
            </a:pPr>
            <a:r>
              <a:rPr lang="en-US"/>
              <a:t>Step 5a (cont.)</a:t>
            </a:r>
            <a:endParaRPr/>
          </a:p>
        </p:txBody>
      </p:sp>
      <p:sp>
        <p:nvSpPr>
          <p:cNvPr id="174" name="Google Shape;174;p22"/>
          <p:cNvSpPr txBox="1">
            <a:spLocks noGrp="1"/>
          </p:cNvSpPr>
          <p:nvPr>
            <p:ph type="body" idx="1"/>
          </p:nvPr>
        </p:nvSpPr>
        <p:spPr>
          <a:xfrm>
            <a:off x="1429566" y="2286000"/>
            <a:ext cx="9238434" cy="3810000"/>
          </a:xfrm>
          <a:prstGeom prst="rect">
            <a:avLst/>
          </a:prstGeom>
          <a:noFill/>
          <a:ln>
            <a:noFill/>
          </a:ln>
        </p:spPr>
        <p:txBody>
          <a:bodyPr spcFirstLastPara="1" wrap="square" lIns="91425" tIns="45700" rIns="91425" bIns="45700" anchor="t" anchorCtr="0">
            <a:normAutofit/>
          </a:bodyPr>
          <a:lstStyle/>
          <a:p>
            <a:pPr marL="457200" lvl="0" indent="-325755" algn="l" rtl="0">
              <a:lnSpc>
                <a:spcPct val="130000"/>
              </a:lnSpc>
              <a:spcBef>
                <a:spcPts val="1000"/>
              </a:spcBef>
              <a:spcAft>
                <a:spcPts val="0"/>
              </a:spcAft>
              <a:buClr>
                <a:schemeClr val="lt1"/>
              </a:buClr>
              <a:buSzPts val="1530"/>
              <a:buChar char="•"/>
            </a:pPr>
            <a:r>
              <a:rPr lang="en-US"/>
              <a:t>Copy the https link</a:t>
            </a:r>
            <a:endParaRPr/>
          </a:p>
          <a:p>
            <a:pPr marL="131445" lvl="0" indent="0" algn="l" rtl="0">
              <a:lnSpc>
                <a:spcPct val="130000"/>
              </a:lnSpc>
              <a:spcBef>
                <a:spcPts val="1000"/>
              </a:spcBef>
              <a:spcAft>
                <a:spcPts val="0"/>
              </a:spcAft>
              <a:buSzPts val="1530"/>
              <a:buNone/>
            </a:pPr>
            <a:endParaRPr/>
          </a:p>
        </p:txBody>
      </p:sp>
      <p:pic>
        <p:nvPicPr>
          <p:cNvPr id="175" name="Google Shape;175;p22" descr="Graphical user interface, text, application, chat or text message&#10;&#10;Description automatically generated"/>
          <p:cNvPicPr preferRelativeResize="0"/>
          <p:nvPr/>
        </p:nvPicPr>
        <p:blipFill rotWithShape="1">
          <a:blip r:embed="rId3">
            <a:alphaModFix/>
          </a:blip>
          <a:srcRect/>
          <a:stretch/>
        </p:blipFill>
        <p:spPr>
          <a:xfrm>
            <a:off x="3885630" y="2286000"/>
            <a:ext cx="3515216" cy="2972215"/>
          </a:xfrm>
          <a:prstGeom prst="rect">
            <a:avLst/>
          </a:prstGeom>
          <a:noFill/>
          <a:ln>
            <a:noFill/>
          </a:ln>
        </p:spPr>
      </p:pic>
      <p:sp>
        <p:nvSpPr>
          <p:cNvPr id="176" name="Google Shape;176;p22"/>
          <p:cNvSpPr/>
          <p:nvPr/>
        </p:nvSpPr>
        <p:spPr>
          <a:xfrm rot="7679929">
            <a:off x="6847072" y="3027081"/>
            <a:ext cx="727969" cy="492711"/>
          </a:xfrm>
          <a:prstGeom prst="rightArrow">
            <a:avLst>
              <a:gd name="adj1" fmla="val 50000"/>
              <a:gd name="adj2" fmla="val 50000"/>
            </a:avLst>
          </a:prstGeom>
          <a:solidFill>
            <a:schemeClr val="lt1"/>
          </a:solidFill>
          <a:ln w="25400" cap="flat" cmpd="sng">
            <a:solidFill>
              <a:srgbClr val="74775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3"/>
          <p:cNvSpPr txBox="1">
            <a:spLocks noGrp="1"/>
          </p:cNvSpPr>
          <p:nvPr>
            <p:ph type="title"/>
          </p:nvPr>
        </p:nvSpPr>
        <p:spPr>
          <a:xfrm>
            <a:off x="1429566" y="1045445"/>
            <a:ext cx="9238434" cy="857559"/>
          </a:xfrm>
          <a:prstGeom prst="rect">
            <a:avLst/>
          </a:prstGeom>
          <a:noFill/>
          <a:ln>
            <a:noFill/>
          </a:ln>
        </p:spPr>
        <p:txBody>
          <a:bodyPr spcFirstLastPara="1" wrap="square" lIns="91425" tIns="45700" rIns="91425" bIns="45700" anchor="b" anchorCtr="0">
            <a:noAutofit/>
          </a:bodyPr>
          <a:lstStyle/>
          <a:p>
            <a:pPr marL="0" lvl="0" indent="0" algn="l" rtl="0">
              <a:lnSpc>
                <a:spcPct val="120000"/>
              </a:lnSpc>
              <a:spcBef>
                <a:spcPts val="0"/>
              </a:spcBef>
              <a:spcAft>
                <a:spcPts val="0"/>
              </a:spcAft>
              <a:buClr>
                <a:schemeClr val="lt1"/>
              </a:buClr>
              <a:buSzPts val="2800"/>
              <a:buFont typeface="Oswald"/>
              <a:buNone/>
            </a:pPr>
            <a:r>
              <a:rPr lang="en-US"/>
              <a:t>Step 6: Git Gui</a:t>
            </a:r>
            <a:endParaRPr/>
          </a:p>
        </p:txBody>
      </p:sp>
      <p:sp>
        <p:nvSpPr>
          <p:cNvPr id="182" name="Google Shape;182;p23"/>
          <p:cNvSpPr txBox="1">
            <a:spLocks noGrp="1"/>
          </p:cNvSpPr>
          <p:nvPr>
            <p:ph type="body" idx="1"/>
          </p:nvPr>
        </p:nvSpPr>
        <p:spPr>
          <a:xfrm>
            <a:off x="1429566" y="2286000"/>
            <a:ext cx="9238434" cy="3810000"/>
          </a:xfrm>
          <a:prstGeom prst="rect">
            <a:avLst/>
          </a:prstGeom>
          <a:noFill/>
          <a:ln>
            <a:noFill/>
          </a:ln>
        </p:spPr>
        <p:txBody>
          <a:bodyPr spcFirstLastPara="1" wrap="square" lIns="91425" tIns="45700" rIns="91425" bIns="45700" anchor="t" anchorCtr="0">
            <a:normAutofit/>
          </a:bodyPr>
          <a:lstStyle/>
          <a:p>
            <a:pPr marL="571500" lvl="0" indent="-342900" algn="l" rtl="0">
              <a:lnSpc>
                <a:spcPct val="130000"/>
              </a:lnSpc>
              <a:spcBef>
                <a:spcPts val="1000"/>
              </a:spcBef>
              <a:spcAft>
                <a:spcPts val="0"/>
              </a:spcAft>
              <a:buClr>
                <a:schemeClr val="lt1"/>
              </a:buClr>
              <a:buSzPts val="1530"/>
              <a:buFont typeface="Arial"/>
              <a:buAutoNum type="arabicPeriod"/>
            </a:pPr>
            <a:r>
              <a:rPr lang="en-US"/>
              <a:t>Open up the start menu, and search git gui, and click it.</a:t>
            </a:r>
            <a:endParaRPr/>
          </a:p>
          <a:p>
            <a:pPr marL="571500" lvl="0" indent="-342900" algn="l" rtl="0">
              <a:lnSpc>
                <a:spcPct val="130000"/>
              </a:lnSpc>
              <a:spcBef>
                <a:spcPts val="1000"/>
              </a:spcBef>
              <a:spcAft>
                <a:spcPts val="0"/>
              </a:spcAft>
              <a:buClr>
                <a:schemeClr val="lt1"/>
              </a:buClr>
              <a:buSzPts val="1530"/>
              <a:buFont typeface="Arial"/>
              <a:buAutoNum type="arabicPeriod"/>
            </a:pPr>
            <a:r>
              <a:rPr lang="en-US"/>
              <a:t>Click on Clone Existing Repository</a:t>
            </a:r>
            <a:endParaRPr/>
          </a:p>
          <a:p>
            <a:pPr marL="571500" lvl="0" indent="-342900" algn="l" rtl="0">
              <a:lnSpc>
                <a:spcPct val="130000"/>
              </a:lnSpc>
              <a:spcBef>
                <a:spcPts val="1000"/>
              </a:spcBef>
              <a:spcAft>
                <a:spcPts val="0"/>
              </a:spcAft>
              <a:buClr>
                <a:schemeClr val="lt1"/>
              </a:buClr>
              <a:buSzPts val="1530"/>
              <a:buFont typeface="Arial"/>
              <a:buAutoNum type="arabicPeriod"/>
            </a:pPr>
            <a:r>
              <a:rPr lang="en-US"/>
              <a:t>In Source Location, paste that https link</a:t>
            </a:r>
            <a:endParaRPr/>
          </a:p>
          <a:p>
            <a:pPr marL="571500" lvl="0" indent="-342900" algn="l" rtl="0">
              <a:lnSpc>
                <a:spcPct val="130000"/>
              </a:lnSpc>
              <a:spcBef>
                <a:spcPts val="1000"/>
              </a:spcBef>
              <a:spcAft>
                <a:spcPts val="0"/>
              </a:spcAft>
              <a:buClr>
                <a:schemeClr val="lt1"/>
              </a:buClr>
              <a:buSzPts val="1530"/>
              <a:buFont typeface="Arial"/>
              <a:buAutoNum type="arabicPeriod"/>
            </a:pPr>
            <a:r>
              <a:rPr lang="en-US"/>
              <a:t>In target Directory, select a file to store the repo in.</a:t>
            </a:r>
            <a:endParaRPr/>
          </a:p>
          <a:p>
            <a:pPr marL="571500" lvl="0" indent="-342900" algn="l" rtl="0">
              <a:lnSpc>
                <a:spcPct val="130000"/>
              </a:lnSpc>
              <a:spcBef>
                <a:spcPts val="1000"/>
              </a:spcBef>
              <a:spcAft>
                <a:spcPts val="0"/>
              </a:spcAft>
              <a:buClr>
                <a:schemeClr val="lt1"/>
              </a:buClr>
              <a:buSzPts val="1530"/>
              <a:buFont typeface="Arial"/>
              <a:buAutoNum type="arabicPeriod"/>
            </a:pPr>
            <a:r>
              <a:rPr lang="en-US"/>
              <a:t>Now add a /[fileNameHere] to the end of the target</a:t>
            </a:r>
            <a:endParaRPr/>
          </a:p>
          <a:p>
            <a:pPr marL="228600" lvl="0" indent="0" algn="l" rtl="0">
              <a:lnSpc>
                <a:spcPct val="130000"/>
              </a:lnSpc>
              <a:spcBef>
                <a:spcPts val="1000"/>
              </a:spcBef>
              <a:spcAft>
                <a:spcPts val="0"/>
              </a:spcAft>
              <a:buClr>
                <a:schemeClr val="lt1"/>
              </a:buClr>
              <a:buSzPts val="1530"/>
              <a:buNone/>
            </a:pPr>
            <a:r>
              <a:rPr lang="en-US"/>
              <a:t>directory, this will be the name of the file your repo will be stored in.</a:t>
            </a:r>
            <a:endParaRPr/>
          </a:p>
        </p:txBody>
      </p:sp>
      <p:pic>
        <p:nvPicPr>
          <p:cNvPr id="183" name="Google Shape;183;p23"/>
          <p:cNvPicPr preferRelativeResize="0"/>
          <p:nvPr/>
        </p:nvPicPr>
        <p:blipFill rotWithShape="1">
          <a:blip r:embed="rId3">
            <a:alphaModFix/>
          </a:blip>
          <a:srcRect/>
          <a:stretch/>
        </p:blipFill>
        <p:spPr>
          <a:xfrm>
            <a:off x="7061706" y="2286000"/>
            <a:ext cx="4229690" cy="2505425"/>
          </a:xfrm>
          <a:prstGeom prst="rect">
            <a:avLst/>
          </a:prstGeom>
          <a:noFill/>
          <a:ln>
            <a:noFill/>
          </a:ln>
        </p:spPr>
      </p:pic>
      <p:pic>
        <p:nvPicPr>
          <p:cNvPr id="184" name="Google Shape;184;p23"/>
          <p:cNvPicPr preferRelativeResize="0"/>
          <p:nvPr/>
        </p:nvPicPr>
        <p:blipFill rotWithShape="1">
          <a:blip r:embed="rId4">
            <a:alphaModFix/>
          </a:blip>
          <a:srcRect/>
          <a:stretch/>
        </p:blipFill>
        <p:spPr>
          <a:xfrm>
            <a:off x="6828374" y="2286000"/>
            <a:ext cx="5045770" cy="2202388"/>
          </a:xfrm>
          <a:prstGeom prst="rect">
            <a:avLst/>
          </a:prstGeom>
          <a:noFill/>
          <a:ln>
            <a:noFill/>
          </a:ln>
        </p:spPr>
      </p:pic>
      <p:pic>
        <p:nvPicPr>
          <p:cNvPr id="185" name="Google Shape;185;p23"/>
          <p:cNvPicPr preferRelativeResize="0"/>
          <p:nvPr/>
        </p:nvPicPr>
        <p:blipFill rotWithShape="1">
          <a:blip r:embed="rId5">
            <a:alphaModFix/>
          </a:blip>
          <a:srcRect/>
          <a:stretch/>
        </p:blipFill>
        <p:spPr>
          <a:xfrm>
            <a:off x="6828374" y="2299679"/>
            <a:ext cx="5111203" cy="2202388"/>
          </a:xfrm>
          <a:prstGeom prst="rect">
            <a:avLst/>
          </a:prstGeom>
          <a:noFill/>
          <a:ln>
            <a:noFill/>
          </a:ln>
        </p:spPr>
      </p:pic>
      <p:pic>
        <p:nvPicPr>
          <p:cNvPr id="186" name="Google Shape;186;p23"/>
          <p:cNvPicPr preferRelativeResize="0"/>
          <p:nvPr/>
        </p:nvPicPr>
        <p:blipFill rotWithShape="1">
          <a:blip r:embed="rId6">
            <a:alphaModFix/>
          </a:blip>
          <a:srcRect/>
          <a:stretch/>
        </p:blipFill>
        <p:spPr>
          <a:xfrm>
            <a:off x="6828374" y="2286000"/>
            <a:ext cx="5124201" cy="222465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1"/>
                                          </p:stCondLst>
                                        </p:cTn>
                                        <p:tgtEl>
                                          <p:spTgt spid="18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1"/>
                                          </p:stCondLst>
                                        </p:cTn>
                                        <p:tgtEl>
                                          <p:spTgt spid="18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1"/>
                                          </p:stCondLst>
                                        </p:cTn>
                                        <p:tgtEl>
                                          <p:spTgt spid="18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5"/>
          <p:cNvSpPr txBox="1">
            <a:spLocks noGrp="1"/>
          </p:cNvSpPr>
          <p:nvPr>
            <p:ph type="title"/>
          </p:nvPr>
        </p:nvSpPr>
        <p:spPr>
          <a:xfrm>
            <a:off x="1429566" y="1045445"/>
            <a:ext cx="9238434" cy="857559"/>
          </a:xfrm>
          <a:prstGeom prst="rect">
            <a:avLst/>
          </a:prstGeom>
          <a:noFill/>
          <a:ln>
            <a:noFill/>
          </a:ln>
        </p:spPr>
        <p:txBody>
          <a:bodyPr spcFirstLastPara="1" wrap="square" lIns="91425" tIns="45700" rIns="91425" bIns="45700" anchor="b" anchorCtr="0">
            <a:noAutofit/>
          </a:bodyPr>
          <a:lstStyle/>
          <a:p>
            <a:pPr marL="0" lvl="0" indent="0" algn="l" rtl="0">
              <a:lnSpc>
                <a:spcPct val="120000"/>
              </a:lnSpc>
              <a:spcBef>
                <a:spcPts val="0"/>
              </a:spcBef>
              <a:spcAft>
                <a:spcPts val="0"/>
              </a:spcAft>
              <a:buClr>
                <a:schemeClr val="lt1"/>
              </a:buClr>
              <a:buSzPts val="2800"/>
              <a:buFont typeface="Oswald"/>
              <a:buNone/>
            </a:pPr>
            <a:r>
              <a:rPr lang="en-US"/>
              <a:t>Step 6a: Opening up your local copy</a:t>
            </a:r>
            <a:endParaRPr/>
          </a:p>
        </p:txBody>
      </p:sp>
      <p:sp>
        <p:nvSpPr>
          <p:cNvPr id="192" name="Google Shape;192;p25"/>
          <p:cNvSpPr txBox="1">
            <a:spLocks noGrp="1"/>
          </p:cNvSpPr>
          <p:nvPr>
            <p:ph type="body" idx="1"/>
          </p:nvPr>
        </p:nvSpPr>
        <p:spPr>
          <a:xfrm>
            <a:off x="1429566" y="2286000"/>
            <a:ext cx="9238434" cy="3810000"/>
          </a:xfrm>
          <a:prstGeom prst="rect">
            <a:avLst/>
          </a:prstGeom>
          <a:noFill/>
          <a:ln>
            <a:noFill/>
          </a:ln>
        </p:spPr>
        <p:txBody>
          <a:bodyPr spcFirstLastPara="1" wrap="square" lIns="91425" tIns="45700" rIns="91425" bIns="45700" anchor="t" anchorCtr="0">
            <a:normAutofit/>
          </a:bodyPr>
          <a:lstStyle/>
          <a:p>
            <a:pPr marL="474344" lvl="0" indent="-342899" algn="l" rtl="0">
              <a:lnSpc>
                <a:spcPct val="130000"/>
              </a:lnSpc>
              <a:spcBef>
                <a:spcPts val="1000"/>
              </a:spcBef>
              <a:spcAft>
                <a:spcPts val="0"/>
              </a:spcAft>
              <a:buSzPts val="1530"/>
              <a:buFont typeface="Arial"/>
              <a:buAutoNum type="arabicPeriod"/>
            </a:pPr>
            <a:r>
              <a:rPr lang="en-US"/>
              <a:t>Click on Repository on the top left.</a:t>
            </a:r>
            <a:endParaRPr/>
          </a:p>
          <a:p>
            <a:pPr marL="474344" lvl="0" indent="-342899" algn="l" rtl="0">
              <a:lnSpc>
                <a:spcPct val="130000"/>
              </a:lnSpc>
              <a:spcBef>
                <a:spcPts val="1000"/>
              </a:spcBef>
              <a:spcAft>
                <a:spcPts val="0"/>
              </a:spcAft>
              <a:buSzPts val="1530"/>
              <a:buFont typeface="Arial"/>
              <a:buAutoNum type="arabicPeriod"/>
            </a:pPr>
            <a:r>
              <a:rPr lang="en-US"/>
              <a:t>Click on explore working copy.</a:t>
            </a:r>
            <a:endParaRPr/>
          </a:p>
          <a:p>
            <a:pPr marL="474344" lvl="0" indent="-342899" algn="l" rtl="0">
              <a:lnSpc>
                <a:spcPct val="130000"/>
              </a:lnSpc>
              <a:spcBef>
                <a:spcPts val="1000"/>
              </a:spcBef>
              <a:spcAft>
                <a:spcPts val="0"/>
              </a:spcAft>
              <a:buSzPts val="1530"/>
              <a:buFont typeface="Arial"/>
              <a:buAutoNum type="arabicPeriod"/>
            </a:pPr>
            <a:r>
              <a:rPr lang="en-US"/>
              <a:t>Welcome to your local copy of the code from the internet!</a:t>
            </a:r>
            <a:endParaRPr/>
          </a:p>
          <a:p>
            <a:pPr marL="474344" lvl="0" indent="-342899" algn="l" rtl="0">
              <a:lnSpc>
                <a:spcPct val="130000"/>
              </a:lnSpc>
              <a:spcBef>
                <a:spcPts val="1000"/>
              </a:spcBef>
              <a:spcAft>
                <a:spcPts val="0"/>
              </a:spcAft>
              <a:buSzPts val="1530"/>
              <a:buFont typeface="Arial"/>
              <a:buAutoNum type="arabicPeriod"/>
            </a:pPr>
            <a:r>
              <a:rPr lang="en-US"/>
              <a:t>Go ahead and right click, and make a new text document, name it the something unique +GitGUI</a:t>
            </a:r>
            <a:endParaRPr/>
          </a:p>
          <a:p>
            <a:pPr marL="474344" lvl="0" indent="-342899" algn="l" rtl="0">
              <a:lnSpc>
                <a:spcPct val="130000"/>
              </a:lnSpc>
              <a:spcBef>
                <a:spcPts val="1000"/>
              </a:spcBef>
              <a:spcAft>
                <a:spcPts val="0"/>
              </a:spcAft>
              <a:buSzPts val="1530"/>
              <a:buFont typeface="Arial"/>
              <a:buAutoNum type="arabicPeriod"/>
            </a:pPr>
            <a:r>
              <a:rPr lang="en-US"/>
              <a:t>Ex: bananaGitGui.</a:t>
            </a:r>
            <a:endParaRPr/>
          </a:p>
          <a:p>
            <a:pPr marL="474344" lvl="0" indent="-342899" algn="l" rtl="0">
              <a:lnSpc>
                <a:spcPct val="130000"/>
              </a:lnSpc>
              <a:spcBef>
                <a:spcPts val="1000"/>
              </a:spcBef>
              <a:spcAft>
                <a:spcPts val="0"/>
              </a:spcAft>
              <a:buSzPts val="1530"/>
              <a:buFont typeface="Arial"/>
              <a:buAutoNum type="arabicPeriod"/>
            </a:pPr>
            <a:r>
              <a:rPr lang="en-US"/>
              <a:t>Now open that text file and write some gibberish in it, and save it. </a:t>
            </a:r>
            <a:endParaRPr/>
          </a:p>
          <a:p>
            <a:pPr marL="474344" lvl="0" indent="-342899" algn="l" rtl="0">
              <a:lnSpc>
                <a:spcPct val="130000"/>
              </a:lnSpc>
              <a:spcBef>
                <a:spcPts val="1000"/>
              </a:spcBef>
              <a:spcAft>
                <a:spcPts val="0"/>
              </a:spcAft>
              <a:buSzPts val="1530"/>
              <a:buFont typeface="Arial"/>
              <a:buAutoNum type="arabicPeriod"/>
            </a:pPr>
            <a:r>
              <a:rPr lang="en-US"/>
              <a:t>THE WRITING PART IS IMPORTANT. Blank text files are not uploaded onto github.</a:t>
            </a:r>
            <a:endParaRPr/>
          </a:p>
        </p:txBody>
      </p:sp>
      <p:pic>
        <p:nvPicPr>
          <p:cNvPr id="193" name="Google Shape;193;p25"/>
          <p:cNvPicPr preferRelativeResize="0"/>
          <p:nvPr/>
        </p:nvPicPr>
        <p:blipFill rotWithShape="1">
          <a:blip r:embed="rId3">
            <a:alphaModFix/>
          </a:blip>
          <a:srcRect/>
          <a:stretch/>
        </p:blipFill>
        <p:spPr>
          <a:xfrm>
            <a:off x="7323339" y="1276124"/>
            <a:ext cx="4553673" cy="2457863"/>
          </a:xfrm>
          <a:prstGeom prst="rect">
            <a:avLst/>
          </a:prstGeom>
          <a:noFill/>
          <a:ln>
            <a:noFill/>
          </a:ln>
        </p:spPr>
      </p:pic>
      <p:sp>
        <p:nvSpPr>
          <p:cNvPr id="194" name="Google Shape;194;p25"/>
          <p:cNvSpPr/>
          <p:nvPr/>
        </p:nvSpPr>
        <p:spPr>
          <a:xfrm rot="2459365">
            <a:off x="6763099" y="1316644"/>
            <a:ext cx="612559" cy="315159"/>
          </a:xfrm>
          <a:prstGeom prst="rightArrow">
            <a:avLst>
              <a:gd name="adj1" fmla="val 50000"/>
              <a:gd name="adj2" fmla="val 50000"/>
            </a:avLst>
          </a:prstGeom>
          <a:solidFill>
            <a:schemeClr val="lt1"/>
          </a:solidFill>
          <a:ln w="25400" cap="flat" cmpd="sng">
            <a:solidFill>
              <a:srgbClr val="74775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6"/>
          <p:cNvSpPr txBox="1">
            <a:spLocks noGrp="1"/>
          </p:cNvSpPr>
          <p:nvPr>
            <p:ph type="title"/>
          </p:nvPr>
        </p:nvSpPr>
        <p:spPr>
          <a:xfrm>
            <a:off x="1429566" y="1045445"/>
            <a:ext cx="9238434" cy="857559"/>
          </a:xfrm>
          <a:prstGeom prst="rect">
            <a:avLst/>
          </a:prstGeom>
          <a:noFill/>
          <a:ln>
            <a:noFill/>
          </a:ln>
        </p:spPr>
        <p:txBody>
          <a:bodyPr spcFirstLastPara="1" wrap="square" lIns="91425" tIns="45700" rIns="91425" bIns="45700" anchor="b" anchorCtr="0">
            <a:noAutofit/>
          </a:bodyPr>
          <a:lstStyle/>
          <a:p>
            <a:pPr marL="0" lvl="0" indent="0" algn="l" rtl="0">
              <a:lnSpc>
                <a:spcPct val="120000"/>
              </a:lnSpc>
              <a:spcBef>
                <a:spcPts val="0"/>
              </a:spcBef>
              <a:spcAft>
                <a:spcPts val="0"/>
              </a:spcAft>
              <a:buClr>
                <a:schemeClr val="lt1"/>
              </a:buClr>
              <a:buSzPts val="2800"/>
              <a:buFont typeface="Oswald"/>
              <a:buNone/>
            </a:pPr>
            <a:r>
              <a:rPr lang="en-US"/>
              <a:t>Step 7a: Git Gui</a:t>
            </a:r>
            <a:endParaRPr/>
          </a:p>
        </p:txBody>
      </p:sp>
      <p:sp>
        <p:nvSpPr>
          <p:cNvPr id="200" name="Google Shape;200;p26"/>
          <p:cNvSpPr txBox="1">
            <a:spLocks noGrp="1"/>
          </p:cNvSpPr>
          <p:nvPr>
            <p:ph type="body" idx="1"/>
          </p:nvPr>
        </p:nvSpPr>
        <p:spPr>
          <a:xfrm>
            <a:off x="1429566" y="2286000"/>
            <a:ext cx="9238434" cy="3810000"/>
          </a:xfrm>
          <a:prstGeom prst="rect">
            <a:avLst/>
          </a:prstGeom>
          <a:noFill/>
          <a:ln>
            <a:noFill/>
          </a:ln>
        </p:spPr>
        <p:txBody>
          <a:bodyPr spcFirstLastPara="1" wrap="square" lIns="91425" tIns="45700" rIns="91425" bIns="45700" anchor="t" anchorCtr="0">
            <a:normAutofit lnSpcReduction="10000"/>
          </a:bodyPr>
          <a:lstStyle/>
          <a:p>
            <a:pPr marL="474344" lvl="0" indent="-342899" algn="l" rtl="0">
              <a:lnSpc>
                <a:spcPct val="130000"/>
              </a:lnSpc>
              <a:spcBef>
                <a:spcPts val="1000"/>
              </a:spcBef>
              <a:spcAft>
                <a:spcPts val="0"/>
              </a:spcAft>
              <a:buSzPts val="1530"/>
              <a:buFont typeface="Arial"/>
              <a:buAutoNum type="arabicPeriod"/>
            </a:pPr>
            <a:r>
              <a:rPr lang="en-US"/>
              <a:t>Now go back to your gui, and it will look something like this</a:t>
            </a:r>
            <a:endParaRPr/>
          </a:p>
          <a:p>
            <a:pPr marL="474344" lvl="0" indent="-342899" algn="l" rtl="0">
              <a:lnSpc>
                <a:spcPct val="130000"/>
              </a:lnSpc>
              <a:spcBef>
                <a:spcPts val="1000"/>
              </a:spcBef>
              <a:spcAft>
                <a:spcPts val="0"/>
              </a:spcAft>
              <a:buSzPts val="1530"/>
              <a:buFont typeface="Arial"/>
              <a:buAutoNum type="arabicPeriod"/>
            </a:pPr>
            <a:r>
              <a:rPr lang="en-US"/>
              <a:t>Click on rescan, and it will now look like this:</a:t>
            </a:r>
            <a:endParaRPr/>
          </a:p>
          <a:p>
            <a:pPr marL="474344" lvl="0" indent="-342899" algn="l" rtl="0">
              <a:lnSpc>
                <a:spcPct val="130000"/>
              </a:lnSpc>
              <a:spcBef>
                <a:spcPts val="1000"/>
              </a:spcBef>
              <a:spcAft>
                <a:spcPts val="0"/>
              </a:spcAft>
              <a:buSzPts val="1530"/>
              <a:buFont typeface="Arial"/>
              <a:buAutoNum type="arabicPeriod"/>
            </a:pPr>
            <a:r>
              <a:rPr lang="en-US"/>
              <a:t>Hit Stage Changed and it will move down a section.</a:t>
            </a:r>
            <a:endParaRPr/>
          </a:p>
          <a:p>
            <a:pPr marL="474344" lvl="0" indent="-342899" algn="l" rtl="0">
              <a:lnSpc>
                <a:spcPct val="130000"/>
              </a:lnSpc>
              <a:spcBef>
                <a:spcPts val="1000"/>
              </a:spcBef>
              <a:spcAft>
                <a:spcPts val="0"/>
              </a:spcAft>
              <a:buSzPts val="1530"/>
              <a:buFont typeface="Arial"/>
              <a:buAutoNum type="arabicPeriod"/>
            </a:pPr>
            <a:r>
              <a:rPr lang="en-US"/>
              <a:t>Now type something in the commit message box, this is the </a:t>
            </a:r>
            <a:endParaRPr/>
          </a:p>
          <a:p>
            <a:pPr marL="131445" lvl="0" indent="0" algn="l" rtl="0">
              <a:lnSpc>
                <a:spcPct val="130000"/>
              </a:lnSpc>
              <a:spcBef>
                <a:spcPts val="1000"/>
              </a:spcBef>
              <a:spcAft>
                <a:spcPts val="0"/>
              </a:spcAft>
              <a:buSzPts val="1530"/>
              <a:buNone/>
            </a:pPr>
            <a:r>
              <a:rPr lang="en-US"/>
              <a:t>same thing as commenting your code. Basicly a short and sweet</a:t>
            </a:r>
            <a:endParaRPr/>
          </a:p>
          <a:p>
            <a:pPr marL="131445" lvl="0" indent="0" algn="l" rtl="0">
              <a:lnSpc>
                <a:spcPct val="130000"/>
              </a:lnSpc>
              <a:spcBef>
                <a:spcPts val="1000"/>
              </a:spcBef>
              <a:spcAft>
                <a:spcPts val="0"/>
              </a:spcAft>
              <a:buSzPts val="1530"/>
              <a:buNone/>
            </a:pPr>
            <a:r>
              <a:rPr lang="en-US"/>
              <a:t>message for why your changing the repo.</a:t>
            </a:r>
            <a:endParaRPr/>
          </a:p>
          <a:p>
            <a:pPr marL="131445" lvl="0" indent="0" algn="l" rtl="0">
              <a:lnSpc>
                <a:spcPct val="130000"/>
              </a:lnSpc>
              <a:spcBef>
                <a:spcPts val="1000"/>
              </a:spcBef>
              <a:spcAft>
                <a:spcPts val="0"/>
              </a:spcAft>
              <a:buSzPts val="1530"/>
              <a:buNone/>
            </a:pPr>
            <a:r>
              <a:rPr lang="en-US"/>
              <a:t>5.  Hit push and you’ll get a new screen where you’ll just hit push</a:t>
            </a:r>
            <a:endParaRPr/>
          </a:p>
          <a:p>
            <a:pPr marL="131445" lvl="0" indent="0" algn="l" rtl="0">
              <a:lnSpc>
                <a:spcPct val="130000"/>
              </a:lnSpc>
              <a:spcBef>
                <a:spcPts val="1000"/>
              </a:spcBef>
              <a:spcAft>
                <a:spcPts val="0"/>
              </a:spcAft>
              <a:buSzPts val="1530"/>
              <a:buNone/>
            </a:pPr>
            <a:r>
              <a:rPr lang="en-US"/>
              <a:t>again.</a:t>
            </a:r>
            <a:endParaRPr/>
          </a:p>
        </p:txBody>
      </p:sp>
      <p:pic>
        <p:nvPicPr>
          <p:cNvPr id="201" name="Google Shape;201;p26"/>
          <p:cNvPicPr preferRelativeResize="0"/>
          <p:nvPr/>
        </p:nvPicPr>
        <p:blipFill rotWithShape="1">
          <a:blip r:embed="rId3">
            <a:alphaModFix/>
          </a:blip>
          <a:srcRect/>
          <a:stretch/>
        </p:blipFill>
        <p:spPr>
          <a:xfrm>
            <a:off x="7377670" y="2131750"/>
            <a:ext cx="4485220" cy="3964250"/>
          </a:xfrm>
          <a:prstGeom prst="rect">
            <a:avLst/>
          </a:prstGeom>
          <a:noFill/>
          <a:ln>
            <a:noFill/>
          </a:ln>
        </p:spPr>
      </p:pic>
      <p:pic>
        <p:nvPicPr>
          <p:cNvPr id="202" name="Google Shape;202;p26"/>
          <p:cNvPicPr preferRelativeResize="0"/>
          <p:nvPr/>
        </p:nvPicPr>
        <p:blipFill rotWithShape="1">
          <a:blip r:embed="rId4">
            <a:alphaModFix/>
          </a:blip>
          <a:srcRect/>
          <a:stretch/>
        </p:blipFill>
        <p:spPr>
          <a:xfrm>
            <a:off x="7377670" y="2131751"/>
            <a:ext cx="3710540" cy="398204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7"/>
          <p:cNvSpPr txBox="1">
            <a:spLocks noGrp="1"/>
          </p:cNvSpPr>
          <p:nvPr>
            <p:ph type="title"/>
          </p:nvPr>
        </p:nvSpPr>
        <p:spPr>
          <a:xfrm>
            <a:off x="1429566" y="1045445"/>
            <a:ext cx="9238434" cy="857559"/>
          </a:xfrm>
          <a:prstGeom prst="rect">
            <a:avLst/>
          </a:prstGeom>
          <a:noFill/>
          <a:ln>
            <a:noFill/>
          </a:ln>
        </p:spPr>
        <p:txBody>
          <a:bodyPr spcFirstLastPara="1" wrap="square" lIns="91425" tIns="45700" rIns="91425" bIns="45700" anchor="b" anchorCtr="0">
            <a:noAutofit/>
          </a:bodyPr>
          <a:lstStyle/>
          <a:p>
            <a:pPr marL="0" lvl="0" indent="0" algn="l" rtl="0">
              <a:lnSpc>
                <a:spcPct val="120000"/>
              </a:lnSpc>
              <a:spcBef>
                <a:spcPts val="0"/>
              </a:spcBef>
              <a:spcAft>
                <a:spcPts val="0"/>
              </a:spcAft>
              <a:buClr>
                <a:schemeClr val="lt1"/>
              </a:buClr>
              <a:buSzPts val="2800"/>
              <a:buFont typeface="Oswald"/>
              <a:buNone/>
            </a:pPr>
            <a:r>
              <a:rPr lang="en-US"/>
              <a:t>Step 8a: Authentication</a:t>
            </a:r>
            <a:endParaRPr/>
          </a:p>
        </p:txBody>
      </p:sp>
      <p:sp>
        <p:nvSpPr>
          <p:cNvPr id="208" name="Google Shape;208;p27"/>
          <p:cNvSpPr txBox="1">
            <a:spLocks noGrp="1"/>
          </p:cNvSpPr>
          <p:nvPr>
            <p:ph type="body" idx="1"/>
          </p:nvPr>
        </p:nvSpPr>
        <p:spPr>
          <a:xfrm>
            <a:off x="1429566" y="2286000"/>
            <a:ext cx="9238434" cy="3810000"/>
          </a:xfrm>
          <a:prstGeom prst="rect">
            <a:avLst/>
          </a:prstGeom>
          <a:noFill/>
          <a:ln>
            <a:noFill/>
          </a:ln>
        </p:spPr>
        <p:txBody>
          <a:bodyPr spcFirstLastPara="1" wrap="square" lIns="91425" tIns="45700" rIns="91425" bIns="45700" anchor="t" anchorCtr="0">
            <a:normAutofit/>
          </a:bodyPr>
          <a:lstStyle/>
          <a:p>
            <a:pPr marL="474344" lvl="0" indent="-342899" algn="l" rtl="0">
              <a:lnSpc>
                <a:spcPct val="130000"/>
              </a:lnSpc>
              <a:spcBef>
                <a:spcPts val="1000"/>
              </a:spcBef>
              <a:spcAft>
                <a:spcPts val="0"/>
              </a:spcAft>
              <a:buSzPts val="1530"/>
              <a:buFont typeface="Arial"/>
              <a:buAutoNum type="arabicPeriod"/>
            </a:pPr>
            <a:r>
              <a:rPr lang="en-US"/>
              <a:t>Welcome to the password part, and where working at the school is a bit weird.</a:t>
            </a:r>
            <a:endParaRPr/>
          </a:p>
          <a:p>
            <a:pPr marL="474344" lvl="0" indent="-342899" algn="l" rtl="0">
              <a:lnSpc>
                <a:spcPct val="130000"/>
              </a:lnSpc>
              <a:spcBef>
                <a:spcPts val="1000"/>
              </a:spcBef>
              <a:spcAft>
                <a:spcPts val="0"/>
              </a:spcAft>
              <a:buSzPts val="1530"/>
              <a:buFont typeface="Arial"/>
              <a:buAutoNum type="arabicPeriod"/>
            </a:pPr>
            <a:r>
              <a:rPr lang="en-US"/>
              <a:t>You’ll see this screen</a:t>
            </a:r>
            <a:endParaRPr/>
          </a:p>
          <a:p>
            <a:pPr marL="474344" lvl="0" indent="-342899" algn="l" rtl="0">
              <a:lnSpc>
                <a:spcPct val="130000"/>
              </a:lnSpc>
              <a:spcBef>
                <a:spcPts val="1000"/>
              </a:spcBef>
              <a:spcAft>
                <a:spcPts val="0"/>
              </a:spcAft>
              <a:buSzPts val="1530"/>
              <a:buFont typeface="Arial"/>
              <a:buAutoNum type="arabicPeriod"/>
            </a:pPr>
            <a:r>
              <a:rPr lang="en-US"/>
              <a:t>Enter your github email, and your PAT</a:t>
            </a:r>
            <a:endParaRPr/>
          </a:p>
          <a:p>
            <a:pPr marL="474344" lvl="0" indent="-342899" algn="l" rtl="0">
              <a:lnSpc>
                <a:spcPct val="130000"/>
              </a:lnSpc>
              <a:spcBef>
                <a:spcPts val="1000"/>
              </a:spcBef>
              <a:spcAft>
                <a:spcPts val="0"/>
              </a:spcAft>
              <a:buSzPts val="1530"/>
              <a:buFont typeface="Arial"/>
              <a:buAutoNum type="arabicPeriod"/>
            </a:pPr>
            <a:r>
              <a:rPr lang="en-US"/>
              <a:t>Now you’ll see this, enter the github email and the</a:t>
            </a:r>
            <a:endParaRPr/>
          </a:p>
          <a:p>
            <a:pPr marL="131445" lvl="0" indent="0" algn="l" rtl="0">
              <a:lnSpc>
                <a:spcPct val="130000"/>
              </a:lnSpc>
              <a:spcBef>
                <a:spcPts val="1000"/>
              </a:spcBef>
              <a:spcAft>
                <a:spcPts val="0"/>
              </a:spcAft>
              <a:buSzPts val="1530"/>
              <a:buNone/>
            </a:pPr>
            <a:r>
              <a:rPr lang="en-US"/>
              <a:t>PAT again.</a:t>
            </a:r>
            <a:endParaRPr/>
          </a:p>
          <a:p>
            <a:pPr marL="131445" lvl="0" indent="0" algn="l" rtl="0">
              <a:lnSpc>
                <a:spcPct val="130000"/>
              </a:lnSpc>
              <a:spcBef>
                <a:spcPts val="1000"/>
              </a:spcBef>
              <a:spcAft>
                <a:spcPts val="0"/>
              </a:spcAft>
              <a:buSzPts val="1530"/>
              <a:buNone/>
            </a:pPr>
            <a:r>
              <a:rPr lang="en-US" sz="1400"/>
              <a:t>5.      </a:t>
            </a:r>
            <a:r>
              <a:rPr lang="en-US"/>
              <a:t>And congrats! That file is now on the internet,</a:t>
            </a:r>
            <a:endParaRPr/>
          </a:p>
          <a:p>
            <a:pPr marL="131445" lvl="0" indent="0" algn="l" rtl="0">
              <a:lnSpc>
                <a:spcPct val="130000"/>
              </a:lnSpc>
              <a:spcBef>
                <a:spcPts val="1000"/>
              </a:spcBef>
              <a:spcAft>
                <a:spcPts val="0"/>
              </a:spcAft>
              <a:buSzPts val="1530"/>
              <a:buNone/>
            </a:pPr>
            <a:r>
              <a:rPr lang="en-US"/>
              <a:t>where companies can judge you for it’s content.</a:t>
            </a:r>
            <a:endParaRPr/>
          </a:p>
        </p:txBody>
      </p:sp>
      <p:pic>
        <p:nvPicPr>
          <p:cNvPr id="209" name="Google Shape;209;p27"/>
          <p:cNvPicPr preferRelativeResize="0"/>
          <p:nvPr/>
        </p:nvPicPr>
        <p:blipFill rotWithShape="1">
          <a:blip r:embed="rId3">
            <a:alphaModFix/>
          </a:blip>
          <a:srcRect/>
          <a:stretch/>
        </p:blipFill>
        <p:spPr>
          <a:xfrm>
            <a:off x="6348007" y="2856905"/>
            <a:ext cx="3088956" cy="3158458"/>
          </a:xfrm>
          <a:prstGeom prst="rect">
            <a:avLst/>
          </a:prstGeom>
          <a:noFill/>
          <a:ln>
            <a:noFill/>
          </a:ln>
        </p:spPr>
      </p:pic>
      <p:pic>
        <p:nvPicPr>
          <p:cNvPr id="210" name="Google Shape;210;p27"/>
          <p:cNvPicPr preferRelativeResize="0"/>
          <p:nvPr/>
        </p:nvPicPr>
        <p:blipFill rotWithShape="1">
          <a:blip r:embed="rId4">
            <a:alphaModFix/>
          </a:blip>
          <a:srcRect/>
          <a:stretch/>
        </p:blipFill>
        <p:spPr>
          <a:xfrm>
            <a:off x="6350432" y="2947736"/>
            <a:ext cx="3086531" cy="161947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1"/>
                                          </p:stCondLst>
                                        </p:cTn>
                                        <p:tgtEl>
                                          <p:spTgt spid="20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8"/>
          <p:cNvSpPr txBox="1">
            <a:spLocks noGrp="1"/>
          </p:cNvSpPr>
          <p:nvPr>
            <p:ph type="title"/>
          </p:nvPr>
        </p:nvSpPr>
        <p:spPr>
          <a:xfrm>
            <a:off x="1429566" y="1045445"/>
            <a:ext cx="9238434" cy="857559"/>
          </a:xfrm>
          <a:prstGeom prst="rect">
            <a:avLst/>
          </a:prstGeom>
          <a:noFill/>
          <a:ln>
            <a:noFill/>
          </a:ln>
        </p:spPr>
        <p:txBody>
          <a:bodyPr spcFirstLastPara="1" wrap="square" lIns="91425" tIns="45700" rIns="91425" bIns="45700" anchor="b" anchorCtr="0">
            <a:noAutofit/>
          </a:bodyPr>
          <a:lstStyle/>
          <a:p>
            <a:pPr marL="0" lvl="0" indent="0" algn="l" rtl="0">
              <a:lnSpc>
                <a:spcPct val="120000"/>
              </a:lnSpc>
              <a:spcBef>
                <a:spcPts val="0"/>
              </a:spcBef>
              <a:spcAft>
                <a:spcPts val="0"/>
              </a:spcAft>
              <a:buClr>
                <a:schemeClr val="lt1"/>
              </a:buClr>
              <a:buSzPts val="2800"/>
              <a:buFont typeface="Oswald"/>
              <a:buNone/>
            </a:pPr>
            <a:r>
              <a:rPr lang="en-US"/>
              <a:t>Step 5b (GIT Bash): Getting it on the Local Machine</a:t>
            </a:r>
            <a:endParaRPr/>
          </a:p>
        </p:txBody>
      </p:sp>
      <p:sp>
        <p:nvSpPr>
          <p:cNvPr id="216" name="Google Shape;216;p28"/>
          <p:cNvSpPr txBox="1">
            <a:spLocks noGrp="1"/>
          </p:cNvSpPr>
          <p:nvPr>
            <p:ph type="body" idx="1"/>
          </p:nvPr>
        </p:nvSpPr>
        <p:spPr>
          <a:xfrm>
            <a:off x="1429566" y="2286000"/>
            <a:ext cx="9238434" cy="3810000"/>
          </a:xfrm>
          <a:prstGeom prst="rect">
            <a:avLst/>
          </a:prstGeom>
          <a:noFill/>
          <a:ln>
            <a:noFill/>
          </a:ln>
        </p:spPr>
        <p:txBody>
          <a:bodyPr spcFirstLastPara="1" wrap="square" lIns="91425" tIns="45700" rIns="91425" bIns="45700" anchor="t" anchorCtr="0">
            <a:normAutofit/>
          </a:bodyPr>
          <a:lstStyle/>
          <a:p>
            <a:pPr marL="457200" lvl="0" indent="-325755" algn="l" rtl="0">
              <a:lnSpc>
                <a:spcPct val="130000"/>
              </a:lnSpc>
              <a:spcBef>
                <a:spcPts val="1000"/>
              </a:spcBef>
              <a:spcAft>
                <a:spcPts val="0"/>
              </a:spcAft>
              <a:buClr>
                <a:schemeClr val="lt1"/>
              </a:buClr>
              <a:buSzPts val="1530"/>
              <a:buChar char="•"/>
            </a:pPr>
            <a:r>
              <a:rPr lang="en-US"/>
              <a:t>Click on Code on your local fork. </a:t>
            </a:r>
            <a:endParaRPr/>
          </a:p>
        </p:txBody>
      </p:sp>
      <p:pic>
        <p:nvPicPr>
          <p:cNvPr id="217" name="Google Shape;217;p28" descr="A screenshot of a computer&#10;&#10;Description automatically generated with medium confidence"/>
          <p:cNvPicPr preferRelativeResize="0"/>
          <p:nvPr/>
        </p:nvPicPr>
        <p:blipFill rotWithShape="1">
          <a:blip r:embed="rId3">
            <a:alphaModFix/>
          </a:blip>
          <a:srcRect/>
          <a:stretch/>
        </p:blipFill>
        <p:spPr>
          <a:xfrm>
            <a:off x="4865250" y="2498912"/>
            <a:ext cx="5155884" cy="2965885"/>
          </a:xfrm>
          <a:prstGeom prst="rect">
            <a:avLst/>
          </a:prstGeom>
          <a:noFill/>
          <a:ln>
            <a:noFill/>
          </a:ln>
        </p:spPr>
      </p:pic>
      <p:sp>
        <p:nvSpPr>
          <p:cNvPr id="218" name="Google Shape;218;p28"/>
          <p:cNvSpPr/>
          <p:nvPr/>
        </p:nvSpPr>
        <p:spPr>
          <a:xfrm rot="9838616">
            <a:off x="9971705" y="2537462"/>
            <a:ext cx="497150" cy="290744"/>
          </a:xfrm>
          <a:prstGeom prst="rightArrow">
            <a:avLst>
              <a:gd name="adj1" fmla="val 50000"/>
              <a:gd name="adj2" fmla="val 50000"/>
            </a:avLst>
          </a:prstGeom>
          <a:solidFill>
            <a:schemeClr val="lt1"/>
          </a:solidFill>
          <a:ln w="25400" cap="flat" cmpd="sng">
            <a:solidFill>
              <a:srgbClr val="74775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9"/>
          <p:cNvSpPr txBox="1">
            <a:spLocks noGrp="1"/>
          </p:cNvSpPr>
          <p:nvPr>
            <p:ph type="title"/>
          </p:nvPr>
        </p:nvSpPr>
        <p:spPr>
          <a:xfrm>
            <a:off x="1429566" y="1045445"/>
            <a:ext cx="9238434" cy="857559"/>
          </a:xfrm>
          <a:prstGeom prst="rect">
            <a:avLst/>
          </a:prstGeom>
          <a:noFill/>
          <a:ln>
            <a:noFill/>
          </a:ln>
        </p:spPr>
        <p:txBody>
          <a:bodyPr spcFirstLastPara="1" wrap="square" lIns="91425" tIns="45700" rIns="91425" bIns="45700" anchor="b" anchorCtr="0">
            <a:noAutofit/>
          </a:bodyPr>
          <a:lstStyle/>
          <a:p>
            <a:pPr marL="0" lvl="0" indent="0" algn="l" rtl="0">
              <a:lnSpc>
                <a:spcPct val="120000"/>
              </a:lnSpc>
              <a:spcBef>
                <a:spcPts val="0"/>
              </a:spcBef>
              <a:spcAft>
                <a:spcPts val="0"/>
              </a:spcAft>
              <a:buClr>
                <a:schemeClr val="lt1"/>
              </a:buClr>
              <a:buSzPts val="2800"/>
              <a:buFont typeface="Oswald"/>
              <a:buNone/>
            </a:pPr>
            <a:r>
              <a:rPr lang="en-US"/>
              <a:t>Step 5b (cont.)</a:t>
            </a:r>
            <a:endParaRPr/>
          </a:p>
        </p:txBody>
      </p:sp>
      <p:sp>
        <p:nvSpPr>
          <p:cNvPr id="224" name="Google Shape;224;p29"/>
          <p:cNvSpPr txBox="1">
            <a:spLocks noGrp="1"/>
          </p:cNvSpPr>
          <p:nvPr>
            <p:ph type="body" idx="1"/>
          </p:nvPr>
        </p:nvSpPr>
        <p:spPr>
          <a:xfrm>
            <a:off x="1429566" y="2286000"/>
            <a:ext cx="9238434" cy="3810000"/>
          </a:xfrm>
          <a:prstGeom prst="rect">
            <a:avLst/>
          </a:prstGeom>
          <a:noFill/>
          <a:ln>
            <a:noFill/>
          </a:ln>
        </p:spPr>
        <p:txBody>
          <a:bodyPr spcFirstLastPara="1" wrap="square" lIns="91425" tIns="45700" rIns="91425" bIns="45700" anchor="t" anchorCtr="0">
            <a:normAutofit/>
          </a:bodyPr>
          <a:lstStyle/>
          <a:p>
            <a:pPr marL="457200" lvl="0" indent="-325755" algn="l" rtl="0">
              <a:lnSpc>
                <a:spcPct val="130000"/>
              </a:lnSpc>
              <a:spcBef>
                <a:spcPts val="1000"/>
              </a:spcBef>
              <a:spcAft>
                <a:spcPts val="0"/>
              </a:spcAft>
              <a:buClr>
                <a:schemeClr val="lt1"/>
              </a:buClr>
              <a:buSzPts val="1530"/>
              <a:buChar char="•"/>
            </a:pPr>
            <a:r>
              <a:rPr lang="en-US"/>
              <a:t>Copy the https link</a:t>
            </a:r>
            <a:endParaRPr/>
          </a:p>
          <a:p>
            <a:pPr marL="131445" lvl="0" indent="0" algn="l" rtl="0">
              <a:lnSpc>
                <a:spcPct val="130000"/>
              </a:lnSpc>
              <a:spcBef>
                <a:spcPts val="1000"/>
              </a:spcBef>
              <a:spcAft>
                <a:spcPts val="0"/>
              </a:spcAft>
              <a:buSzPts val="1530"/>
              <a:buNone/>
            </a:pPr>
            <a:endParaRPr/>
          </a:p>
        </p:txBody>
      </p:sp>
      <p:pic>
        <p:nvPicPr>
          <p:cNvPr id="225" name="Google Shape;225;p29" descr="Graphical user interface, text, application, chat or text message&#10;&#10;Description automatically generated"/>
          <p:cNvPicPr preferRelativeResize="0"/>
          <p:nvPr/>
        </p:nvPicPr>
        <p:blipFill rotWithShape="1">
          <a:blip r:embed="rId3">
            <a:alphaModFix/>
          </a:blip>
          <a:srcRect/>
          <a:stretch/>
        </p:blipFill>
        <p:spPr>
          <a:xfrm>
            <a:off x="3885630" y="2286000"/>
            <a:ext cx="3515216" cy="2972215"/>
          </a:xfrm>
          <a:prstGeom prst="rect">
            <a:avLst/>
          </a:prstGeom>
          <a:noFill/>
          <a:ln>
            <a:noFill/>
          </a:ln>
        </p:spPr>
      </p:pic>
      <p:sp>
        <p:nvSpPr>
          <p:cNvPr id="226" name="Google Shape;226;p29"/>
          <p:cNvSpPr/>
          <p:nvPr/>
        </p:nvSpPr>
        <p:spPr>
          <a:xfrm rot="7679929">
            <a:off x="6847072" y="3027081"/>
            <a:ext cx="727969" cy="492711"/>
          </a:xfrm>
          <a:prstGeom prst="rightArrow">
            <a:avLst>
              <a:gd name="adj1" fmla="val 50000"/>
              <a:gd name="adj2" fmla="val 50000"/>
            </a:avLst>
          </a:prstGeom>
          <a:solidFill>
            <a:schemeClr val="lt1"/>
          </a:solidFill>
          <a:ln w="25400" cap="flat" cmpd="sng">
            <a:solidFill>
              <a:srgbClr val="74775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0"/>
          <p:cNvSpPr txBox="1">
            <a:spLocks noGrp="1"/>
          </p:cNvSpPr>
          <p:nvPr>
            <p:ph type="title"/>
          </p:nvPr>
        </p:nvSpPr>
        <p:spPr>
          <a:xfrm>
            <a:off x="1429566" y="1045445"/>
            <a:ext cx="9238434" cy="857559"/>
          </a:xfrm>
          <a:prstGeom prst="rect">
            <a:avLst/>
          </a:prstGeom>
          <a:noFill/>
          <a:ln>
            <a:noFill/>
          </a:ln>
        </p:spPr>
        <p:txBody>
          <a:bodyPr spcFirstLastPara="1" wrap="square" lIns="91425" tIns="45700" rIns="91425" bIns="45700" anchor="b" anchorCtr="0">
            <a:noAutofit/>
          </a:bodyPr>
          <a:lstStyle/>
          <a:p>
            <a:pPr marL="0" lvl="0" indent="0" algn="l" rtl="0">
              <a:lnSpc>
                <a:spcPct val="120000"/>
              </a:lnSpc>
              <a:spcBef>
                <a:spcPts val="0"/>
              </a:spcBef>
              <a:spcAft>
                <a:spcPts val="0"/>
              </a:spcAft>
              <a:buClr>
                <a:schemeClr val="lt1"/>
              </a:buClr>
              <a:buSzPts val="2800"/>
              <a:buFont typeface="Oswald"/>
              <a:buNone/>
            </a:pPr>
            <a:r>
              <a:rPr lang="en-US"/>
              <a:t>Step 6b: Git Bash</a:t>
            </a:r>
            <a:endParaRPr/>
          </a:p>
        </p:txBody>
      </p:sp>
      <p:sp>
        <p:nvSpPr>
          <p:cNvPr id="232" name="Google Shape;232;p30"/>
          <p:cNvSpPr txBox="1">
            <a:spLocks noGrp="1"/>
          </p:cNvSpPr>
          <p:nvPr>
            <p:ph type="body" idx="1"/>
          </p:nvPr>
        </p:nvSpPr>
        <p:spPr>
          <a:xfrm>
            <a:off x="1429566" y="2286000"/>
            <a:ext cx="9238434" cy="3810000"/>
          </a:xfrm>
          <a:prstGeom prst="rect">
            <a:avLst/>
          </a:prstGeom>
          <a:noFill/>
          <a:ln>
            <a:noFill/>
          </a:ln>
        </p:spPr>
        <p:txBody>
          <a:bodyPr spcFirstLastPara="1" wrap="square" lIns="91425" tIns="45700" rIns="91425" bIns="45700" anchor="t" anchorCtr="0">
            <a:normAutofit/>
          </a:bodyPr>
          <a:lstStyle/>
          <a:p>
            <a:pPr marL="474344" lvl="0" indent="-342899" algn="l" rtl="0">
              <a:lnSpc>
                <a:spcPct val="130000"/>
              </a:lnSpc>
              <a:spcBef>
                <a:spcPts val="1000"/>
              </a:spcBef>
              <a:spcAft>
                <a:spcPts val="0"/>
              </a:spcAft>
              <a:buSzPts val="1530"/>
              <a:buFont typeface="Arial"/>
              <a:buAutoNum type="arabicPeriod"/>
            </a:pPr>
            <a:r>
              <a:rPr lang="en-US"/>
              <a:t>Note, for people that don’t wanna do things on the command line, you can take a nap now.</a:t>
            </a:r>
            <a:endParaRPr/>
          </a:p>
          <a:p>
            <a:pPr marL="474344" lvl="0" indent="-342899" algn="l" rtl="0">
              <a:lnSpc>
                <a:spcPct val="130000"/>
              </a:lnSpc>
              <a:spcBef>
                <a:spcPts val="1000"/>
              </a:spcBef>
              <a:spcAft>
                <a:spcPts val="0"/>
              </a:spcAft>
              <a:buSzPts val="1530"/>
              <a:buFont typeface="Arial"/>
              <a:buAutoNum type="arabicPeriod"/>
            </a:pPr>
            <a:r>
              <a:rPr lang="en-US"/>
              <a:t>For the rest of us, go to the start menu and search up git bash and click on it.</a:t>
            </a:r>
            <a:endParaRPr/>
          </a:p>
          <a:p>
            <a:pPr marL="474344" lvl="0" indent="-342899" algn="l" rtl="0">
              <a:lnSpc>
                <a:spcPct val="130000"/>
              </a:lnSpc>
              <a:spcBef>
                <a:spcPts val="1000"/>
              </a:spcBef>
              <a:spcAft>
                <a:spcPts val="0"/>
              </a:spcAft>
              <a:buSzPts val="1530"/>
              <a:buFont typeface="Arial"/>
              <a:buAutoNum type="arabicPeriod"/>
            </a:pPr>
            <a:r>
              <a:rPr lang="en-US"/>
              <a:t>You should see this.</a:t>
            </a:r>
            <a:endParaRPr/>
          </a:p>
          <a:p>
            <a:pPr marL="474344" lvl="0" indent="-342899" algn="l" rtl="0">
              <a:lnSpc>
                <a:spcPct val="130000"/>
              </a:lnSpc>
              <a:spcBef>
                <a:spcPts val="1000"/>
              </a:spcBef>
              <a:spcAft>
                <a:spcPts val="0"/>
              </a:spcAft>
              <a:buSzPts val="1530"/>
              <a:buFont typeface="Arial"/>
              <a:buAutoNum type="arabicPeriod"/>
            </a:pPr>
            <a:r>
              <a:rPr lang="en-US"/>
              <a:t>Use the cd command to navigate to your </a:t>
            </a:r>
            <a:endParaRPr/>
          </a:p>
          <a:p>
            <a:pPr marL="131445" lvl="0" indent="0" algn="l" rtl="0">
              <a:lnSpc>
                <a:spcPct val="130000"/>
              </a:lnSpc>
              <a:spcBef>
                <a:spcPts val="1000"/>
              </a:spcBef>
              <a:spcAft>
                <a:spcPts val="0"/>
              </a:spcAft>
              <a:buSzPts val="1530"/>
              <a:buNone/>
            </a:pPr>
            <a:r>
              <a:rPr lang="en-US"/>
              <a:t>documents, note you can just type </a:t>
            </a:r>
            <a:endParaRPr/>
          </a:p>
          <a:p>
            <a:pPr marL="131445" lvl="0" indent="0" algn="l" rtl="0">
              <a:lnSpc>
                <a:spcPct val="130000"/>
              </a:lnSpc>
              <a:spcBef>
                <a:spcPts val="1000"/>
              </a:spcBef>
              <a:spcAft>
                <a:spcPts val="0"/>
              </a:spcAft>
              <a:buSzPts val="1530"/>
              <a:buNone/>
            </a:pPr>
            <a:r>
              <a:rPr lang="en-US"/>
              <a:t>cd My  and then hit the tab key to autofill.</a:t>
            </a:r>
            <a:endParaRPr/>
          </a:p>
        </p:txBody>
      </p:sp>
      <p:pic>
        <p:nvPicPr>
          <p:cNvPr id="233" name="Google Shape;233;p30"/>
          <p:cNvPicPr preferRelativeResize="0"/>
          <p:nvPr/>
        </p:nvPicPr>
        <p:blipFill rotWithShape="1">
          <a:blip r:embed="rId3">
            <a:alphaModFix/>
          </a:blip>
          <a:srcRect/>
          <a:stretch/>
        </p:blipFill>
        <p:spPr>
          <a:xfrm>
            <a:off x="5909562" y="3429000"/>
            <a:ext cx="4942434" cy="315601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1"/>
          <p:cNvSpPr txBox="1">
            <a:spLocks noGrp="1"/>
          </p:cNvSpPr>
          <p:nvPr>
            <p:ph type="title"/>
          </p:nvPr>
        </p:nvSpPr>
        <p:spPr>
          <a:xfrm>
            <a:off x="1429566" y="1045445"/>
            <a:ext cx="9238434" cy="857559"/>
          </a:xfrm>
          <a:prstGeom prst="rect">
            <a:avLst/>
          </a:prstGeom>
          <a:noFill/>
          <a:ln>
            <a:noFill/>
          </a:ln>
        </p:spPr>
        <p:txBody>
          <a:bodyPr spcFirstLastPara="1" wrap="square" lIns="91425" tIns="45700" rIns="91425" bIns="45700" anchor="b" anchorCtr="0">
            <a:noAutofit/>
          </a:bodyPr>
          <a:lstStyle/>
          <a:p>
            <a:pPr marL="0" lvl="0" indent="0" algn="l" rtl="0">
              <a:lnSpc>
                <a:spcPct val="120000"/>
              </a:lnSpc>
              <a:spcBef>
                <a:spcPts val="0"/>
              </a:spcBef>
              <a:spcAft>
                <a:spcPts val="0"/>
              </a:spcAft>
              <a:buClr>
                <a:schemeClr val="lt1"/>
              </a:buClr>
              <a:buSzPts val="2800"/>
              <a:buFont typeface="Oswald"/>
              <a:buNone/>
            </a:pPr>
            <a:r>
              <a:rPr lang="en-US"/>
              <a:t>Step 7b: Getting a local copy</a:t>
            </a:r>
            <a:endParaRPr/>
          </a:p>
        </p:txBody>
      </p:sp>
      <p:sp>
        <p:nvSpPr>
          <p:cNvPr id="239" name="Google Shape;239;p31"/>
          <p:cNvSpPr txBox="1">
            <a:spLocks noGrp="1"/>
          </p:cNvSpPr>
          <p:nvPr>
            <p:ph type="body" idx="1"/>
          </p:nvPr>
        </p:nvSpPr>
        <p:spPr>
          <a:xfrm>
            <a:off x="1429566" y="2286000"/>
            <a:ext cx="9238434" cy="3810000"/>
          </a:xfrm>
          <a:prstGeom prst="rect">
            <a:avLst/>
          </a:prstGeom>
          <a:noFill/>
          <a:ln>
            <a:noFill/>
          </a:ln>
        </p:spPr>
        <p:txBody>
          <a:bodyPr spcFirstLastPara="1" wrap="square" lIns="91425" tIns="45700" rIns="91425" bIns="45700" anchor="t" anchorCtr="0">
            <a:normAutofit lnSpcReduction="10000"/>
          </a:bodyPr>
          <a:lstStyle/>
          <a:p>
            <a:pPr marL="131445" lvl="0" indent="0" algn="l" rtl="0">
              <a:lnSpc>
                <a:spcPct val="130000"/>
              </a:lnSpc>
              <a:spcBef>
                <a:spcPts val="1000"/>
              </a:spcBef>
              <a:spcAft>
                <a:spcPts val="0"/>
              </a:spcAft>
              <a:buSzPts val="1530"/>
              <a:buNone/>
            </a:pPr>
            <a:r>
              <a:rPr lang="en-US"/>
              <a:t>Now that your in My Documents, type  </a:t>
            </a:r>
            <a:endParaRPr/>
          </a:p>
          <a:p>
            <a:pPr marL="131445" lvl="0" indent="0" algn="l" rtl="0">
              <a:lnSpc>
                <a:spcPct val="130000"/>
              </a:lnSpc>
              <a:spcBef>
                <a:spcPts val="1000"/>
              </a:spcBef>
              <a:spcAft>
                <a:spcPts val="0"/>
              </a:spcAft>
              <a:buSzPts val="1530"/>
              <a:buNone/>
            </a:pPr>
            <a:r>
              <a:rPr lang="en-US"/>
              <a:t>	mkdir repos</a:t>
            </a:r>
            <a:endParaRPr/>
          </a:p>
          <a:p>
            <a:pPr marL="131445" lvl="0" indent="0" algn="l" rtl="0">
              <a:lnSpc>
                <a:spcPct val="130000"/>
              </a:lnSpc>
              <a:spcBef>
                <a:spcPts val="1000"/>
              </a:spcBef>
              <a:spcAft>
                <a:spcPts val="0"/>
              </a:spcAft>
              <a:buSzPts val="1530"/>
              <a:buNone/>
            </a:pPr>
            <a:r>
              <a:rPr lang="en-US"/>
              <a:t>To create a folder for your repos and cd into it.</a:t>
            </a:r>
            <a:endParaRPr/>
          </a:p>
          <a:p>
            <a:pPr marL="131445" lvl="0" indent="0" algn="l" rtl="0">
              <a:lnSpc>
                <a:spcPct val="130000"/>
              </a:lnSpc>
              <a:spcBef>
                <a:spcPts val="1000"/>
              </a:spcBef>
              <a:spcAft>
                <a:spcPts val="0"/>
              </a:spcAft>
              <a:buSzPts val="1530"/>
              <a:buNone/>
            </a:pPr>
            <a:r>
              <a:rPr lang="en-US"/>
              <a:t>Now for the next part you need to know that shift + Insert is how you paste things in git bash</a:t>
            </a:r>
            <a:endParaRPr/>
          </a:p>
          <a:p>
            <a:pPr marL="131445" lvl="0" indent="0" algn="l" rtl="0">
              <a:lnSpc>
                <a:spcPct val="130000"/>
              </a:lnSpc>
              <a:spcBef>
                <a:spcPts val="1000"/>
              </a:spcBef>
              <a:spcAft>
                <a:spcPts val="0"/>
              </a:spcAft>
              <a:buSzPts val="1530"/>
              <a:buNone/>
            </a:pPr>
            <a:r>
              <a:rPr lang="en-US"/>
              <a:t>So type without  the brackets</a:t>
            </a:r>
            <a:endParaRPr/>
          </a:p>
          <a:p>
            <a:pPr marL="131445" lvl="0" indent="0" algn="l" rtl="0">
              <a:lnSpc>
                <a:spcPct val="130000"/>
              </a:lnSpc>
              <a:spcBef>
                <a:spcPts val="1000"/>
              </a:spcBef>
              <a:spcAft>
                <a:spcPts val="0"/>
              </a:spcAft>
              <a:buSzPts val="1530"/>
              <a:buNone/>
            </a:pPr>
            <a:r>
              <a:rPr lang="en-US"/>
              <a:t>git clone [https link here]</a:t>
            </a:r>
            <a:endParaRPr/>
          </a:p>
          <a:p>
            <a:pPr marL="131445" lvl="0" indent="0" algn="l" rtl="0">
              <a:lnSpc>
                <a:spcPct val="130000"/>
              </a:lnSpc>
              <a:spcBef>
                <a:spcPts val="1000"/>
              </a:spcBef>
              <a:spcAft>
                <a:spcPts val="0"/>
              </a:spcAft>
              <a:buSzPts val="1530"/>
              <a:buNone/>
            </a:pPr>
            <a:r>
              <a:rPr lang="en-US"/>
              <a:t>Ex:</a:t>
            </a:r>
            <a:endParaRPr/>
          </a:p>
          <a:p>
            <a:pPr marL="131445" lvl="0" indent="0" algn="l" rtl="0">
              <a:lnSpc>
                <a:spcPct val="130000"/>
              </a:lnSpc>
              <a:spcBef>
                <a:spcPts val="1000"/>
              </a:spcBef>
              <a:spcAft>
                <a:spcPts val="0"/>
              </a:spcAft>
              <a:buSzPts val="1530"/>
              <a:buNone/>
            </a:pPr>
            <a:r>
              <a:rPr lang="en-US"/>
              <a:t>git clone https://github.com/stwomac/GitWorkshop.git</a:t>
            </a:r>
            <a:endParaRPr/>
          </a:p>
          <a:p>
            <a:pPr marL="457200" lvl="0" indent="-228600" algn="l" rtl="0">
              <a:lnSpc>
                <a:spcPct val="130000"/>
              </a:lnSpc>
              <a:spcBef>
                <a:spcPts val="1000"/>
              </a:spcBef>
              <a:spcAft>
                <a:spcPts val="0"/>
              </a:spcAft>
              <a:buClr>
                <a:schemeClr val="lt1"/>
              </a:buClr>
              <a:buSzPts val="153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2"/>
          <p:cNvSpPr txBox="1">
            <a:spLocks noGrp="1"/>
          </p:cNvSpPr>
          <p:nvPr>
            <p:ph type="title"/>
          </p:nvPr>
        </p:nvSpPr>
        <p:spPr>
          <a:xfrm>
            <a:off x="1429566" y="1045445"/>
            <a:ext cx="9238434" cy="857559"/>
          </a:xfrm>
          <a:prstGeom prst="rect">
            <a:avLst/>
          </a:prstGeom>
          <a:noFill/>
          <a:ln>
            <a:noFill/>
          </a:ln>
        </p:spPr>
        <p:txBody>
          <a:bodyPr spcFirstLastPara="1" wrap="square" lIns="91425" tIns="45700" rIns="91425" bIns="45700" anchor="b" anchorCtr="0">
            <a:noAutofit/>
          </a:bodyPr>
          <a:lstStyle/>
          <a:p>
            <a:pPr marL="0" lvl="0" indent="0" algn="l" rtl="0">
              <a:lnSpc>
                <a:spcPct val="120000"/>
              </a:lnSpc>
              <a:spcBef>
                <a:spcPts val="0"/>
              </a:spcBef>
              <a:spcAft>
                <a:spcPts val="0"/>
              </a:spcAft>
              <a:buClr>
                <a:schemeClr val="lt1"/>
              </a:buClr>
              <a:buSzPts val="2800"/>
              <a:buFont typeface="Oswald"/>
              <a:buNone/>
            </a:pPr>
            <a:r>
              <a:rPr lang="en-US"/>
              <a:t>Step 7b(cont)</a:t>
            </a:r>
            <a:endParaRPr/>
          </a:p>
        </p:txBody>
      </p:sp>
      <p:sp>
        <p:nvSpPr>
          <p:cNvPr id="245" name="Google Shape;245;p32"/>
          <p:cNvSpPr txBox="1">
            <a:spLocks noGrp="1"/>
          </p:cNvSpPr>
          <p:nvPr>
            <p:ph type="body" idx="1"/>
          </p:nvPr>
        </p:nvSpPr>
        <p:spPr>
          <a:xfrm>
            <a:off x="1429566" y="2286000"/>
            <a:ext cx="9238434" cy="3810000"/>
          </a:xfrm>
          <a:prstGeom prst="rect">
            <a:avLst/>
          </a:prstGeom>
          <a:noFill/>
          <a:ln>
            <a:noFill/>
          </a:ln>
        </p:spPr>
        <p:txBody>
          <a:bodyPr spcFirstLastPara="1" wrap="square" lIns="91425" tIns="45700" rIns="91425" bIns="45700" anchor="t" anchorCtr="0">
            <a:normAutofit/>
          </a:bodyPr>
          <a:lstStyle/>
          <a:p>
            <a:pPr marL="131445" lvl="0" indent="0" algn="l" rtl="0">
              <a:lnSpc>
                <a:spcPct val="130000"/>
              </a:lnSpc>
              <a:spcBef>
                <a:spcPts val="1000"/>
              </a:spcBef>
              <a:spcAft>
                <a:spcPts val="0"/>
              </a:spcAft>
              <a:buSzPts val="1530"/>
              <a:buNone/>
            </a:pPr>
            <a:r>
              <a:rPr lang="en-US"/>
              <a:t>Now if you type ls (that’s a lowercase L) you should see this now</a:t>
            </a:r>
            <a:endParaRPr/>
          </a:p>
          <a:p>
            <a:pPr marL="131445" lvl="0" indent="0" algn="l" rtl="0">
              <a:lnSpc>
                <a:spcPct val="130000"/>
              </a:lnSpc>
              <a:spcBef>
                <a:spcPts val="1000"/>
              </a:spcBef>
              <a:spcAft>
                <a:spcPts val="0"/>
              </a:spcAft>
              <a:buSzPts val="1530"/>
              <a:buNone/>
            </a:pPr>
            <a:endParaRPr/>
          </a:p>
          <a:p>
            <a:pPr marL="131445" lvl="0" indent="0" algn="l" rtl="0">
              <a:lnSpc>
                <a:spcPct val="130000"/>
              </a:lnSpc>
              <a:spcBef>
                <a:spcPts val="1000"/>
              </a:spcBef>
              <a:spcAft>
                <a:spcPts val="0"/>
              </a:spcAft>
              <a:buSzPts val="1530"/>
              <a:buNone/>
            </a:pPr>
            <a:r>
              <a:rPr lang="en-US"/>
              <a:t>So cd into it.</a:t>
            </a:r>
            <a:endParaRPr/>
          </a:p>
          <a:p>
            <a:pPr marL="131445" lvl="0" indent="0" algn="l" rtl="0">
              <a:lnSpc>
                <a:spcPct val="130000"/>
              </a:lnSpc>
              <a:spcBef>
                <a:spcPts val="1000"/>
              </a:spcBef>
              <a:spcAft>
                <a:spcPts val="0"/>
              </a:spcAft>
              <a:buSzPts val="1530"/>
              <a:buNone/>
            </a:pPr>
            <a:r>
              <a:rPr lang="en-US"/>
              <a:t>Now type</a:t>
            </a:r>
            <a:endParaRPr/>
          </a:p>
          <a:p>
            <a:pPr marL="131445" lvl="0" indent="0" algn="l" rtl="0">
              <a:lnSpc>
                <a:spcPct val="130000"/>
              </a:lnSpc>
              <a:spcBef>
                <a:spcPts val="1000"/>
              </a:spcBef>
              <a:spcAft>
                <a:spcPts val="0"/>
              </a:spcAft>
              <a:buSzPts val="1530"/>
              <a:buNone/>
            </a:pPr>
            <a:r>
              <a:rPr lang="en-US"/>
              <a:t>touch [inset name here]GitBash.txt</a:t>
            </a:r>
            <a:endParaRPr/>
          </a:p>
        </p:txBody>
      </p:sp>
      <p:pic>
        <p:nvPicPr>
          <p:cNvPr id="246" name="Google Shape;246;p32"/>
          <p:cNvPicPr preferRelativeResize="0"/>
          <p:nvPr/>
        </p:nvPicPr>
        <p:blipFill rotWithShape="1">
          <a:blip r:embed="rId3">
            <a:alphaModFix/>
          </a:blip>
          <a:srcRect/>
          <a:stretch/>
        </p:blipFill>
        <p:spPr>
          <a:xfrm>
            <a:off x="2143698" y="2773645"/>
            <a:ext cx="4010585" cy="514422"/>
          </a:xfrm>
          <a:prstGeom prst="rect">
            <a:avLst/>
          </a:prstGeom>
          <a:noFill/>
          <a:ln>
            <a:noFill/>
          </a:ln>
        </p:spPr>
      </p:pic>
      <p:pic>
        <p:nvPicPr>
          <p:cNvPr id="247" name="Google Shape;247;p32"/>
          <p:cNvPicPr preferRelativeResize="0"/>
          <p:nvPr/>
        </p:nvPicPr>
        <p:blipFill rotWithShape="1">
          <a:blip r:embed="rId4">
            <a:alphaModFix/>
          </a:blip>
          <a:srcRect/>
          <a:stretch/>
        </p:blipFill>
        <p:spPr>
          <a:xfrm>
            <a:off x="4871312" y="4297144"/>
            <a:ext cx="4420217" cy="92405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
          <p:cNvSpPr txBox="1">
            <a:spLocks noGrp="1"/>
          </p:cNvSpPr>
          <p:nvPr>
            <p:ph type="title"/>
          </p:nvPr>
        </p:nvSpPr>
        <p:spPr>
          <a:xfrm>
            <a:off x="1429566" y="1045445"/>
            <a:ext cx="9238434" cy="857559"/>
          </a:xfrm>
          <a:prstGeom prst="rect">
            <a:avLst/>
          </a:prstGeom>
          <a:noFill/>
          <a:ln>
            <a:noFill/>
          </a:ln>
        </p:spPr>
        <p:txBody>
          <a:bodyPr spcFirstLastPara="1" wrap="square" lIns="91425" tIns="45700" rIns="91425" bIns="45700" anchor="b" anchorCtr="0">
            <a:noAutofit/>
          </a:bodyPr>
          <a:lstStyle/>
          <a:p>
            <a:pPr marL="0" lvl="0" indent="0" algn="l" rtl="0">
              <a:lnSpc>
                <a:spcPct val="120000"/>
              </a:lnSpc>
              <a:spcBef>
                <a:spcPts val="0"/>
              </a:spcBef>
              <a:spcAft>
                <a:spcPts val="0"/>
              </a:spcAft>
              <a:buClr>
                <a:schemeClr val="lt1"/>
              </a:buClr>
              <a:buSzPts val="2800"/>
              <a:buFont typeface="Oswald"/>
              <a:buNone/>
            </a:pPr>
            <a:r>
              <a:rPr lang="en-US"/>
              <a:t>WHY GITHUB?</a:t>
            </a:r>
            <a:endParaRPr/>
          </a:p>
        </p:txBody>
      </p:sp>
      <p:sp>
        <p:nvSpPr>
          <p:cNvPr id="114" name="Google Shape;114;p2"/>
          <p:cNvSpPr txBox="1">
            <a:spLocks noGrp="1"/>
          </p:cNvSpPr>
          <p:nvPr>
            <p:ph type="body" idx="1"/>
          </p:nvPr>
        </p:nvSpPr>
        <p:spPr>
          <a:xfrm>
            <a:off x="1429566" y="2286000"/>
            <a:ext cx="9238434" cy="3810000"/>
          </a:xfrm>
          <a:prstGeom prst="rect">
            <a:avLst/>
          </a:prstGeom>
          <a:noFill/>
          <a:ln>
            <a:noFill/>
          </a:ln>
        </p:spPr>
        <p:txBody>
          <a:bodyPr spcFirstLastPara="1" wrap="square" lIns="91425" tIns="45700" rIns="91425" bIns="45700" anchor="t" anchorCtr="0">
            <a:normAutofit/>
          </a:bodyPr>
          <a:lstStyle/>
          <a:p>
            <a:pPr marL="0" lvl="0" indent="0" algn="l" rtl="0">
              <a:lnSpc>
                <a:spcPct val="130000"/>
              </a:lnSpc>
              <a:spcBef>
                <a:spcPts val="0"/>
              </a:spcBef>
              <a:spcAft>
                <a:spcPts val="0"/>
              </a:spcAft>
              <a:buSzPts val="1530"/>
              <a:buNone/>
            </a:pPr>
            <a:r>
              <a:rPr lang="en-US"/>
              <a:t>It provides a way for multiple people to work on the project at the same time!</a:t>
            </a:r>
            <a:endParaRPr/>
          </a:p>
          <a:p>
            <a:pPr marL="0" lvl="0" indent="0" algn="l" rtl="0">
              <a:lnSpc>
                <a:spcPct val="130000"/>
              </a:lnSpc>
              <a:spcBef>
                <a:spcPts val="0"/>
              </a:spcBef>
              <a:spcAft>
                <a:spcPts val="0"/>
              </a:spcAft>
              <a:buSzPts val="1530"/>
              <a:buNone/>
            </a:pPr>
            <a:endParaRPr/>
          </a:p>
          <a:p>
            <a:pPr marL="0" lvl="0" indent="0" algn="l" rtl="0">
              <a:lnSpc>
                <a:spcPct val="130000"/>
              </a:lnSpc>
              <a:spcBef>
                <a:spcPts val="0"/>
              </a:spcBef>
              <a:spcAft>
                <a:spcPts val="0"/>
              </a:spcAft>
              <a:buSzPts val="1530"/>
              <a:buNone/>
            </a:pPr>
            <a:r>
              <a:rPr lang="en-US"/>
              <a:t>It’s used professionally by major tech companies.</a:t>
            </a:r>
            <a:endParaRPr/>
          </a:p>
          <a:p>
            <a:pPr marL="0" lvl="0" indent="0" algn="l" rtl="0">
              <a:lnSpc>
                <a:spcPct val="130000"/>
              </a:lnSpc>
              <a:spcBef>
                <a:spcPts val="0"/>
              </a:spcBef>
              <a:spcAft>
                <a:spcPts val="0"/>
              </a:spcAft>
              <a:buSzPts val="1530"/>
              <a:buNone/>
            </a:pPr>
            <a:endParaRPr/>
          </a:p>
          <a:p>
            <a:pPr marL="0" lvl="0" indent="0" algn="l" rtl="0">
              <a:lnSpc>
                <a:spcPct val="130000"/>
              </a:lnSpc>
              <a:spcBef>
                <a:spcPts val="0"/>
              </a:spcBef>
              <a:spcAft>
                <a:spcPts val="0"/>
              </a:spcAft>
              <a:buSzPts val="1530"/>
              <a:buNone/>
            </a:pPr>
            <a:r>
              <a:rPr lang="en-US"/>
              <a:t>It’s a great tool for maintaining version control.</a:t>
            </a:r>
            <a:endParaRPr/>
          </a:p>
          <a:p>
            <a:pPr marL="0" lvl="0" indent="0" algn="l" rtl="0">
              <a:lnSpc>
                <a:spcPct val="130000"/>
              </a:lnSpc>
              <a:spcBef>
                <a:spcPts val="0"/>
              </a:spcBef>
              <a:spcAft>
                <a:spcPts val="0"/>
              </a:spcAft>
              <a:buSzPts val="1530"/>
              <a:buNone/>
            </a:pPr>
            <a:endParaRPr/>
          </a:p>
          <a:p>
            <a:pPr marL="0" lvl="0" indent="0" algn="l" rtl="0">
              <a:lnSpc>
                <a:spcPct val="130000"/>
              </a:lnSpc>
              <a:spcBef>
                <a:spcPts val="0"/>
              </a:spcBef>
              <a:spcAft>
                <a:spcPts val="0"/>
              </a:spcAft>
              <a:buSzPts val="1530"/>
              <a:buNone/>
            </a:pPr>
            <a:r>
              <a:rPr lang="en-US"/>
              <a:t>The software is already on the university’s computers.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3"/>
          <p:cNvSpPr txBox="1">
            <a:spLocks noGrp="1"/>
          </p:cNvSpPr>
          <p:nvPr>
            <p:ph type="title"/>
          </p:nvPr>
        </p:nvSpPr>
        <p:spPr>
          <a:xfrm>
            <a:off x="1429566" y="1045445"/>
            <a:ext cx="9238434" cy="857559"/>
          </a:xfrm>
          <a:prstGeom prst="rect">
            <a:avLst/>
          </a:prstGeom>
          <a:noFill/>
          <a:ln>
            <a:noFill/>
          </a:ln>
        </p:spPr>
        <p:txBody>
          <a:bodyPr spcFirstLastPara="1" wrap="square" lIns="91425" tIns="45700" rIns="91425" bIns="45700" anchor="b" anchorCtr="0">
            <a:noAutofit/>
          </a:bodyPr>
          <a:lstStyle/>
          <a:p>
            <a:pPr marL="0" lvl="0" indent="0" algn="l" rtl="0">
              <a:lnSpc>
                <a:spcPct val="120000"/>
              </a:lnSpc>
              <a:spcBef>
                <a:spcPts val="0"/>
              </a:spcBef>
              <a:spcAft>
                <a:spcPts val="0"/>
              </a:spcAft>
              <a:buClr>
                <a:schemeClr val="lt1"/>
              </a:buClr>
              <a:buSzPts val="2800"/>
              <a:buFont typeface="Oswald"/>
              <a:buNone/>
            </a:pPr>
            <a:r>
              <a:rPr lang="en-US"/>
              <a:t>Step 8b: Editing files on Git Bash</a:t>
            </a:r>
            <a:endParaRPr/>
          </a:p>
        </p:txBody>
      </p:sp>
      <p:sp>
        <p:nvSpPr>
          <p:cNvPr id="253" name="Google Shape;253;p33"/>
          <p:cNvSpPr txBox="1">
            <a:spLocks noGrp="1"/>
          </p:cNvSpPr>
          <p:nvPr>
            <p:ph type="body" idx="1"/>
          </p:nvPr>
        </p:nvSpPr>
        <p:spPr>
          <a:xfrm>
            <a:off x="1429566" y="2286000"/>
            <a:ext cx="9238434" cy="3810000"/>
          </a:xfrm>
          <a:prstGeom prst="rect">
            <a:avLst/>
          </a:prstGeom>
          <a:noFill/>
          <a:ln>
            <a:noFill/>
          </a:ln>
        </p:spPr>
        <p:txBody>
          <a:bodyPr spcFirstLastPara="1" wrap="square" lIns="91425" tIns="45700" rIns="91425" bIns="45700" anchor="t" anchorCtr="0">
            <a:normAutofit/>
          </a:bodyPr>
          <a:lstStyle/>
          <a:p>
            <a:pPr marL="131445" lvl="0" indent="0" algn="l" rtl="0">
              <a:lnSpc>
                <a:spcPct val="130000"/>
              </a:lnSpc>
              <a:spcBef>
                <a:spcPts val="1000"/>
              </a:spcBef>
              <a:spcAft>
                <a:spcPts val="0"/>
              </a:spcAft>
              <a:buSzPts val="1530"/>
              <a:buNone/>
            </a:pPr>
            <a:r>
              <a:rPr lang="en-US"/>
              <a:t>You can edit these files in one of three ways on school machines easily.</a:t>
            </a:r>
            <a:endParaRPr/>
          </a:p>
          <a:p>
            <a:pPr marL="131445" lvl="0" indent="0" algn="l" rtl="0">
              <a:lnSpc>
                <a:spcPct val="130000"/>
              </a:lnSpc>
              <a:spcBef>
                <a:spcPts val="1000"/>
              </a:spcBef>
              <a:spcAft>
                <a:spcPts val="0"/>
              </a:spcAft>
              <a:buSzPts val="1530"/>
              <a:buNone/>
            </a:pPr>
            <a:endParaRPr/>
          </a:p>
          <a:p>
            <a:pPr marL="131445" lvl="0" indent="0" algn="l" rtl="0">
              <a:lnSpc>
                <a:spcPct val="130000"/>
              </a:lnSpc>
              <a:spcBef>
                <a:spcPts val="1000"/>
              </a:spcBef>
              <a:spcAft>
                <a:spcPts val="0"/>
              </a:spcAft>
              <a:buSzPts val="1530"/>
              <a:buNone/>
            </a:pPr>
            <a:r>
              <a:rPr lang="en-US"/>
              <a:t>git explorer . 			This open up the file explorer</a:t>
            </a:r>
            <a:endParaRPr/>
          </a:p>
          <a:p>
            <a:pPr marL="131445" lvl="0" indent="0" algn="l" rtl="0">
              <a:lnSpc>
                <a:spcPct val="130000"/>
              </a:lnSpc>
              <a:spcBef>
                <a:spcPts val="1000"/>
              </a:spcBef>
              <a:spcAft>
                <a:spcPts val="0"/>
              </a:spcAft>
              <a:buSzPts val="1530"/>
              <a:buNone/>
            </a:pPr>
            <a:r>
              <a:rPr lang="en-US"/>
              <a:t>code WomackGitBash.txt		If Visual Studio Code is on the computer it will open it up</a:t>
            </a:r>
            <a:endParaRPr/>
          </a:p>
          <a:p>
            <a:pPr marL="131445" lvl="0" indent="0" algn="l" rtl="0">
              <a:lnSpc>
                <a:spcPct val="130000"/>
              </a:lnSpc>
              <a:spcBef>
                <a:spcPts val="1000"/>
              </a:spcBef>
              <a:spcAft>
                <a:spcPts val="0"/>
              </a:spcAft>
              <a:buSzPts val="1530"/>
              <a:buNone/>
            </a:pPr>
            <a:r>
              <a:rPr lang="en-US"/>
              <a:t>start notepad++ WomackGitBash.txt  	This will open up the file in notepad++</a:t>
            </a:r>
            <a:endParaRPr/>
          </a:p>
          <a:p>
            <a:pPr marL="131445" lvl="0" indent="0" algn="l" rtl="0">
              <a:lnSpc>
                <a:spcPct val="130000"/>
              </a:lnSpc>
              <a:spcBef>
                <a:spcPts val="1000"/>
              </a:spcBef>
              <a:spcAft>
                <a:spcPts val="0"/>
              </a:spcAft>
              <a:buSzPts val="1530"/>
              <a:buNone/>
            </a:pPr>
            <a:endParaRPr/>
          </a:p>
          <a:p>
            <a:pPr marL="131445" lvl="0" indent="0" algn="l" rtl="0">
              <a:lnSpc>
                <a:spcPct val="130000"/>
              </a:lnSpc>
              <a:spcBef>
                <a:spcPts val="1000"/>
              </a:spcBef>
              <a:spcAft>
                <a:spcPts val="0"/>
              </a:spcAft>
              <a:buSzPts val="1530"/>
              <a:buNone/>
            </a:pPr>
            <a:r>
              <a:rPr lang="en-US"/>
              <a:t>Either way you do it add some gibberish to that text file.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4"/>
          <p:cNvSpPr txBox="1">
            <a:spLocks noGrp="1"/>
          </p:cNvSpPr>
          <p:nvPr>
            <p:ph type="title"/>
          </p:nvPr>
        </p:nvSpPr>
        <p:spPr>
          <a:xfrm>
            <a:off x="1429566" y="1045445"/>
            <a:ext cx="9238434" cy="857559"/>
          </a:xfrm>
          <a:prstGeom prst="rect">
            <a:avLst/>
          </a:prstGeom>
          <a:noFill/>
          <a:ln>
            <a:noFill/>
          </a:ln>
        </p:spPr>
        <p:txBody>
          <a:bodyPr spcFirstLastPara="1" wrap="square" lIns="91425" tIns="45700" rIns="91425" bIns="45700" anchor="b" anchorCtr="0">
            <a:noAutofit/>
          </a:bodyPr>
          <a:lstStyle/>
          <a:p>
            <a:pPr marL="0" lvl="0" indent="0" algn="l" rtl="0">
              <a:lnSpc>
                <a:spcPct val="120000"/>
              </a:lnSpc>
              <a:spcBef>
                <a:spcPts val="0"/>
              </a:spcBef>
              <a:spcAft>
                <a:spcPts val="0"/>
              </a:spcAft>
              <a:buClr>
                <a:schemeClr val="lt1"/>
              </a:buClr>
              <a:buSzPts val="2800"/>
              <a:buFont typeface="Oswald"/>
              <a:buNone/>
            </a:pPr>
            <a:r>
              <a:rPr lang="en-US"/>
              <a:t>Step 9b: Git workflow</a:t>
            </a:r>
            <a:endParaRPr/>
          </a:p>
        </p:txBody>
      </p:sp>
      <p:sp>
        <p:nvSpPr>
          <p:cNvPr id="259" name="Google Shape;259;p34"/>
          <p:cNvSpPr txBox="1">
            <a:spLocks noGrp="1"/>
          </p:cNvSpPr>
          <p:nvPr>
            <p:ph type="body" idx="1"/>
          </p:nvPr>
        </p:nvSpPr>
        <p:spPr>
          <a:xfrm>
            <a:off x="1429566" y="2286000"/>
            <a:ext cx="9238434" cy="3810000"/>
          </a:xfrm>
          <a:prstGeom prst="rect">
            <a:avLst/>
          </a:prstGeom>
          <a:noFill/>
          <a:ln>
            <a:noFill/>
          </a:ln>
        </p:spPr>
        <p:txBody>
          <a:bodyPr spcFirstLastPara="1" wrap="square" lIns="91425" tIns="45700" rIns="91425" bIns="45700" anchor="t" anchorCtr="0">
            <a:normAutofit/>
          </a:bodyPr>
          <a:lstStyle/>
          <a:p>
            <a:pPr marL="474344" lvl="0" indent="-342899" algn="l" rtl="0">
              <a:lnSpc>
                <a:spcPct val="130000"/>
              </a:lnSpc>
              <a:spcBef>
                <a:spcPts val="1000"/>
              </a:spcBef>
              <a:spcAft>
                <a:spcPts val="0"/>
              </a:spcAft>
              <a:buSzPts val="1530"/>
              <a:buFont typeface="Arial"/>
              <a:buAutoNum type="arabicPeriod"/>
            </a:pPr>
            <a:r>
              <a:rPr lang="en-US"/>
              <a:t>To upload things back to the repo  type these things.</a:t>
            </a:r>
            <a:endParaRPr/>
          </a:p>
          <a:p>
            <a:pPr marL="474344" lvl="0" indent="-342899" algn="l" rtl="0">
              <a:lnSpc>
                <a:spcPct val="130000"/>
              </a:lnSpc>
              <a:spcBef>
                <a:spcPts val="1000"/>
              </a:spcBef>
              <a:spcAft>
                <a:spcPts val="0"/>
              </a:spcAft>
              <a:buSzPts val="1530"/>
              <a:buFont typeface="Arial"/>
              <a:buAutoNum type="arabicPeriod"/>
            </a:pPr>
            <a:r>
              <a:rPr lang="en-US"/>
              <a:t>git add .	Note: the period adds all the things in the current file so do it high up in the file chain</a:t>
            </a:r>
            <a:endParaRPr/>
          </a:p>
          <a:p>
            <a:pPr marL="474344" lvl="0" indent="-342899" algn="l" rtl="0">
              <a:lnSpc>
                <a:spcPct val="130000"/>
              </a:lnSpc>
              <a:spcBef>
                <a:spcPts val="1000"/>
              </a:spcBef>
              <a:spcAft>
                <a:spcPts val="0"/>
              </a:spcAft>
              <a:buSzPts val="1530"/>
              <a:buFont typeface="Arial"/>
              <a:buAutoNum type="arabicPeriod"/>
            </a:pPr>
            <a:r>
              <a:rPr lang="en-US"/>
              <a:t>git commit –m “This is where your comment on the changes go”</a:t>
            </a:r>
            <a:endParaRPr/>
          </a:p>
          <a:p>
            <a:pPr marL="474344" lvl="0" indent="-342899" algn="l" rtl="0">
              <a:lnSpc>
                <a:spcPct val="130000"/>
              </a:lnSpc>
              <a:spcBef>
                <a:spcPts val="1000"/>
              </a:spcBef>
              <a:spcAft>
                <a:spcPts val="0"/>
              </a:spcAft>
              <a:buSzPts val="1530"/>
              <a:buFont typeface="Arial"/>
              <a:buAutoNum type="arabicPeriod"/>
            </a:pPr>
            <a:r>
              <a:rPr lang="en-US"/>
              <a:t>git push</a:t>
            </a:r>
            <a:endParaRPr/>
          </a:p>
          <a:p>
            <a:pPr marL="474344" lvl="0" indent="-342899" algn="l" rtl="0">
              <a:lnSpc>
                <a:spcPct val="130000"/>
              </a:lnSpc>
              <a:spcBef>
                <a:spcPts val="1000"/>
              </a:spcBef>
              <a:spcAft>
                <a:spcPts val="0"/>
              </a:spcAft>
              <a:buSzPts val="1530"/>
              <a:buFont typeface="Arial"/>
              <a:buAutoNum type="arabicPeriod"/>
            </a:pPr>
            <a:r>
              <a:rPr lang="en-US"/>
              <a:t>Note sometimes the authentication will show up, and you might see that it doesn’t work the first time, just look for the dialog boxes on the next slide to fill out and it’ll go through (if nothing else on the second git push command)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5"/>
          <p:cNvSpPr txBox="1">
            <a:spLocks noGrp="1"/>
          </p:cNvSpPr>
          <p:nvPr>
            <p:ph type="title"/>
          </p:nvPr>
        </p:nvSpPr>
        <p:spPr>
          <a:xfrm>
            <a:off x="1429566" y="1045445"/>
            <a:ext cx="9238434" cy="857559"/>
          </a:xfrm>
          <a:prstGeom prst="rect">
            <a:avLst/>
          </a:prstGeom>
          <a:noFill/>
          <a:ln>
            <a:noFill/>
          </a:ln>
        </p:spPr>
        <p:txBody>
          <a:bodyPr spcFirstLastPara="1" wrap="square" lIns="91425" tIns="45700" rIns="91425" bIns="45700" anchor="b" anchorCtr="0">
            <a:noAutofit/>
          </a:bodyPr>
          <a:lstStyle/>
          <a:p>
            <a:pPr marL="0" lvl="0" indent="0" algn="l" rtl="0">
              <a:lnSpc>
                <a:spcPct val="120000"/>
              </a:lnSpc>
              <a:spcBef>
                <a:spcPts val="0"/>
              </a:spcBef>
              <a:spcAft>
                <a:spcPts val="0"/>
              </a:spcAft>
              <a:buClr>
                <a:schemeClr val="lt1"/>
              </a:buClr>
              <a:buSzPts val="2800"/>
              <a:buFont typeface="Oswald"/>
              <a:buNone/>
            </a:pPr>
            <a:r>
              <a:rPr lang="en-US"/>
              <a:t>Step 10b: Authentication</a:t>
            </a:r>
            <a:endParaRPr/>
          </a:p>
        </p:txBody>
      </p:sp>
      <p:sp>
        <p:nvSpPr>
          <p:cNvPr id="265" name="Google Shape;265;p35"/>
          <p:cNvSpPr txBox="1">
            <a:spLocks noGrp="1"/>
          </p:cNvSpPr>
          <p:nvPr>
            <p:ph type="body" idx="1"/>
          </p:nvPr>
        </p:nvSpPr>
        <p:spPr>
          <a:xfrm>
            <a:off x="1429566" y="2286000"/>
            <a:ext cx="9238434" cy="3810000"/>
          </a:xfrm>
          <a:prstGeom prst="rect">
            <a:avLst/>
          </a:prstGeom>
          <a:noFill/>
          <a:ln>
            <a:noFill/>
          </a:ln>
        </p:spPr>
        <p:txBody>
          <a:bodyPr spcFirstLastPara="1" wrap="square" lIns="91425" tIns="45700" rIns="91425" bIns="45700" anchor="t" anchorCtr="0">
            <a:normAutofit/>
          </a:bodyPr>
          <a:lstStyle/>
          <a:p>
            <a:pPr marL="474344" lvl="0" indent="-342899" algn="l" rtl="0">
              <a:lnSpc>
                <a:spcPct val="130000"/>
              </a:lnSpc>
              <a:spcBef>
                <a:spcPts val="1000"/>
              </a:spcBef>
              <a:spcAft>
                <a:spcPts val="0"/>
              </a:spcAft>
              <a:buSzPts val="1530"/>
              <a:buFont typeface="Arial"/>
              <a:buAutoNum type="arabicPeriod"/>
            </a:pPr>
            <a:r>
              <a:rPr lang="en-US"/>
              <a:t>Welcome to the password part, and where working at the school is a bit weird.</a:t>
            </a:r>
            <a:endParaRPr/>
          </a:p>
          <a:p>
            <a:pPr marL="474344" lvl="0" indent="-342899" algn="l" rtl="0">
              <a:lnSpc>
                <a:spcPct val="130000"/>
              </a:lnSpc>
              <a:spcBef>
                <a:spcPts val="1000"/>
              </a:spcBef>
              <a:spcAft>
                <a:spcPts val="0"/>
              </a:spcAft>
              <a:buSzPts val="1530"/>
              <a:buFont typeface="Arial"/>
              <a:buAutoNum type="arabicPeriod"/>
            </a:pPr>
            <a:r>
              <a:rPr lang="en-US"/>
              <a:t>You’ll see this screen</a:t>
            </a:r>
            <a:endParaRPr/>
          </a:p>
          <a:p>
            <a:pPr marL="474344" lvl="0" indent="-342899" algn="l" rtl="0">
              <a:lnSpc>
                <a:spcPct val="130000"/>
              </a:lnSpc>
              <a:spcBef>
                <a:spcPts val="1000"/>
              </a:spcBef>
              <a:spcAft>
                <a:spcPts val="0"/>
              </a:spcAft>
              <a:buSzPts val="1530"/>
              <a:buFont typeface="Arial"/>
              <a:buAutoNum type="arabicPeriod"/>
            </a:pPr>
            <a:r>
              <a:rPr lang="en-US"/>
              <a:t>Enter your github email, and your PAT</a:t>
            </a:r>
            <a:endParaRPr/>
          </a:p>
          <a:p>
            <a:pPr marL="474344" lvl="0" indent="-342899" algn="l" rtl="0">
              <a:lnSpc>
                <a:spcPct val="130000"/>
              </a:lnSpc>
              <a:spcBef>
                <a:spcPts val="1000"/>
              </a:spcBef>
              <a:spcAft>
                <a:spcPts val="0"/>
              </a:spcAft>
              <a:buSzPts val="1530"/>
              <a:buFont typeface="Arial"/>
              <a:buAutoNum type="arabicPeriod"/>
            </a:pPr>
            <a:r>
              <a:rPr lang="en-US"/>
              <a:t>Now you’ll see this, enter the github email and the</a:t>
            </a:r>
            <a:endParaRPr/>
          </a:p>
          <a:p>
            <a:pPr marL="131445" lvl="0" indent="0" algn="l" rtl="0">
              <a:lnSpc>
                <a:spcPct val="130000"/>
              </a:lnSpc>
              <a:spcBef>
                <a:spcPts val="1000"/>
              </a:spcBef>
              <a:spcAft>
                <a:spcPts val="0"/>
              </a:spcAft>
              <a:buSzPts val="1530"/>
              <a:buNone/>
            </a:pPr>
            <a:r>
              <a:rPr lang="en-US"/>
              <a:t>PAT again.</a:t>
            </a:r>
            <a:endParaRPr/>
          </a:p>
          <a:p>
            <a:pPr marL="131445" lvl="0" indent="0" algn="l" rtl="0">
              <a:lnSpc>
                <a:spcPct val="130000"/>
              </a:lnSpc>
              <a:spcBef>
                <a:spcPts val="1000"/>
              </a:spcBef>
              <a:spcAft>
                <a:spcPts val="0"/>
              </a:spcAft>
              <a:buSzPts val="1530"/>
              <a:buNone/>
            </a:pPr>
            <a:r>
              <a:rPr lang="en-US" sz="1400"/>
              <a:t>5.      </a:t>
            </a:r>
            <a:r>
              <a:rPr lang="en-US"/>
              <a:t>And congrats! That file is now on the internet,</a:t>
            </a:r>
            <a:endParaRPr/>
          </a:p>
          <a:p>
            <a:pPr marL="131445" lvl="0" indent="0" algn="l" rtl="0">
              <a:lnSpc>
                <a:spcPct val="130000"/>
              </a:lnSpc>
              <a:spcBef>
                <a:spcPts val="1000"/>
              </a:spcBef>
              <a:spcAft>
                <a:spcPts val="0"/>
              </a:spcAft>
              <a:buSzPts val="1530"/>
              <a:buNone/>
            </a:pPr>
            <a:r>
              <a:rPr lang="en-US"/>
              <a:t>where companies can judge you for it’s content.</a:t>
            </a:r>
            <a:endParaRPr/>
          </a:p>
        </p:txBody>
      </p:sp>
      <p:pic>
        <p:nvPicPr>
          <p:cNvPr id="266" name="Google Shape;266;p35"/>
          <p:cNvPicPr preferRelativeResize="0"/>
          <p:nvPr/>
        </p:nvPicPr>
        <p:blipFill rotWithShape="1">
          <a:blip r:embed="rId3">
            <a:alphaModFix/>
          </a:blip>
          <a:srcRect/>
          <a:stretch/>
        </p:blipFill>
        <p:spPr>
          <a:xfrm>
            <a:off x="6348007" y="2856905"/>
            <a:ext cx="3088956" cy="3158458"/>
          </a:xfrm>
          <a:prstGeom prst="rect">
            <a:avLst/>
          </a:prstGeom>
          <a:noFill/>
          <a:ln>
            <a:noFill/>
          </a:ln>
        </p:spPr>
      </p:pic>
      <p:pic>
        <p:nvPicPr>
          <p:cNvPr id="267" name="Google Shape;267;p35"/>
          <p:cNvPicPr preferRelativeResize="0"/>
          <p:nvPr/>
        </p:nvPicPr>
        <p:blipFill rotWithShape="1">
          <a:blip r:embed="rId4">
            <a:alphaModFix/>
          </a:blip>
          <a:srcRect/>
          <a:stretch/>
        </p:blipFill>
        <p:spPr>
          <a:xfrm>
            <a:off x="6350432" y="2947736"/>
            <a:ext cx="3086531" cy="161947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1"/>
                                          </p:stCondLst>
                                        </p:cTn>
                                        <p:tgtEl>
                                          <p:spTgt spid="26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6"/>
          <p:cNvSpPr txBox="1">
            <a:spLocks noGrp="1"/>
          </p:cNvSpPr>
          <p:nvPr>
            <p:ph type="title"/>
          </p:nvPr>
        </p:nvSpPr>
        <p:spPr>
          <a:xfrm>
            <a:off x="1429566" y="1045445"/>
            <a:ext cx="9238434" cy="857559"/>
          </a:xfrm>
          <a:prstGeom prst="rect">
            <a:avLst/>
          </a:prstGeom>
          <a:noFill/>
          <a:ln>
            <a:noFill/>
          </a:ln>
        </p:spPr>
        <p:txBody>
          <a:bodyPr spcFirstLastPara="1" wrap="square" lIns="91425" tIns="45700" rIns="91425" bIns="45700" anchor="b" anchorCtr="0">
            <a:noAutofit/>
          </a:bodyPr>
          <a:lstStyle/>
          <a:p>
            <a:pPr marL="0" lvl="0" indent="0" algn="l" rtl="0">
              <a:lnSpc>
                <a:spcPct val="120000"/>
              </a:lnSpc>
              <a:spcBef>
                <a:spcPts val="0"/>
              </a:spcBef>
              <a:spcAft>
                <a:spcPts val="0"/>
              </a:spcAft>
              <a:buClr>
                <a:schemeClr val="lt1"/>
              </a:buClr>
              <a:buSzPts val="2800"/>
              <a:buFont typeface="Oswald"/>
              <a:buNone/>
            </a:pPr>
            <a:r>
              <a:rPr lang="en-US"/>
              <a:t>Merging Forks</a:t>
            </a:r>
            <a:endParaRPr/>
          </a:p>
        </p:txBody>
      </p:sp>
      <p:sp>
        <p:nvSpPr>
          <p:cNvPr id="273" name="Google Shape;273;p36"/>
          <p:cNvSpPr txBox="1">
            <a:spLocks noGrp="1"/>
          </p:cNvSpPr>
          <p:nvPr>
            <p:ph type="body" idx="1"/>
          </p:nvPr>
        </p:nvSpPr>
        <p:spPr>
          <a:xfrm>
            <a:off x="1429566" y="2286000"/>
            <a:ext cx="9238434" cy="3810000"/>
          </a:xfrm>
          <a:prstGeom prst="rect">
            <a:avLst/>
          </a:prstGeom>
          <a:noFill/>
          <a:ln>
            <a:noFill/>
          </a:ln>
        </p:spPr>
        <p:txBody>
          <a:bodyPr spcFirstLastPara="1" wrap="square" lIns="91425" tIns="45700" rIns="91425" bIns="45700" anchor="t" anchorCtr="0">
            <a:normAutofit fontScale="77500" lnSpcReduction="20000"/>
          </a:bodyPr>
          <a:lstStyle/>
          <a:p>
            <a:pPr marL="131445" lvl="0" indent="0" algn="l" rtl="0">
              <a:lnSpc>
                <a:spcPct val="130000"/>
              </a:lnSpc>
              <a:spcBef>
                <a:spcPts val="1000"/>
              </a:spcBef>
              <a:spcAft>
                <a:spcPts val="0"/>
              </a:spcAft>
              <a:buSzPct val="109677"/>
              <a:buNone/>
            </a:pPr>
            <a:r>
              <a:rPr lang="en-US"/>
              <a:t>So we have your code, which is a copy of someone’s code you edited. How can you mix them?</a:t>
            </a:r>
            <a:endParaRPr/>
          </a:p>
          <a:p>
            <a:pPr marL="131445" lvl="0" indent="0" algn="l" rtl="0">
              <a:lnSpc>
                <a:spcPct val="130000"/>
              </a:lnSpc>
              <a:spcBef>
                <a:spcPts val="1000"/>
              </a:spcBef>
              <a:spcAft>
                <a:spcPts val="0"/>
              </a:spcAft>
              <a:buSzPct val="109677"/>
              <a:buNone/>
            </a:pPr>
            <a:r>
              <a:rPr lang="en-US"/>
              <a:t>MERGING</a:t>
            </a:r>
            <a:endParaRPr/>
          </a:p>
          <a:p>
            <a:pPr marL="474344" lvl="0" indent="-342899" algn="l" rtl="0">
              <a:lnSpc>
                <a:spcPct val="130000"/>
              </a:lnSpc>
              <a:spcBef>
                <a:spcPts val="1000"/>
              </a:spcBef>
              <a:spcAft>
                <a:spcPts val="0"/>
              </a:spcAft>
              <a:buSzPct val="109677"/>
              <a:buFont typeface="Arial"/>
              <a:buAutoNum type="arabicPeriod"/>
            </a:pPr>
            <a:r>
              <a:rPr lang="en-US"/>
              <a:t>First click back to the original code base</a:t>
            </a:r>
            <a:endParaRPr/>
          </a:p>
          <a:p>
            <a:pPr marL="474344" lvl="0" indent="-342899" algn="l" rtl="0">
              <a:lnSpc>
                <a:spcPct val="130000"/>
              </a:lnSpc>
              <a:spcBef>
                <a:spcPts val="1000"/>
              </a:spcBef>
              <a:spcAft>
                <a:spcPts val="0"/>
              </a:spcAft>
              <a:buSzPct val="109677"/>
              <a:buFont typeface="Arial"/>
              <a:buAutoNum type="arabicPeriod"/>
            </a:pPr>
            <a:r>
              <a:rPr lang="en-US"/>
              <a:t>Now click on pull requests near the top.</a:t>
            </a:r>
            <a:endParaRPr/>
          </a:p>
          <a:p>
            <a:pPr marL="474344" lvl="0" indent="-245744" algn="l" rtl="0">
              <a:lnSpc>
                <a:spcPct val="130000"/>
              </a:lnSpc>
              <a:spcBef>
                <a:spcPts val="1000"/>
              </a:spcBef>
              <a:spcAft>
                <a:spcPts val="0"/>
              </a:spcAft>
              <a:buSzPct val="109677"/>
              <a:buFont typeface="Arial"/>
              <a:buNone/>
            </a:pPr>
            <a:endParaRPr/>
          </a:p>
          <a:p>
            <a:pPr marL="474344" lvl="0" indent="-245744" algn="l" rtl="0">
              <a:lnSpc>
                <a:spcPct val="130000"/>
              </a:lnSpc>
              <a:spcBef>
                <a:spcPts val="1000"/>
              </a:spcBef>
              <a:spcAft>
                <a:spcPts val="0"/>
              </a:spcAft>
              <a:buSzPct val="109677"/>
              <a:buFont typeface="Arial"/>
              <a:buNone/>
            </a:pPr>
            <a:endParaRPr/>
          </a:p>
          <a:p>
            <a:pPr marL="474344" lvl="0" indent="-245744" algn="l" rtl="0">
              <a:lnSpc>
                <a:spcPct val="130000"/>
              </a:lnSpc>
              <a:spcBef>
                <a:spcPts val="1000"/>
              </a:spcBef>
              <a:spcAft>
                <a:spcPts val="0"/>
              </a:spcAft>
              <a:buSzPct val="109677"/>
              <a:buFont typeface="Arial"/>
              <a:buNone/>
            </a:pPr>
            <a:endParaRPr/>
          </a:p>
          <a:p>
            <a:pPr marL="474344" lvl="0" indent="-245744" algn="l" rtl="0">
              <a:lnSpc>
                <a:spcPct val="130000"/>
              </a:lnSpc>
              <a:spcBef>
                <a:spcPts val="1000"/>
              </a:spcBef>
              <a:spcAft>
                <a:spcPts val="0"/>
              </a:spcAft>
              <a:buSzPct val="109677"/>
              <a:buFont typeface="Arial"/>
              <a:buNone/>
            </a:pPr>
            <a:endParaRPr/>
          </a:p>
          <a:p>
            <a:pPr marL="474344" lvl="0" indent="-245744" algn="l" rtl="0">
              <a:lnSpc>
                <a:spcPct val="130000"/>
              </a:lnSpc>
              <a:spcBef>
                <a:spcPts val="1000"/>
              </a:spcBef>
              <a:spcAft>
                <a:spcPts val="0"/>
              </a:spcAft>
              <a:buSzPct val="109677"/>
              <a:buFont typeface="Arial"/>
              <a:buNone/>
            </a:pPr>
            <a:endParaRPr/>
          </a:p>
          <a:p>
            <a:pPr marL="474344" lvl="0" indent="-342899" algn="l" rtl="0">
              <a:lnSpc>
                <a:spcPct val="130000"/>
              </a:lnSpc>
              <a:spcBef>
                <a:spcPts val="1000"/>
              </a:spcBef>
              <a:spcAft>
                <a:spcPts val="0"/>
              </a:spcAft>
              <a:buSzPct val="109677"/>
              <a:buFont typeface="Arial"/>
              <a:buAutoNum type="arabicPeriod"/>
            </a:pPr>
            <a:r>
              <a:rPr lang="en-US"/>
              <a:t>Click on the green button that says “New pull request” on the right</a:t>
            </a:r>
            <a:endParaRPr/>
          </a:p>
        </p:txBody>
      </p:sp>
      <p:pic>
        <p:nvPicPr>
          <p:cNvPr id="274" name="Google Shape;274;p36"/>
          <p:cNvPicPr preferRelativeResize="0"/>
          <p:nvPr/>
        </p:nvPicPr>
        <p:blipFill rotWithShape="1">
          <a:blip r:embed="rId3">
            <a:alphaModFix/>
          </a:blip>
          <a:srcRect/>
          <a:stretch/>
        </p:blipFill>
        <p:spPr>
          <a:xfrm>
            <a:off x="5714208" y="3047947"/>
            <a:ext cx="3391373" cy="762106"/>
          </a:xfrm>
          <a:prstGeom prst="rect">
            <a:avLst/>
          </a:prstGeom>
          <a:noFill/>
          <a:ln>
            <a:noFill/>
          </a:ln>
        </p:spPr>
      </p:pic>
      <p:sp>
        <p:nvSpPr>
          <p:cNvPr id="275" name="Google Shape;275;p36"/>
          <p:cNvSpPr/>
          <p:nvPr/>
        </p:nvSpPr>
        <p:spPr>
          <a:xfrm rot="-7836894">
            <a:off x="7639809" y="3609028"/>
            <a:ext cx="390618" cy="417250"/>
          </a:xfrm>
          <a:prstGeom prst="rightArrow">
            <a:avLst>
              <a:gd name="adj1" fmla="val 50000"/>
              <a:gd name="adj2" fmla="val 50000"/>
            </a:avLst>
          </a:prstGeom>
          <a:solidFill>
            <a:schemeClr val="accent1"/>
          </a:solidFill>
          <a:ln w="25400" cap="flat" cmpd="sng">
            <a:solidFill>
              <a:srgbClr val="74775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276" name="Google Shape;276;p36"/>
          <p:cNvPicPr preferRelativeResize="0"/>
          <p:nvPr/>
        </p:nvPicPr>
        <p:blipFill rotWithShape="1">
          <a:blip r:embed="rId4">
            <a:alphaModFix/>
          </a:blip>
          <a:srcRect/>
          <a:stretch/>
        </p:blipFill>
        <p:spPr>
          <a:xfrm>
            <a:off x="1611674" y="4191000"/>
            <a:ext cx="8507012" cy="1076475"/>
          </a:xfrm>
          <a:prstGeom prst="rect">
            <a:avLst/>
          </a:prstGeom>
          <a:noFill/>
          <a:ln>
            <a:noFill/>
          </a:ln>
        </p:spPr>
      </p:pic>
      <p:sp>
        <p:nvSpPr>
          <p:cNvPr id="277" name="Google Shape;277;p36"/>
          <p:cNvSpPr/>
          <p:nvPr/>
        </p:nvSpPr>
        <p:spPr>
          <a:xfrm rot="-3995971">
            <a:off x="3832471" y="5118495"/>
            <a:ext cx="374146" cy="297960"/>
          </a:xfrm>
          <a:prstGeom prst="rightArrow">
            <a:avLst>
              <a:gd name="adj1" fmla="val 50000"/>
              <a:gd name="adj2" fmla="val 50000"/>
            </a:avLst>
          </a:prstGeom>
          <a:solidFill>
            <a:schemeClr val="accent1"/>
          </a:solidFill>
          <a:ln w="25400" cap="flat" cmpd="sng">
            <a:solidFill>
              <a:srgbClr val="74775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7"/>
          <p:cNvSpPr txBox="1">
            <a:spLocks noGrp="1"/>
          </p:cNvSpPr>
          <p:nvPr>
            <p:ph type="title"/>
          </p:nvPr>
        </p:nvSpPr>
        <p:spPr>
          <a:xfrm>
            <a:off x="1429566" y="1045445"/>
            <a:ext cx="9238434" cy="857559"/>
          </a:xfrm>
          <a:prstGeom prst="rect">
            <a:avLst/>
          </a:prstGeom>
          <a:noFill/>
          <a:ln>
            <a:noFill/>
          </a:ln>
        </p:spPr>
        <p:txBody>
          <a:bodyPr spcFirstLastPara="1" wrap="square" lIns="91425" tIns="45700" rIns="91425" bIns="45700" anchor="b" anchorCtr="0">
            <a:noAutofit/>
          </a:bodyPr>
          <a:lstStyle/>
          <a:p>
            <a:pPr marL="0" lvl="0" indent="0" algn="l" rtl="0">
              <a:lnSpc>
                <a:spcPct val="120000"/>
              </a:lnSpc>
              <a:spcBef>
                <a:spcPts val="0"/>
              </a:spcBef>
              <a:spcAft>
                <a:spcPts val="0"/>
              </a:spcAft>
              <a:buClr>
                <a:schemeClr val="lt1"/>
              </a:buClr>
              <a:buSzPts val="2800"/>
              <a:buFont typeface="Oswald"/>
              <a:buNone/>
            </a:pPr>
            <a:r>
              <a:rPr lang="en-US"/>
              <a:t>Merging Forks(cont)</a:t>
            </a:r>
            <a:endParaRPr/>
          </a:p>
        </p:txBody>
      </p:sp>
      <p:sp>
        <p:nvSpPr>
          <p:cNvPr id="283" name="Google Shape;283;p37"/>
          <p:cNvSpPr txBox="1">
            <a:spLocks noGrp="1"/>
          </p:cNvSpPr>
          <p:nvPr>
            <p:ph type="body" idx="1"/>
          </p:nvPr>
        </p:nvSpPr>
        <p:spPr>
          <a:xfrm>
            <a:off x="1429566" y="2286000"/>
            <a:ext cx="9238434" cy="3810000"/>
          </a:xfrm>
          <a:prstGeom prst="rect">
            <a:avLst/>
          </a:prstGeom>
          <a:noFill/>
          <a:ln>
            <a:noFill/>
          </a:ln>
        </p:spPr>
        <p:txBody>
          <a:bodyPr spcFirstLastPara="1" wrap="square" lIns="91425" tIns="45700" rIns="91425" bIns="45700" anchor="t" anchorCtr="0">
            <a:normAutofit/>
          </a:bodyPr>
          <a:lstStyle/>
          <a:p>
            <a:pPr marL="474344" lvl="0" indent="-342899" algn="l" rtl="0">
              <a:lnSpc>
                <a:spcPct val="130000"/>
              </a:lnSpc>
              <a:spcBef>
                <a:spcPts val="1000"/>
              </a:spcBef>
              <a:spcAft>
                <a:spcPts val="0"/>
              </a:spcAft>
              <a:buSzPts val="1530"/>
              <a:buFont typeface="Arial"/>
              <a:buAutoNum type="arabicPeriod"/>
            </a:pPr>
            <a:r>
              <a:rPr lang="en-US" sz="1600" dirty="0"/>
              <a:t>Click on the text that says compare across forks</a:t>
            </a:r>
            <a:endParaRPr dirty="0"/>
          </a:p>
          <a:p>
            <a:pPr marL="474344" lvl="0" indent="-245744" algn="l" rtl="0">
              <a:lnSpc>
                <a:spcPct val="130000"/>
              </a:lnSpc>
              <a:spcBef>
                <a:spcPts val="1000"/>
              </a:spcBef>
              <a:spcAft>
                <a:spcPts val="0"/>
              </a:spcAft>
              <a:buSzPts val="1530"/>
              <a:buFont typeface="Arial"/>
              <a:buNone/>
            </a:pPr>
            <a:endParaRPr sz="1600" dirty="0"/>
          </a:p>
          <a:p>
            <a:pPr marL="474344" lvl="0" indent="-245744" algn="l" rtl="0">
              <a:lnSpc>
                <a:spcPct val="130000"/>
              </a:lnSpc>
              <a:spcBef>
                <a:spcPts val="1000"/>
              </a:spcBef>
              <a:spcAft>
                <a:spcPts val="0"/>
              </a:spcAft>
              <a:buSzPts val="1530"/>
              <a:buFont typeface="Arial"/>
              <a:buNone/>
            </a:pPr>
            <a:endParaRPr sz="1600" dirty="0"/>
          </a:p>
          <a:p>
            <a:pPr marL="474344" lvl="0" indent="-245744" algn="l" rtl="0">
              <a:lnSpc>
                <a:spcPct val="130000"/>
              </a:lnSpc>
              <a:spcBef>
                <a:spcPts val="1000"/>
              </a:spcBef>
              <a:spcAft>
                <a:spcPts val="0"/>
              </a:spcAft>
              <a:buSzPts val="1530"/>
              <a:buFont typeface="Arial"/>
              <a:buNone/>
            </a:pPr>
            <a:endParaRPr sz="1600" dirty="0"/>
          </a:p>
          <a:p>
            <a:pPr marL="474344" lvl="0" indent="-342899" algn="l" rtl="0">
              <a:lnSpc>
                <a:spcPct val="130000"/>
              </a:lnSpc>
              <a:spcBef>
                <a:spcPts val="1000"/>
              </a:spcBef>
              <a:spcAft>
                <a:spcPts val="0"/>
              </a:spcAft>
              <a:buSzPts val="1530"/>
              <a:buFont typeface="Arial"/>
              <a:buAutoNum type="arabicPeriod"/>
            </a:pPr>
            <a:r>
              <a:rPr lang="en-US" sz="1600" dirty="0"/>
              <a:t>At the top you’ll need to click on the head repository and then your forked repo(what we’re merging into the main repo) </a:t>
            </a:r>
            <a:endParaRPr dirty="0"/>
          </a:p>
        </p:txBody>
      </p:sp>
      <p:pic>
        <p:nvPicPr>
          <p:cNvPr id="284" name="Google Shape;284;p37"/>
          <p:cNvPicPr preferRelativeResize="0"/>
          <p:nvPr/>
        </p:nvPicPr>
        <p:blipFill rotWithShape="1">
          <a:blip r:embed="rId3">
            <a:alphaModFix/>
          </a:blip>
          <a:srcRect/>
          <a:stretch/>
        </p:blipFill>
        <p:spPr>
          <a:xfrm>
            <a:off x="1524000" y="2745108"/>
            <a:ext cx="7492969" cy="1407937"/>
          </a:xfrm>
          <a:prstGeom prst="rect">
            <a:avLst/>
          </a:prstGeom>
          <a:noFill/>
          <a:ln>
            <a:noFill/>
          </a:ln>
        </p:spPr>
      </p:pic>
      <p:sp>
        <p:nvSpPr>
          <p:cNvPr id="285" name="Google Shape;285;p37"/>
          <p:cNvSpPr/>
          <p:nvPr/>
        </p:nvSpPr>
        <p:spPr>
          <a:xfrm rot="5400000">
            <a:off x="8155358" y="3488141"/>
            <a:ext cx="408373" cy="406153"/>
          </a:xfrm>
          <a:prstGeom prst="rightArrow">
            <a:avLst>
              <a:gd name="adj1" fmla="val 50000"/>
              <a:gd name="adj2" fmla="val 50000"/>
            </a:avLst>
          </a:prstGeom>
          <a:solidFill>
            <a:schemeClr val="accent1"/>
          </a:solidFill>
          <a:ln w="25400" cap="flat" cmpd="sng">
            <a:solidFill>
              <a:srgbClr val="74775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286" name="Google Shape;286;p37"/>
          <p:cNvPicPr preferRelativeResize="0"/>
          <p:nvPr/>
        </p:nvPicPr>
        <p:blipFill rotWithShape="1">
          <a:blip r:embed="rId4">
            <a:alphaModFix/>
          </a:blip>
          <a:srcRect/>
          <a:stretch/>
        </p:blipFill>
        <p:spPr>
          <a:xfrm>
            <a:off x="1429566" y="4920086"/>
            <a:ext cx="6379084" cy="1784938"/>
          </a:xfrm>
          <a:prstGeom prst="rect">
            <a:avLst/>
          </a:prstGeom>
          <a:noFill/>
          <a:ln>
            <a:noFill/>
          </a:ln>
        </p:spPr>
      </p:pic>
      <p:sp>
        <p:nvSpPr>
          <p:cNvPr id="287" name="Google Shape;287;p37"/>
          <p:cNvSpPr/>
          <p:nvPr/>
        </p:nvSpPr>
        <p:spPr>
          <a:xfrm rot="5737020">
            <a:off x="5119613" y="4724057"/>
            <a:ext cx="196350" cy="371542"/>
          </a:xfrm>
          <a:prstGeom prst="rightArrow">
            <a:avLst>
              <a:gd name="adj1" fmla="val 50000"/>
              <a:gd name="adj2" fmla="val 50000"/>
            </a:avLst>
          </a:prstGeom>
          <a:solidFill>
            <a:schemeClr val="accent1"/>
          </a:solidFill>
          <a:ln w="25400" cap="flat" cmpd="sng">
            <a:solidFill>
              <a:srgbClr val="74775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8" name="Google Shape;288;p37"/>
          <p:cNvSpPr/>
          <p:nvPr/>
        </p:nvSpPr>
        <p:spPr>
          <a:xfrm rot="10800000">
            <a:off x="6096000" y="6096000"/>
            <a:ext cx="852256" cy="420210"/>
          </a:xfrm>
          <a:prstGeom prst="rightArrow">
            <a:avLst>
              <a:gd name="adj1" fmla="val 50000"/>
              <a:gd name="adj2" fmla="val 50000"/>
            </a:avLst>
          </a:prstGeom>
          <a:solidFill>
            <a:schemeClr val="accent1"/>
          </a:solidFill>
          <a:ln w="25400" cap="flat" cmpd="sng">
            <a:solidFill>
              <a:srgbClr val="74775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9" name="Google Shape;289;p37"/>
          <p:cNvSpPr txBox="1"/>
          <p:nvPr/>
        </p:nvSpPr>
        <p:spPr>
          <a:xfrm>
            <a:off x="8156468" y="5127217"/>
            <a:ext cx="1910810"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3. Hit the create pull request button, and fill out the form, and your done!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FC81011-5926-474E-A542-56A9D7B54E2B}"/>
              </a:ext>
            </a:extLst>
          </p:cNvPr>
          <p:cNvSpPr>
            <a:spLocks noGrp="1"/>
          </p:cNvSpPr>
          <p:nvPr>
            <p:ph type="title"/>
          </p:nvPr>
        </p:nvSpPr>
        <p:spPr>
          <a:xfrm>
            <a:off x="1429566" y="1045445"/>
            <a:ext cx="9238434" cy="857559"/>
          </a:xfrm>
        </p:spPr>
        <p:txBody>
          <a:bodyPr/>
          <a:lstStyle/>
          <a:p>
            <a:r>
              <a:rPr lang="en-US" dirty="0"/>
              <a:t>Pulling from a Repository</a:t>
            </a:r>
          </a:p>
        </p:txBody>
      </p:sp>
      <p:sp>
        <p:nvSpPr>
          <p:cNvPr id="10" name="Text Placeholder 2">
            <a:extLst>
              <a:ext uri="{FF2B5EF4-FFF2-40B4-BE49-F238E27FC236}">
                <a16:creationId xmlns:a16="http://schemas.microsoft.com/office/drawing/2014/main" id="{C709D437-9084-46A9-8FDC-DFEB6FAEAA6F}"/>
              </a:ext>
            </a:extLst>
          </p:cNvPr>
          <p:cNvSpPr>
            <a:spLocks noGrp="1"/>
          </p:cNvSpPr>
          <p:nvPr>
            <p:ph type="body" idx="1"/>
          </p:nvPr>
        </p:nvSpPr>
        <p:spPr>
          <a:xfrm>
            <a:off x="1429566" y="2286000"/>
            <a:ext cx="9238434" cy="3810000"/>
          </a:xfrm>
        </p:spPr>
        <p:txBody>
          <a:bodyPr/>
          <a:lstStyle/>
          <a:p>
            <a:pPr marL="131445" indent="0">
              <a:buNone/>
            </a:pPr>
            <a:r>
              <a:rPr lang="en-US" dirty="0"/>
              <a:t>If you're on Git </a:t>
            </a:r>
            <a:r>
              <a:rPr lang="en-US" dirty="0" err="1"/>
              <a:t>Gui</a:t>
            </a:r>
            <a:r>
              <a:rPr lang="en-US" dirty="0"/>
              <a:t>, click on the upper left and hit Git Bash</a:t>
            </a:r>
          </a:p>
          <a:p>
            <a:pPr marL="131445" indent="0">
              <a:buNone/>
            </a:pPr>
            <a:r>
              <a:rPr lang="en-US" dirty="0"/>
              <a:t>Once your on git bash, type</a:t>
            </a:r>
          </a:p>
          <a:p>
            <a:pPr marL="131445" indent="0">
              <a:buNone/>
            </a:pPr>
            <a:r>
              <a:rPr lang="en-US" dirty="0"/>
              <a:t>git pull [insert https link here]</a:t>
            </a:r>
          </a:p>
          <a:p>
            <a:pPr marL="131445" indent="0">
              <a:buNone/>
            </a:pPr>
            <a:r>
              <a:rPr lang="en-US" dirty="0"/>
              <a:t>Remember shift + insert to paste</a:t>
            </a:r>
          </a:p>
          <a:p>
            <a:pPr marL="131445" indent="0">
              <a:buNone/>
            </a:pPr>
            <a:r>
              <a:rPr lang="en-US" dirty="0"/>
              <a:t>Ex:</a:t>
            </a:r>
          </a:p>
          <a:p>
            <a:pPr marL="131445" indent="0">
              <a:buNone/>
            </a:pPr>
            <a:r>
              <a:rPr lang="en-US" dirty="0"/>
              <a:t> </a:t>
            </a:r>
          </a:p>
        </p:txBody>
      </p:sp>
      <p:pic>
        <p:nvPicPr>
          <p:cNvPr id="5" name="Picture 4" descr="Graphical user interface, application&#10;&#10;Description automatically generated">
            <a:extLst>
              <a:ext uri="{FF2B5EF4-FFF2-40B4-BE49-F238E27FC236}">
                <a16:creationId xmlns:a16="http://schemas.microsoft.com/office/drawing/2014/main" id="{90B7B49B-7107-4945-8D7C-0E81706577F3}"/>
              </a:ext>
            </a:extLst>
          </p:cNvPr>
          <p:cNvPicPr>
            <a:picLocks noChangeAspect="1"/>
          </p:cNvPicPr>
          <p:nvPr/>
        </p:nvPicPr>
        <p:blipFill>
          <a:blip r:embed="rId2"/>
          <a:stretch>
            <a:fillRect/>
          </a:stretch>
        </p:blipFill>
        <p:spPr>
          <a:xfrm>
            <a:off x="6724100" y="1466204"/>
            <a:ext cx="3943900" cy="4629796"/>
          </a:xfrm>
          <a:prstGeom prst="rect">
            <a:avLst/>
          </a:prstGeom>
        </p:spPr>
      </p:pic>
      <p:sp>
        <p:nvSpPr>
          <p:cNvPr id="6" name="Arrow: Right 5">
            <a:extLst>
              <a:ext uri="{FF2B5EF4-FFF2-40B4-BE49-F238E27FC236}">
                <a16:creationId xmlns:a16="http://schemas.microsoft.com/office/drawing/2014/main" id="{691F7554-9912-4022-8AE8-752FD6CE5925}"/>
              </a:ext>
            </a:extLst>
          </p:cNvPr>
          <p:cNvSpPr/>
          <p:nvPr/>
        </p:nvSpPr>
        <p:spPr>
          <a:xfrm rot="2449994">
            <a:off x="6050688" y="1700380"/>
            <a:ext cx="845976"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Text&#10;&#10;Description automatically generated">
            <a:extLst>
              <a:ext uri="{FF2B5EF4-FFF2-40B4-BE49-F238E27FC236}">
                <a16:creationId xmlns:a16="http://schemas.microsoft.com/office/drawing/2014/main" id="{81CD5193-C3E3-4464-964E-5A70FCE84A4F}"/>
              </a:ext>
            </a:extLst>
          </p:cNvPr>
          <p:cNvPicPr>
            <a:picLocks noChangeAspect="1"/>
          </p:cNvPicPr>
          <p:nvPr/>
        </p:nvPicPr>
        <p:blipFill>
          <a:blip r:embed="rId3"/>
          <a:stretch>
            <a:fillRect/>
          </a:stretch>
        </p:blipFill>
        <p:spPr>
          <a:xfrm>
            <a:off x="1081774" y="4954997"/>
            <a:ext cx="5391902" cy="1114581"/>
          </a:xfrm>
          <a:prstGeom prst="rect">
            <a:avLst/>
          </a:prstGeom>
        </p:spPr>
      </p:pic>
      <p:sp>
        <p:nvSpPr>
          <p:cNvPr id="11" name="TextBox 10">
            <a:extLst>
              <a:ext uri="{FF2B5EF4-FFF2-40B4-BE49-F238E27FC236}">
                <a16:creationId xmlns:a16="http://schemas.microsoft.com/office/drawing/2014/main" id="{449C763A-70CF-4436-B6ED-BDE757290D35}"/>
              </a:ext>
            </a:extLst>
          </p:cNvPr>
          <p:cNvSpPr txBox="1"/>
          <p:nvPr/>
        </p:nvSpPr>
        <p:spPr>
          <a:xfrm flipH="1">
            <a:off x="1871186" y="1762327"/>
            <a:ext cx="3773010" cy="307777"/>
          </a:xfrm>
          <a:prstGeom prst="rect">
            <a:avLst/>
          </a:prstGeom>
          <a:noFill/>
        </p:spPr>
        <p:txBody>
          <a:bodyPr wrap="square" rtlCol="0">
            <a:spAutoFit/>
          </a:bodyPr>
          <a:lstStyle/>
          <a:p>
            <a:r>
              <a:rPr lang="en-US" dirty="0">
                <a:solidFill>
                  <a:schemeClr val="bg1"/>
                </a:solidFill>
                <a:latin typeface="Oswald" panose="00000500000000000000" pitchFamily="2" charset="0"/>
              </a:rPr>
              <a:t>Or, how to grab an update from the repo</a:t>
            </a:r>
          </a:p>
        </p:txBody>
      </p:sp>
    </p:spTree>
    <p:extLst>
      <p:ext uri="{BB962C8B-B14F-4D97-AF65-F5344CB8AC3E}">
        <p14:creationId xmlns:p14="http://schemas.microsoft.com/office/powerpoint/2010/main" val="3135980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1429566" y="1045445"/>
            <a:ext cx="9238434" cy="857559"/>
          </a:xfrm>
          <a:prstGeom prst="rect">
            <a:avLst/>
          </a:prstGeom>
          <a:noFill/>
          <a:ln>
            <a:noFill/>
          </a:ln>
        </p:spPr>
        <p:txBody>
          <a:bodyPr spcFirstLastPara="1" wrap="square" lIns="91425" tIns="45700" rIns="91425" bIns="45700" anchor="b" anchorCtr="0">
            <a:noAutofit/>
          </a:bodyPr>
          <a:lstStyle/>
          <a:p>
            <a:pPr marL="0" lvl="0" indent="0" algn="l" rtl="0">
              <a:lnSpc>
                <a:spcPct val="120000"/>
              </a:lnSpc>
              <a:spcBef>
                <a:spcPts val="0"/>
              </a:spcBef>
              <a:spcAft>
                <a:spcPts val="0"/>
              </a:spcAft>
              <a:buClr>
                <a:schemeClr val="lt1"/>
              </a:buClr>
              <a:buSzPts val="2800"/>
              <a:buFont typeface="Oswald"/>
              <a:buNone/>
            </a:pPr>
            <a:r>
              <a:rPr lang="en-US"/>
              <a:t>TERMINOLOGY</a:t>
            </a:r>
            <a:endParaRPr/>
          </a:p>
        </p:txBody>
      </p:sp>
      <p:sp>
        <p:nvSpPr>
          <p:cNvPr id="120" name="Google Shape;120;p17"/>
          <p:cNvSpPr txBox="1">
            <a:spLocks noGrp="1"/>
          </p:cNvSpPr>
          <p:nvPr>
            <p:ph type="body" idx="1"/>
          </p:nvPr>
        </p:nvSpPr>
        <p:spPr>
          <a:xfrm>
            <a:off x="1429566" y="2286000"/>
            <a:ext cx="9238434" cy="3810000"/>
          </a:xfrm>
          <a:prstGeom prst="rect">
            <a:avLst/>
          </a:prstGeom>
          <a:noFill/>
          <a:ln>
            <a:noFill/>
          </a:ln>
        </p:spPr>
        <p:txBody>
          <a:bodyPr spcFirstLastPara="1" wrap="square" lIns="91425" tIns="45700" rIns="91425" bIns="45700" anchor="t" anchorCtr="0">
            <a:normAutofit fontScale="92500" lnSpcReduction="20000"/>
          </a:bodyPr>
          <a:lstStyle/>
          <a:p>
            <a:pPr marL="457200" lvl="0" indent="-325755" algn="l" rtl="0">
              <a:lnSpc>
                <a:spcPct val="130000"/>
              </a:lnSpc>
              <a:spcBef>
                <a:spcPts val="1000"/>
              </a:spcBef>
              <a:spcAft>
                <a:spcPts val="0"/>
              </a:spcAft>
              <a:buClr>
                <a:schemeClr val="lt1"/>
              </a:buClr>
              <a:buSzPct val="91891"/>
              <a:buChar char="•"/>
            </a:pPr>
            <a:r>
              <a:rPr lang="en-US"/>
              <a:t>Version Control: It’s the process of tracking and making changes to code, in school projects this don’t matter too much, but in bigger projects(aka finals, 10k lines of code) this MATTERS.</a:t>
            </a:r>
            <a:endParaRPr/>
          </a:p>
          <a:p>
            <a:pPr marL="457200" lvl="0" indent="-325755" algn="l" rtl="0">
              <a:lnSpc>
                <a:spcPct val="130000"/>
              </a:lnSpc>
              <a:spcBef>
                <a:spcPts val="1000"/>
              </a:spcBef>
              <a:spcAft>
                <a:spcPts val="0"/>
              </a:spcAft>
              <a:buClr>
                <a:schemeClr val="lt1"/>
              </a:buClr>
              <a:buSzPct val="91891"/>
              <a:buChar char="•"/>
            </a:pPr>
            <a:r>
              <a:rPr lang="en-US"/>
              <a:t>Git: A open source (anyone can edit it/ FREEEEEE) program for tracking changes in files.</a:t>
            </a:r>
            <a:endParaRPr/>
          </a:p>
          <a:p>
            <a:pPr marL="457200" lvl="0" indent="-325755" algn="l" rtl="0">
              <a:lnSpc>
                <a:spcPct val="130000"/>
              </a:lnSpc>
              <a:spcBef>
                <a:spcPts val="1000"/>
              </a:spcBef>
              <a:spcAft>
                <a:spcPts val="0"/>
              </a:spcAft>
              <a:buClr>
                <a:schemeClr val="lt1"/>
              </a:buClr>
              <a:buSzPct val="91891"/>
              <a:buChar char="•"/>
            </a:pPr>
            <a:r>
              <a:rPr lang="en-US"/>
              <a:t>Repository(repo) : A bunch of code in a folder, either on the web or on your computer.</a:t>
            </a:r>
            <a:endParaRPr/>
          </a:p>
          <a:p>
            <a:pPr marL="457200" lvl="0" indent="-325755" algn="l" rtl="0">
              <a:lnSpc>
                <a:spcPct val="130000"/>
              </a:lnSpc>
              <a:spcBef>
                <a:spcPts val="1000"/>
              </a:spcBef>
              <a:spcAft>
                <a:spcPts val="0"/>
              </a:spcAft>
              <a:buClr>
                <a:schemeClr val="lt1"/>
              </a:buClr>
              <a:buSzPct val="91891"/>
              <a:buChar char="•"/>
            </a:pPr>
            <a:r>
              <a:rPr lang="en-US"/>
              <a:t>Main: The default development branch, where unless you change it, all you edits will happen here and affect all the things. </a:t>
            </a:r>
            <a:endParaRPr/>
          </a:p>
          <a:p>
            <a:pPr marL="457200" lvl="0" indent="-325755" algn="l" rtl="0">
              <a:lnSpc>
                <a:spcPct val="130000"/>
              </a:lnSpc>
              <a:spcBef>
                <a:spcPts val="1000"/>
              </a:spcBef>
              <a:spcAft>
                <a:spcPts val="0"/>
              </a:spcAft>
              <a:buClr>
                <a:schemeClr val="lt1"/>
              </a:buClr>
              <a:buSzPct val="91891"/>
              <a:buChar char="•"/>
            </a:pPr>
            <a:r>
              <a:rPr lang="en-US"/>
              <a:t>Branch: A parallel copy of a repo,  residing in the same repo. Useful for VERSION CONTROLL, you can mess with stuff on here without affecting MAIN and can merge it back into main when you want.</a:t>
            </a:r>
            <a:endParaRPr/>
          </a:p>
          <a:p>
            <a:pPr marL="457200" lvl="0" indent="-325755" algn="l" rtl="0">
              <a:lnSpc>
                <a:spcPct val="130000"/>
              </a:lnSpc>
              <a:spcBef>
                <a:spcPts val="1000"/>
              </a:spcBef>
              <a:spcAft>
                <a:spcPts val="0"/>
              </a:spcAft>
              <a:buClr>
                <a:schemeClr val="lt1"/>
              </a:buClr>
              <a:buSzPct val="91891"/>
              <a:buChar char="•"/>
            </a:pPr>
            <a:r>
              <a:rPr lang="en-US"/>
              <a:t>Fork: This is making a personal copy of someone else’s REPO for your use. It can be Merged back into the original at ANY time.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1429566" y="1045445"/>
            <a:ext cx="9238434" cy="857559"/>
          </a:xfrm>
          <a:prstGeom prst="rect">
            <a:avLst/>
          </a:prstGeom>
          <a:noFill/>
          <a:ln>
            <a:noFill/>
          </a:ln>
        </p:spPr>
        <p:txBody>
          <a:bodyPr spcFirstLastPara="1" wrap="square" lIns="91425" tIns="45700" rIns="91425" bIns="45700" anchor="b" anchorCtr="0">
            <a:noAutofit/>
          </a:bodyPr>
          <a:lstStyle/>
          <a:p>
            <a:pPr marL="0" lvl="0" indent="0" algn="l" rtl="0">
              <a:lnSpc>
                <a:spcPct val="120000"/>
              </a:lnSpc>
              <a:spcBef>
                <a:spcPts val="0"/>
              </a:spcBef>
              <a:spcAft>
                <a:spcPts val="0"/>
              </a:spcAft>
              <a:buClr>
                <a:schemeClr val="lt1"/>
              </a:buClr>
              <a:buSzPts val="2800"/>
              <a:buFont typeface="Oswald"/>
              <a:buNone/>
            </a:pPr>
            <a:r>
              <a:rPr lang="en-US"/>
              <a:t>TERMINOLOGY (Words… So Many Words…)</a:t>
            </a:r>
            <a:endParaRPr/>
          </a:p>
        </p:txBody>
      </p:sp>
      <p:sp>
        <p:nvSpPr>
          <p:cNvPr id="126" name="Google Shape;126;p18"/>
          <p:cNvSpPr txBox="1">
            <a:spLocks noGrp="1"/>
          </p:cNvSpPr>
          <p:nvPr>
            <p:ph type="body" idx="1"/>
          </p:nvPr>
        </p:nvSpPr>
        <p:spPr>
          <a:xfrm>
            <a:off x="1429566" y="2286000"/>
            <a:ext cx="9238434" cy="3810000"/>
          </a:xfrm>
          <a:prstGeom prst="rect">
            <a:avLst/>
          </a:prstGeom>
          <a:noFill/>
          <a:ln>
            <a:noFill/>
          </a:ln>
        </p:spPr>
        <p:txBody>
          <a:bodyPr spcFirstLastPara="1" wrap="square" lIns="91425" tIns="45700" rIns="91425" bIns="45700" anchor="t" anchorCtr="0">
            <a:normAutofit/>
          </a:bodyPr>
          <a:lstStyle/>
          <a:p>
            <a:pPr marL="457200" lvl="0" indent="-325755" algn="l" rtl="0">
              <a:lnSpc>
                <a:spcPct val="130000"/>
              </a:lnSpc>
              <a:spcBef>
                <a:spcPts val="1000"/>
              </a:spcBef>
              <a:spcAft>
                <a:spcPts val="0"/>
              </a:spcAft>
              <a:buClr>
                <a:schemeClr val="lt1"/>
              </a:buClr>
              <a:buSzPts val="1530"/>
              <a:buChar char="•"/>
            </a:pPr>
            <a:r>
              <a:rPr lang="en-US"/>
              <a:t>Pull Request: This is how we merge either a branch or a fork back into the MAIN codebase</a:t>
            </a:r>
            <a:endParaRPr/>
          </a:p>
          <a:p>
            <a:pPr marL="457200" lvl="0" indent="-325755" algn="l" rtl="0">
              <a:lnSpc>
                <a:spcPct val="130000"/>
              </a:lnSpc>
              <a:spcBef>
                <a:spcPts val="1000"/>
              </a:spcBef>
              <a:spcAft>
                <a:spcPts val="0"/>
              </a:spcAft>
              <a:buClr>
                <a:schemeClr val="lt1"/>
              </a:buClr>
              <a:buSzPts val="1530"/>
              <a:buChar char="•"/>
            </a:pPr>
            <a:r>
              <a:rPr lang="en-US"/>
              <a:t>Git Clone: This is where we copy a remote repo (such as one on the internet) to our computer</a:t>
            </a:r>
            <a:endParaRPr/>
          </a:p>
          <a:p>
            <a:pPr marL="457200" lvl="0" indent="-325755" algn="l" rtl="0">
              <a:lnSpc>
                <a:spcPct val="130000"/>
              </a:lnSpc>
              <a:spcBef>
                <a:spcPts val="1000"/>
              </a:spcBef>
              <a:spcAft>
                <a:spcPts val="0"/>
              </a:spcAft>
              <a:buClr>
                <a:schemeClr val="lt1"/>
              </a:buClr>
              <a:buSzPts val="1530"/>
              <a:buChar char="•"/>
            </a:pPr>
            <a:r>
              <a:rPr lang="en-US"/>
              <a:t>Git Checkout: This is how we change branches on a local repository (ADVANCED TOPIC)</a:t>
            </a:r>
            <a:endParaRPr/>
          </a:p>
          <a:p>
            <a:pPr marL="457200" lvl="0" indent="-325755" algn="l" rtl="0">
              <a:lnSpc>
                <a:spcPct val="130000"/>
              </a:lnSpc>
              <a:spcBef>
                <a:spcPts val="1000"/>
              </a:spcBef>
              <a:spcAft>
                <a:spcPts val="0"/>
              </a:spcAft>
              <a:buClr>
                <a:schemeClr val="lt1"/>
              </a:buClr>
              <a:buSzPts val="1530"/>
              <a:buChar char="•"/>
            </a:pPr>
            <a:r>
              <a:rPr lang="en-US"/>
              <a:t>Git Add(or Stage): This preps the changes you’ve made to be sent back to the remote repository on github. They then need to be committed</a:t>
            </a:r>
            <a:endParaRPr/>
          </a:p>
          <a:p>
            <a:pPr marL="457200" lvl="0" indent="-325755" algn="l" rtl="0">
              <a:lnSpc>
                <a:spcPct val="130000"/>
              </a:lnSpc>
              <a:spcBef>
                <a:spcPts val="1000"/>
              </a:spcBef>
              <a:spcAft>
                <a:spcPts val="0"/>
              </a:spcAft>
              <a:buClr>
                <a:schemeClr val="lt1"/>
              </a:buClr>
              <a:buSzPts val="1530"/>
              <a:buChar char="•"/>
            </a:pPr>
            <a:r>
              <a:rPr lang="en-US"/>
              <a:t>Git Commit: This records the changes you’ve made, and in this step, you add a MESSAGE on what you’ve changed.</a:t>
            </a:r>
            <a:endParaRPr/>
          </a:p>
          <a:p>
            <a:pPr marL="457200" lvl="0" indent="-325755" algn="l" rtl="0">
              <a:lnSpc>
                <a:spcPct val="130000"/>
              </a:lnSpc>
              <a:spcBef>
                <a:spcPts val="1000"/>
              </a:spcBef>
              <a:spcAft>
                <a:spcPts val="0"/>
              </a:spcAft>
              <a:buClr>
                <a:schemeClr val="lt1"/>
              </a:buClr>
              <a:buSzPts val="1530"/>
              <a:buChar char="•"/>
            </a:pPr>
            <a:r>
              <a:rPr lang="en-US"/>
              <a:t>Git Push: This pushes your changes on your local machine to the remote repository.</a:t>
            </a:r>
            <a:endParaRPr/>
          </a:p>
          <a:p>
            <a:pPr marL="457200" lvl="0" indent="-228600" algn="l" rtl="0">
              <a:lnSpc>
                <a:spcPct val="130000"/>
              </a:lnSpc>
              <a:spcBef>
                <a:spcPts val="1000"/>
              </a:spcBef>
              <a:spcAft>
                <a:spcPts val="0"/>
              </a:spcAft>
              <a:buClr>
                <a:schemeClr val="lt1"/>
              </a:buClr>
              <a:buSzPts val="1530"/>
              <a:buNone/>
            </a:pPr>
            <a:endParaRPr/>
          </a:p>
          <a:p>
            <a:pPr marL="457200" lvl="0" indent="-228600" algn="l" rtl="0">
              <a:lnSpc>
                <a:spcPct val="130000"/>
              </a:lnSpc>
              <a:spcBef>
                <a:spcPts val="1000"/>
              </a:spcBef>
              <a:spcAft>
                <a:spcPts val="0"/>
              </a:spcAft>
              <a:buClr>
                <a:schemeClr val="lt1"/>
              </a:buClr>
              <a:buSzPts val="153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111fb19a984_1_23"/>
          <p:cNvSpPr txBox="1">
            <a:spLocks noGrp="1"/>
          </p:cNvSpPr>
          <p:nvPr>
            <p:ph type="title"/>
          </p:nvPr>
        </p:nvSpPr>
        <p:spPr>
          <a:xfrm>
            <a:off x="1429566" y="1045445"/>
            <a:ext cx="9238500" cy="857700"/>
          </a:xfrm>
          <a:prstGeom prst="rect">
            <a:avLst/>
          </a:prstGeom>
          <a:noFill/>
          <a:ln>
            <a:noFill/>
          </a:ln>
        </p:spPr>
        <p:txBody>
          <a:bodyPr spcFirstLastPara="1" wrap="square" lIns="91425" tIns="45700" rIns="91425" bIns="45700" anchor="b" anchorCtr="0">
            <a:noAutofit/>
          </a:bodyPr>
          <a:lstStyle/>
          <a:p>
            <a:pPr marL="0" lvl="0" indent="0" algn="l" rtl="0">
              <a:lnSpc>
                <a:spcPct val="120000"/>
              </a:lnSpc>
              <a:spcBef>
                <a:spcPts val="0"/>
              </a:spcBef>
              <a:spcAft>
                <a:spcPts val="0"/>
              </a:spcAft>
              <a:buSzPts val="2800"/>
              <a:buNone/>
            </a:pPr>
            <a:r>
              <a:rPr lang="en-US"/>
              <a:t>Step 1 - Get an Account</a:t>
            </a:r>
            <a:endParaRPr/>
          </a:p>
        </p:txBody>
      </p:sp>
      <p:sp>
        <p:nvSpPr>
          <p:cNvPr id="132" name="Google Shape;132;g111fb19a984_1_23"/>
          <p:cNvSpPr txBox="1">
            <a:spLocks noGrp="1"/>
          </p:cNvSpPr>
          <p:nvPr>
            <p:ph type="body" idx="1"/>
          </p:nvPr>
        </p:nvSpPr>
        <p:spPr>
          <a:xfrm>
            <a:off x="1429566" y="2286000"/>
            <a:ext cx="9238500" cy="3810000"/>
          </a:xfrm>
          <a:prstGeom prst="rect">
            <a:avLst/>
          </a:prstGeom>
          <a:noFill/>
          <a:ln>
            <a:noFill/>
          </a:ln>
        </p:spPr>
        <p:txBody>
          <a:bodyPr spcFirstLastPara="1" wrap="square" lIns="91425" tIns="45700" rIns="91425" bIns="45700" anchor="t" anchorCtr="0">
            <a:normAutofit/>
          </a:bodyPr>
          <a:lstStyle/>
          <a:p>
            <a:pPr marL="342900" lvl="0" indent="-342900" algn="l" rtl="0">
              <a:lnSpc>
                <a:spcPct val="130000"/>
              </a:lnSpc>
              <a:spcBef>
                <a:spcPts val="1000"/>
              </a:spcBef>
              <a:spcAft>
                <a:spcPts val="0"/>
              </a:spcAft>
              <a:buSzPts val="1530"/>
              <a:buChar char="•"/>
            </a:pPr>
            <a:r>
              <a:rPr lang="en-US"/>
              <a:t>Google Github</a:t>
            </a:r>
            <a:endParaRPr/>
          </a:p>
          <a:p>
            <a:pPr marL="342900" lvl="0" indent="-342900" algn="l" rtl="0">
              <a:lnSpc>
                <a:spcPct val="130000"/>
              </a:lnSpc>
              <a:spcBef>
                <a:spcPts val="1000"/>
              </a:spcBef>
              <a:spcAft>
                <a:spcPts val="0"/>
              </a:spcAft>
              <a:buSzPts val="1530"/>
              <a:buChar char="•"/>
            </a:pPr>
            <a:r>
              <a:rPr lang="en-US"/>
              <a:t>Go to main webpage</a:t>
            </a:r>
            <a:endParaRPr/>
          </a:p>
          <a:p>
            <a:pPr marL="342900" lvl="0" indent="-342900" algn="l" rtl="0">
              <a:lnSpc>
                <a:spcPct val="130000"/>
              </a:lnSpc>
              <a:spcBef>
                <a:spcPts val="1000"/>
              </a:spcBef>
              <a:spcAft>
                <a:spcPts val="0"/>
              </a:spcAft>
              <a:buSzPts val="1530"/>
              <a:buChar char="•"/>
            </a:pPr>
            <a:r>
              <a:rPr lang="en-US"/>
              <a:t>Look at the top right for the sign up</a:t>
            </a:r>
            <a:endParaRPr/>
          </a:p>
          <a:p>
            <a:pPr marL="342900" lvl="0" indent="-342900" algn="l" rtl="0">
              <a:lnSpc>
                <a:spcPct val="130000"/>
              </a:lnSpc>
              <a:spcBef>
                <a:spcPts val="1000"/>
              </a:spcBef>
              <a:spcAft>
                <a:spcPts val="0"/>
              </a:spcAft>
              <a:buSzPts val="1530"/>
              <a:buChar char="•"/>
            </a:pPr>
            <a:r>
              <a:rPr lang="en-US"/>
              <a:t>Follow the prompts</a:t>
            </a:r>
            <a:endParaRPr/>
          </a:p>
          <a:p>
            <a:pPr marL="342900" lvl="0" indent="-342900" algn="l" rtl="0">
              <a:lnSpc>
                <a:spcPct val="130000"/>
              </a:lnSpc>
              <a:spcBef>
                <a:spcPts val="1000"/>
              </a:spcBef>
              <a:spcAft>
                <a:spcPts val="0"/>
              </a:spcAft>
              <a:buSzPts val="1530"/>
              <a:buChar char="•"/>
            </a:pPr>
            <a:r>
              <a:rPr lang="en-US"/>
              <a:t>NOTE: You can have multiple emails connected to one account, so don’t worry about if you should use your angelo.edu email or your personal one</a:t>
            </a:r>
            <a:endParaRPr/>
          </a:p>
          <a:p>
            <a:pPr marL="0" lvl="0" indent="0" algn="l" rtl="0">
              <a:lnSpc>
                <a:spcPct val="130000"/>
              </a:lnSpc>
              <a:spcBef>
                <a:spcPts val="1000"/>
              </a:spcBef>
              <a:spcAft>
                <a:spcPts val="0"/>
              </a:spcAft>
              <a:buSzPts val="153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111fb19a984_1_15"/>
          <p:cNvSpPr txBox="1">
            <a:spLocks noGrp="1"/>
          </p:cNvSpPr>
          <p:nvPr>
            <p:ph type="title"/>
          </p:nvPr>
        </p:nvSpPr>
        <p:spPr>
          <a:xfrm>
            <a:off x="1429566" y="1045445"/>
            <a:ext cx="9238500" cy="857700"/>
          </a:xfrm>
          <a:prstGeom prst="rect">
            <a:avLst/>
          </a:prstGeom>
          <a:noFill/>
          <a:ln>
            <a:noFill/>
          </a:ln>
        </p:spPr>
        <p:txBody>
          <a:bodyPr spcFirstLastPara="1" wrap="square" lIns="91425" tIns="45700" rIns="91425" bIns="45700" anchor="b" anchorCtr="0">
            <a:noAutofit/>
          </a:bodyPr>
          <a:lstStyle/>
          <a:p>
            <a:pPr marL="0" lvl="0" indent="0" algn="l" rtl="0">
              <a:lnSpc>
                <a:spcPct val="120000"/>
              </a:lnSpc>
              <a:spcBef>
                <a:spcPts val="0"/>
              </a:spcBef>
              <a:spcAft>
                <a:spcPts val="0"/>
              </a:spcAft>
              <a:buSzPts val="2800"/>
              <a:buNone/>
            </a:pPr>
            <a:r>
              <a:rPr lang="en-US"/>
              <a:t>Step 2: Create a Personal Access Token (PAT)</a:t>
            </a:r>
            <a:endParaRPr/>
          </a:p>
        </p:txBody>
      </p:sp>
      <p:sp>
        <p:nvSpPr>
          <p:cNvPr id="138" name="Google Shape;138;g111fb19a984_1_15"/>
          <p:cNvSpPr txBox="1">
            <a:spLocks noGrp="1"/>
          </p:cNvSpPr>
          <p:nvPr>
            <p:ph type="body" idx="1"/>
          </p:nvPr>
        </p:nvSpPr>
        <p:spPr>
          <a:xfrm>
            <a:off x="1429566" y="2286000"/>
            <a:ext cx="9238500" cy="3810000"/>
          </a:xfrm>
          <a:prstGeom prst="rect">
            <a:avLst/>
          </a:prstGeom>
          <a:noFill/>
          <a:ln>
            <a:noFill/>
          </a:ln>
        </p:spPr>
        <p:txBody>
          <a:bodyPr spcFirstLastPara="1" wrap="square" lIns="91425" tIns="45700" rIns="91425" bIns="45700" anchor="t" anchorCtr="0">
            <a:normAutofit/>
          </a:bodyPr>
          <a:lstStyle/>
          <a:p>
            <a:pPr marL="342900" lvl="0" indent="-342900" algn="l" rtl="0">
              <a:lnSpc>
                <a:spcPct val="130000"/>
              </a:lnSpc>
              <a:spcBef>
                <a:spcPts val="1000"/>
              </a:spcBef>
              <a:spcAft>
                <a:spcPts val="0"/>
              </a:spcAft>
              <a:buSzPts val="1530"/>
              <a:buFont typeface="Arial"/>
              <a:buAutoNum type="arabicPeriod"/>
            </a:pPr>
            <a:r>
              <a:rPr lang="en-US"/>
              <a:t>Click the Icon on the top right</a:t>
            </a:r>
            <a:endParaRPr/>
          </a:p>
          <a:p>
            <a:pPr marL="342900" lvl="0" indent="-342900" algn="l" rtl="0">
              <a:lnSpc>
                <a:spcPct val="130000"/>
              </a:lnSpc>
              <a:spcBef>
                <a:spcPts val="1000"/>
              </a:spcBef>
              <a:spcAft>
                <a:spcPts val="0"/>
              </a:spcAft>
              <a:buSzPts val="1530"/>
              <a:buFont typeface="Arial"/>
              <a:buAutoNum type="arabicPeriod"/>
            </a:pPr>
            <a:r>
              <a:rPr lang="en-US"/>
              <a:t>Go to Settings.</a:t>
            </a:r>
            <a:endParaRPr/>
          </a:p>
          <a:p>
            <a:pPr marL="342900" lvl="0" indent="-342900" algn="l" rtl="0">
              <a:lnSpc>
                <a:spcPct val="130000"/>
              </a:lnSpc>
              <a:spcBef>
                <a:spcPts val="1000"/>
              </a:spcBef>
              <a:spcAft>
                <a:spcPts val="0"/>
              </a:spcAft>
              <a:buSzPts val="1530"/>
              <a:buFont typeface="Arial"/>
              <a:buAutoNum type="arabicPeriod"/>
            </a:pPr>
            <a:r>
              <a:rPr lang="en-US"/>
              <a:t>On the Left, Click on Developer Settings.</a:t>
            </a:r>
            <a:endParaRPr/>
          </a:p>
          <a:p>
            <a:pPr marL="342900" lvl="0" indent="-342900" algn="l" rtl="0">
              <a:lnSpc>
                <a:spcPct val="130000"/>
              </a:lnSpc>
              <a:spcBef>
                <a:spcPts val="1000"/>
              </a:spcBef>
              <a:spcAft>
                <a:spcPts val="0"/>
              </a:spcAft>
              <a:buSzPts val="1530"/>
              <a:buFont typeface="Arial"/>
              <a:buAutoNum type="arabicPeriod"/>
            </a:pPr>
            <a:r>
              <a:rPr lang="en-US"/>
              <a:t>Click on Personal Access Token</a:t>
            </a:r>
            <a:endParaRPr/>
          </a:p>
          <a:p>
            <a:pPr marL="342900" lvl="0" indent="-342900" algn="l" rtl="0">
              <a:lnSpc>
                <a:spcPct val="130000"/>
              </a:lnSpc>
              <a:spcBef>
                <a:spcPts val="1000"/>
              </a:spcBef>
              <a:spcAft>
                <a:spcPts val="0"/>
              </a:spcAft>
              <a:buSzPts val="1530"/>
              <a:buFont typeface="Arial"/>
              <a:buAutoNum type="arabicPeriod"/>
            </a:pPr>
            <a:r>
              <a:rPr lang="en-US"/>
              <a:t>Generate a New Token</a:t>
            </a:r>
            <a:endParaRPr/>
          </a:p>
          <a:p>
            <a:pPr marL="342900" lvl="0" indent="-342900" algn="l" rtl="0">
              <a:lnSpc>
                <a:spcPct val="130000"/>
              </a:lnSpc>
              <a:spcBef>
                <a:spcPts val="1000"/>
              </a:spcBef>
              <a:spcAft>
                <a:spcPts val="0"/>
              </a:spcAft>
              <a:buSzPts val="1530"/>
              <a:buFont typeface="Arial"/>
              <a:buAutoNum type="arabicPeriod"/>
            </a:pPr>
            <a:r>
              <a:rPr lang="en-US"/>
              <a:t>Name it, set when it expires, select all the checkboxes.</a:t>
            </a:r>
            <a:endParaRPr/>
          </a:p>
          <a:p>
            <a:pPr marL="342900" lvl="0" indent="-342900" algn="l" rtl="0">
              <a:lnSpc>
                <a:spcPct val="130000"/>
              </a:lnSpc>
              <a:spcBef>
                <a:spcPts val="1000"/>
              </a:spcBef>
              <a:spcAft>
                <a:spcPts val="0"/>
              </a:spcAft>
              <a:buSzPts val="1530"/>
              <a:buFont typeface="Arial"/>
              <a:buAutoNum type="arabicPeriod"/>
            </a:pPr>
            <a:r>
              <a:rPr lang="en-US"/>
              <a:t>COPY IT, THIS IS THE ONLY TIME YOU WILL SEE IT, EMAIL IT TO YOURSELF</a:t>
            </a:r>
            <a:endParaRPr/>
          </a:p>
        </p:txBody>
      </p:sp>
      <p:pic>
        <p:nvPicPr>
          <p:cNvPr id="139" name="Google Shape;139;g111fb19a984_1_15" descr="A picture containing graphical user interface&#10;&#10;Description automatically generated"/>
          <p:cNvPicPr preferRelativeResize="0"/>
          <p:nvPr/>
        </p:nvPicPr>
        <p:blipFill rotWithShape="1">
          <a:blip r:embed="rId3">
            <a:alphaModFix/>
          </a:blip>
          <a:srcRect/>
          <a:stretch/>
        </p:blipFill>
        <p:spPr>
          <a:xfrm>
            <a:off x="4665938" y="2286000"/>
            <a:ext cx="2238687" cy="800212"/>
          </a:xfrm>
          <a:prstGeom prst="rect">
            <a:avLst/>
          </a:prstGeom>
          <a:noFill/>
          <a:ln>
            <a:noFill/>
          </a:ln>
        </p:spPr>
      </p:pic>
      <p:sp>
        <p:nvSpPr>
          <p:cNvPr id="140" name="Google Shape;140;g111fb19a984_1_15"/>
          <p:cNvSpPr/>
          <p:nvPr/>
        </p:nvSpPr>
        <p:spPr>
          <a:xfrm rot="9664787">
            <a:off x="6587231" y="2141365"/>
            <a:ext cx="958789" cy="400106"/>
          </a:xfrm>
          <a:prstGeom prst="rightArrow">
            <a:avLst>
              <a:gd name="adj1" fmla="val 50000"/>
              <a:gd name="adj2" fmla="val 50000"/>
            </a:avLst>
          </a:prstGeom>
          <a:solidFill>
            <a:schemeClr val="lt1"/>
          </a:solidFill>
          <a:ln w="25400" cap="flat" cmpd="sng">
            <a:solidFill>
              <a:srgbClr val="8074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41" name="Google Shape;141;g111fb19a984_1_15" descr="A screenshot of a computer screen&#10;&#10;Description automatically generated with medium confidence"/>
          <p:cNvPicPr preferRelativeResize="0"/>
          <p:nvPr/>
        </p:nvPicPr>
        <p:blipFill rotWithShape="1">
          <a:blip r:embed="rId4">
            <a:alphaModFix/>
          </a:blip>
          <a:srcRect/>
          <a:stretch/>
        </p:blipFill>
        <p:spPr>
          <a:xfrm>
            <a:off x="8734140" y="0"/>
            <a:ext cx="1933926" cy="6858000"/>
          </a:xfrm>
          <a:prstGeom prst="rect">
            <a:avLst/>
          </a:prstGeom>
          <a:noFill/>
          <a:ln>
            <a:noFill/>
          </a:ln>
        </p:spPr>
      </p:pic>
      <p:sp>
        <p:nvSpPr>
          <p:cNvPr id="142" name="Google Shape;142;g111fb19a984_1_15"/>
          <p:cNvSpPr/>
          <p:nvPr/>
        </p:nvSpPr>
        <p:spPr>
          <a:xfrm rot="1829480">
            <a:off x="8084206" y="6142954"/>
            <a:ext cx="978408" cy="484632"/>
          </a:xfrm>
          <a:prstGeom prst="rightArrow">
            <a:avLst>
              <a:gd name="adj1" fmla="val 50000"/>
              <a:gd name="adj2" fmla="val 50000"/>
            </a:avLst>
          </a:prstGeom>
          <a:solidFill>
            <a:schemeClr val="lt1"/>
          </a:solidFill>
          <a:ln w="25400" cap="flat" cmpd="sng">
            <a:solidFill>
              <a:srgbClr val="74775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43" name="Google Shape;143;g111fb19a984_1_15" descr="Graphical user interface, application&#10;&#10;Description automatically generated"/>
          <p:cNvPicPr preferRelativeResize="0"/>
          <p:nvPr/>
        </p:nvPicPr>
        <p:blipFill rotWithShape="1">
          <a:blip r:embed="rId5">
            <a:alphaModFix/>
          </a:blip>
          <a:srcRect/>
          <a:stretch/>
        </p:blipFill>
        <p:spPr>
          <a:xfrm>
            <a:off x="5266413" y="3605077"/>
            <a:ext cx="2076740" cy="1133633"/>
          </a:xfrm>
          <a:prstGeom prst="rect">
            <a:avLst/>
          </a:prstGeom>
          <a:noFill/>
          <a:ln>
            <a:noFill/>
          </a:ln>
        </p:spPr>
      </p:pic>
      <p:sp>
        <p:nvSpPr>
          <p:cNvPr id="144" name="Google Shape;144;g111fb19a984_1_15"/>
          <p:cNvSpPr/>
          <p:nvPr/>
        </p:nvSpPr>
        <p:spPr>
          <a:xfrm rot="8544131">
            <a:off x="6989005" y="4035641"/>
            <a:ext cx="781235" cy="310719"/>
          </a:xfrm>
          <a:prstGeom prst="rightArrow">
            <a:avLst>
              <a:gd name="adj1" fmla="val 50000"/>
              <a:gd name="adj2" fmla="val 50000"/>
            </a:avLst>
          </a:prstGeom>
          <a:solidFill>
            <a:schemeClr val="lt1"/>
          </a:solidFill>
          <a:ln w="25400" cap="flat" cmpd="sng">
            <a:solidFill>
              <a:srgbClr val="74775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1"/>
                                          </p:stCondLst>
                                        </p:cTn>
                                        <p:tgtEl>
                                          <p:spTgt spid="14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1"/>
                                          </p:stCondLst>
                                        </p:cTn>
                                        <p:tgtEl>
                                          <p:spTgt spid="13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4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9"/>
          <p:cNvSpPr txBox="1">
            <a:spLocks noGrp="1"/>
          </p:cNvSpPr>
          <p:nvPr>
            <p:ph type="title"/>
          </p:nvPr>
        </p:nvSpPr>
        <p:spPr>
          <a:xfrm>
            <a:off x="1429566" y="1045445"/>
            <a:ext cx="9238434" cy="857559"/>
          </a:xfrm>
          <a:prstGeom prst="rect">
            <a:avLst/>
          </a:prstGeom>
          <a:noFill/>
          <a:ln>
            <a:noFill/>
          </a:ln>
        </p:spPr>
        <p:txBody>
          <a:bodyPr spcFirstLastPara="1" wrap="square" lIns="91425" tIns="45700" rIns="91425" bIns="45700" anchor="b" anchorCtr="0">
            <a:noAutofit/>
          </a:bodyPr>
          <a:lstStyle/>
          <a:p>
            <a:pPr marL="0" lvl="0" indent="0" algn="l" rtl="0">
              <a:lnSpc>
                <a:spcPct val="120000"/>
              </a:lnSpc>
              <a:spcBef>
                <a:spcPts val="0"/>
              </a:spcBef>
              <a:spcAft>
                <a:spcPts val="0"/>
              </a:spcAft>
              <a:buClr>
                <a:schemeClr val="lt1"/>
              </a:buClr>
              <a:buSzPts val="2800"/>
              <a:buFont typeface="Oswald"/>
              <a:buNone/>
            </a:pPr>
            <a:r>
              <a:rPr lang="en-US"/>
              <a:t>Step 3: Creating a Repository</a:t>
            </a:r>
            <a:endParaRPr/>
          </a:p>
        </p:txBody>
      </p:sp>
      <p:sp>
        <p:nvSpPr>
          <p:cNvPr id="150" name="Google Shape;150;p19"/>
          <p:cNvSpPr txBox="1">
            <a:spLocks noGrp="1"/>
          </p:cNvSpPr>
          <p:nvPr>
            <p:ph type="body" idx="1"/>
          </p:nvPr>
        </p:nvSpPr>
        <p:spPr>
          <a:xfrm>
            <a:off x="1429566" y="2286000"/>
            <a:ext cx="9238434" cy="3810000"/>
          </a:xfrm>
          <a:prstGeom prst="rect">
            <a:avLst/>
          </a:prstGeom>
          <a:noFill/>
          <a:ln>
            <a:noFill/>
          </a:ln>
        </p:spPr>
        <p:txBody>
          <a:bodyPr spcFirstLastPara="1" wrap="square" lIns="91425" tIns="45700" rIns="91425" bIns="45700" anchor="t" anchorCtr="0">
            <a:normAutofit/>
          </a:bodyPr>
          <a:lstStyle/>
          <a:p>
            <a:pPr marL="474344" lvl="0" indent="-342899" algn="l" rtl="0">
              <a:lnSpc>
                <a:spcPct val="130000"/>
              </a:lnSpc>
              <a:spcBef>
                <a:spcPts val="1000"/>
              </a:spcBef>
              <a:spcAft>
                <a:spcPts val="0"/>
              </a:spcAft>
              <a:buSzPts val="1530"/>
              <a:buFont typeface="Arial"/>
              <a:buAutoNum type="arabicPeriod"/>
            </a:pPr>
            <a:r>
              <a:rPr lang="en-US"/>
              <a:t>Click the cat logo on the upper Left</a:t>
            </a:r>
            <a:endParaRPr/>
          </a:p>
          <a:p>
            <a:pPr marL="474344" lvl="0" indent="-342899" algn="l" rtl="0">
              <a:lnSpc>
                <a:spcPct val="130000"/>
              </a:lnSpc>
              <a:spcBef>
                <a:spcPts val="1000"/>
              </a:spcBef>
              <a:spcAft>
                <a:spcPts val="0"/>
              </a:spcAft>
              <a:buSzPts val="1530"/>
              <a:buFont typeface="Arial"/>
              <a:buAutoNum type="arabicPeriod"/>
            </a:pPr>
            <a:r>
              <a:rPr lang="en-US"/>
              <a:t>Click on the New Button</a:t>
            </a:r>
            <a:endParaRPr/>
          </a:p>
          <a:p>
            <a:pPr marL="474344" lvl="0" indent="-342899" algn="l" rtl="0">
              <a:lnSpc>
                <a:spcPct val="130000"/>
              </a:lnSpc>
              <a:spcBef>
                <a:spcPts val="1000"/>
              </a:spcBef>
              <a:spcAft>
                <a:spcPts val="0"/>
              </a:spcAft>
              <a:buSzPts val="1530"/>
              <a:buFont typeface="Arial"/>
              <a:buAutoNum type="arabicPeriod"/>
            </a:pPr>
            <a:r>
              <a:rPr lang="en-US"/>
              <a:t>Give it a name, make this first one private, and click the add README file</a:t>
            </a:r>
            <a:endParaRPr/>
          </a:p>
          <a:p>
            <a:pPr marL="474344" lvl="0" indent="-342899" algn="l" rtl="0">
              <a:lnSpc>
                <a:spcPct val="130000"/>
              </a:lnSpc>
              <a:spcBef>
                <a:spcPts val="1000"/>
              </a:spcBef>
              <a:spcAft>
                <a:spcPts val="0"/>
              </a:spcAft>
              <a:buSzPts val="1530"/>
              <a:buFont typeface="Arial"/>
              <a:buAutoNum type="arabicPeriod"/>
            </a:pPr>
            <a:r>
              <a:rPr lang="en-US"/>
              <a:t>Then Hit click create.</a:t>
            </a:r>
            <a:endParaRPr/>
          </a:p>
          <a:p>
            <a:pPr marL="457200" lvl="0" indent="-228600" algn="l" rtl="0">
              <a:lnSpc>
                <a:spcPct val="130000"/>
              </a:lnSpc>
              <a:spcBef>
                <a:spcPts val="1000"/>
              </a:spcBef>
              <a:spcAft>
                <a:spcPts val="0"/>
              </a:spcAft>
              <a:buClr>
                <a:schemeClr val="lt1"/>
              </a:buClr>
              <a:buSzPts val="1530"/>
              <a:buNone/>
            </a:pPr>
            <a:endParaRPr/>
          </a:p>
        </p:txBody>
      </p:sp>
      <p:pic>
        <p:nvPicPr>
          <p:cNvPr id="151" name="Google Shape;151;p19" descr="Graphical user interface, application&#10;&#10;Description automatically generated"/>
          <p:cNvPicPr preferRelativeResize="0"/>
          <p:nvPr/>
        </p:nvPicPr>
        <p:blipFill rotWithShape="1">
          <a:blip r:embed="rId3">
            <a:alphaModFix/>
          </a:blip>
          <a:srcRect/>
          <a:stretch/>
        </p:blipFill>
        <p:spPr>
          <a:xfrm>
            <a:off x="8332219" y="2076129"/>
            <a:ext cx="3029373" cy="1810003"/>
          </a:xfrm>
          <a:prstGeom prst="rect">
            <a:avLst/>
          </a:prstGeom>
          <a:noFill/>
          <a:ln>
            <a:noFill/>
          </a:ln>
        </p:spPr>
      </p:pic>
      <p:sp>
        <p:nvSpPr>
          <p:cNvPr id="152" name="Google Shape;152;p19"/>
          <p:cNvSpPr/>
          <p:nvPr/>
        </p:nvSpPr>
        <p:spPr>
          <a:xfrm rot="8340207">
            <a:off x="11065303" y="2409302"/>
            <a:ext cx="844848" cy="335902"/>
          </a:xfrm>
          <a:prstGeom prst="rightArrow">
            <a:avLst>
              <a:gd name="adj1" fmla="val 50000"/>
              <a:gd name="adj2" fmla="val 50000"/>
            </a:avLst>
          </a:prstGeom>
          <a:solidFill>
            <a:schemeClr val="lt1"/>
          </a:solidFill>
          <a:ln w="25400" cap="flat" cmpd="sng">
            <a:solidFill>
              <a:srgbClr val="74775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0"/>
          <p:cNvSpPr txBox="1">
            <a:spLocks noGrp="1"/>
          </p:cNvSpPr>
          <p:nvPr>
            <p:ph type="title"/>
          </p:nvPr>
        </p:nvSpPr>
        <p:spPr>
          <a:xfrm>
            <a:off x="1429566" y="1045445"/>
            <a:ext cx="9238434" cy="857559"/>
          </a:xfrm>
          <a:prstGeom prst="rect">
            <a:avLst/>
          </a:prstGeom>
          <a:noFill/>
          <a:ln>
            <a:noFill/>
          </a:ln>
        </p:spPr>
        <p:txBody>
          <a:bodyPr spcFirstLastPara="1" wrap="square" lIns="91425" tIns="45700" rIns="91425" bIns="45700" anchor="b" anchorCtr="0">
            <a:noAutofit/>
          </a:bodyPr>
          <a:lstStyle/>
          <a:p>
            <a:pPr marL="0" lvl="0" indent="0" algn="l" rtl="0">
              <a:lnSpc>
                <a:spcPct val="120000"/>
              </a:lnSpc>
              <a:spcBef>
                <a:spcPts val="0"/>
              </a:spcBef>
              <a:spcAft>
                <a:spcPts val="0"/>
              </a:spcAft>
              <a:buClr>
                <a:schemeClr val="lt1"/>
              </a:buClr>
              <a:buSzPts val="2800"/>
              <a:buFont typeface="Oswald"/>
              <a:buNone/>
            </a:pPr>
            <a:r>
              <a:rPr lang="en-US"/>
              <a:t>Step 4: Fork a Repository</a:t>
            </a:r>
            <a:endParaRPr/>
          </a:p>
        </p:txBody>
      </p:sp>
      <p:sp>
        <p:nvSpPr>
          <p:cNvPr id="158" name="Google Shape;158;p20"/>
          <p:cNvSpPr txBox="1">
            <a:spLocks noGrp="1"/>
          </p:cNvSpPr>
          <p:nvPr>
            <p:ph type="body" idx="1"/>
          </p:nvPr>
        </p:nvSpPr>
        <p:spPr>
          <a:xfrm>
            <a:off x="1429566" y="2286000"/>
            <a:ext cx="9238434" cy="3810000"/>
          </a:xfrm>
          <a:prstGeom prst="rect">
            <a:avLst/>
          </a:prstGeom>
          <a:noFill/>
          <a:ln>
            <a:noFill/>
          </a:ln>
        </p:spPr>
        <p:txBody>
          <a:bodyPr spcFirstLastPara="1" wrap="square" lIns="91425" tIns="45700" rIns="91425" bIns="45700" anchor="t" anchorCtr="0">
            <a:normAutofit/>
          </a:bodyPr>
          <a:lstStyle/>
          <a:p>
            <a:pPr marL="474344" lvl="0" indent="-342899" algn="l" rtl="0">
              <a:lnSpc>
                <a:spcPct val="130000"/>
              </a:lnSpc>
              <a:spcBef>
                <a:spcPts val="1000"/>
              </a:spcBef>
              <a:spcAft>
                <a:spcPts val="0"/>
              </a:spcAft>
              <a:buSzPts val="1530"/>
              <a:buFont typeface="Arial"/>
              <a:buAutoNum type="arabicPeriod"/>
            </a:pPr>
            <a:r>
              <a:rPr lang="en-US"/>
              <a:t>Go to </a:t>
            </a:r>
            <a:r>
              <a:rPr lang="en-US" u="sng">
                <a:solidFill>
                  <a:schemeClr val="hlink"/>
                </a:solidFill>
                <a:hlinkClick r:id="rId3"/>
              </a:rPr>
              <a:t>https://github.com/AngeloStateCS/GitWorkshop</a:t>
            </a:r>
            <a:r>
              <a:rPr lang="en-US"/>
              <a:t> </a:t>
            </a:r>
            <a:endParaRPr/>
          </a:p>
          <a:p>
            <a:pPr marL="474344" lvl="0" indent="-342899" algn="l" rtl="0">
              <a:lnSpc>
                <a:spcPct val="130000"/>
              </a:lnSpc>
              <a:spcBef>
                <a:spcPts val="1000"/>
              </a:spcBef>
              <a:spcAft>
                <a:spcPts val="0"/>
              </a:spcAft>
              <a:buSzPts val="1530"/>
              <a:buFont typeface="Arial"/>
              <a:buAutoNum type="arabicPeriod"/>
            </a:pPr>
            <a:r>
              <a:rPr lang="en-US"/>
              <a:t>Hit the Fork button on the top right.</a:t>
            </a:r>
            <a:endParaRPr/>
          </a:p>
          <a:p>
            <a:pPr marL="474344" lvl="0" indent="-342899" algn="l" rtl="0">
              <a:lnSpc>
                <a:spcPct val="130000"/>
              </a:lnSpc>
              <a:spcBef>
                <a:spcPts val="1000"/>
              </a:spcBef>
              <a:spcAft>
                <a:spcPts val="0"/>
              </a:spcAft>
              <a:buSzPts val="1530"/>
              <a:buFont typeface="Arial"/>
              <a:buAutoNum type="arabicPeriod"/>
            </a:pPr>
            <a:r>
              <a:rPr lang="en-US"/>
              <a:t>And BOOM you got a copy of it on your github account</a:t>
            </a:r>
            <a:endParaRPr/>
          </a:p>
        </p:txBody>
      </p:sp>
      <p:pic>
        <p:nvPicPr>
          <p:cNvPr id="159" name="Google Shape;159;p20" descr="Graphical user interface, application&#10;&#10;Description automatically generated"/>
          <p:cNvPicPr preferRelativeResize="0"/>
          <p:nvPr/>
        </p:nvPicPr>
        <p:blipFill rotWithShape="1">
          <a:blip r:embed="rId4">
            <a:alphaModFix/>
          </a:blip>
          <a:srcRect/>
          <a:stretch/>
        </p:blipFill>
        <p:spPr>
          <a:xfrm>
            <a:off x="7416145" y="2076261"/>
            <a:ext cx="3858163" cy="1352739"/>
          </a:xfrm>
          <a:prstGeom prst="rect">
            <a:avLst/>
          </a:prstGeom>
          <a:noFill/>
          <a:ln>
            <a:noFill/>
          </a:ln>
        </p:spPr>
      </p:pic>
      <p:sp>
        <p:nvSpPr>
          <p:cNvPr id="160" name="Google Shape;160;p20"/>
          <p:cNvSpPr/>
          <p:nvPr/>
        </p:nvSpPr>
        <p:spPr>
          <a:xfrm rot="5137588">
            <a:off x="8708189" y="1899680"/>
            <a:ext cx="1003177" cy="426128"/>
          </a:xfrm>
          <a:prstGeom prst="rightArrow">
            <a:avLst>
              <a:gd name="adj1" fmla="val 50000"/>
              <a:gd name="adj2" fmla="val 50000"/>
            </a:avLst>
          </a:prstGeom>
          <a:solidFill>
            <a:schemeClr val="lt1"/>
          </a:solidFill>
          <a:ln w="25400" cap="flat" cmpd="sng">
            <a:solidFill>
              <a:srgbClr val="74775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1"/>
          <p:cNvSpPr txBox="1">
            <a:spLocks noGrp="1"/>
          </p:cNvSpPr>
          <p:nvPr>
            <p:ph type="title"/>
          </p:nvPr>
        </p:nvSpPr>
        <p:spPr>
          <a:xfrm>
            <a:off x="1429566" y="1045445"/>
            <a:ext cx="9238434" cy="857559"/>
          </a:xfrm>
          <a:prstGeom prst="rect">
            <a:avLst/>
          </a:prstGeom>
          <a:noFill/>
          <a:ln>
            <a:noFill/>
          </a:ln>
        </p:spPr>
        <p:txBody>
          <a:bodyPr spcFirstLastPara="1" wrap="square" lIns="91425" tIns="45700" rIns="91425" bIns="45700" anchor="b" anchorCtr="0">
            <a:noAutofit/>
          </a:bodyPr>
          <a:lstStyle/>
          <a:p>
            <a:pPr marL="0" lvl="0" indent="0" algn="l" rtl="0">
              <a:lnSpc>
                <a:spcPct val="120000"/>
              </a:lnSpc>
              <a:spcBef>
                <a:spcPts val="0"/>
              </a:spcBef>
              <a:spcAft>
                <a:spcPts val="0"/>
              </a:spcAft>
              <a:buClr>
                <a:schemeClr val="lt1"/>
              </a:buClr>
              <a:buSzPts val="2800"/>
              <a:buFont typeface="Oswald"/>
              <a:buNone/>
            </a:pPr>
            <a:r>
              <a:rPr lang="en-US"/>
              <a:t>Step 5a (GIT GUI): Getting it on the Local Machine</a:t>
            </a:r>
            <a:endParaRPr/>
          </a:p>
        </p:txBody>
      </p:sp>
      <p:sp>
        <p:nvSpPr>
          <p:cNvPr id="166" name="Google Shape;166;p21"/>
          <p:cNvSpPr txBox="1">
            <a:spLocks noGrp="1"/>
          </p:cNvSpPr>
          <p:nvPr>
            <p:ph type="body" idx="1"/>
          </p:nvPr>
        </p:nvSpPr>
        <p:spPr>
          <a:xfrm>
            <a:off x="1429566" y="2286000"/>
            <a:ext cx="9238434" cy="3810000"/>
          </a:xfrm>
          <a:prstGeom prst="rect">
            <a:avLst/>
          </a:prstGeom>
          <a:noFill/>
          <a:ln>
            <a:noFill/>
          </a:ln>
        </p:spPr>
        <p:txBody>
          <a:bodyPr spcFirstLastPara="1" wrap="square" lIns="91425" tIns="45700" rIns="91425" bIns="45700" anchor="t" anchorCtr="0">
            <a:normAutofit/>
          </a:bodyPr>
          <a:lstStyle/>
          <a:p>
            <a:pPr marL="457200" lvl="0" indent="-325755" algn="l" rtl="0">
              <a:lnSpc>
                <a:spcPct val="130000"/>
              </a:lnSpc>
              <a:spcBef>
                <a:spcPts val="1000"/>
              </a:spcBef>
              <a:spcAft>
                <a:spcPts val="0"/>
              </a:spcAft>
              <a:buClr>
                <a:schemeClr val="lt1"/>
              </a:buClr>
              <a:buSzPts val="1530"/>
              <a:buChar char="•"/>
            </a:pPr>
            <a:r>
              <a:rPr lang="en-US"/>
              <a:t>Click on Code on your local fork. </a:t>
            </a:r>
            <a:endParaRPr/>
          </a:p>
        </p:txBody>
      </p:sp>
      <p:pic>
        <p:nvPicPr>
          <p:cNvPr id="167" name="Google Shape;167;p21" descr="A screenshot of a computer&#10;&#10;Description automatically generated with medium confidence"/>
          <p:cNvPicPr preferRelativeResize="0"/>
          <p:nvPr/>
        </p:nvPicPr>
        <p:blipFill rotWithShape="1">
          <a:blip r:embed="rId3">
            <a:alphaModFix/>
          </a:blip>
          <a:srcRect/>
          <a:stretch/>
        </p:blipFill>
        <p:spPr>
          <a:xfrm>
            <a:off x="4865250" y="2498912"/>
            <a:ext cx="5155884" cy="2965885"/>
          </a:xfrm>
          <a:prstGeom prst="rect">
            <a:avLst/>
          </a:prstGeom>
          <a:noFill/>
          <a:ln>
            <a:noFill/>
          </a:ln>
        </p:spPr>
      </p:pic>
      <p:sp>
        <p:nvSpPr>
          <p:cNvPr id="168" name="Google Shape;168;p21"/>
          <p:cNvSpPr/>
          <p:nvPr/>
        </p:nvSpPr>
        <p:spPr>
          <a:xfrm rot="9838616">
            <a:off x="9971705" y="2537462"/>
            <a:ext cx="497150" cy="290744"/>
          </a:xfrm>
          <a:prstGeom prst="rightArrow">
            <a:avLst>
              <a:gd name="adj1" fmla="val 50000"/>
              <a:gd name="adj2" fmla="val 50000"/>
            </a:avLst>
          </a:prstGeom>
          <a:solidFill>
            <a:schemeClr val="lt1"/>
          </a:solidFill>
          <a:ln w="25400" cap="flat" cmpd="sng">
            <a:solidFill>
              <a:srgbClr val="74775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ortalVTI">
  <a:themeElements>
    <a:clrScheme name="AnalogousFromLightSeedLeftStep">
      <a:dk1>
        <a:srgbClr val="000000"/>
      </a:dk1>
      <a:lt1>
        <a:srgbClr val="FFFFFF"/>
      </a:lt1>
      <a:dk2>
        <a:srgbClr val="392022"/>
      </a:dk2>
      <a:lt2>
        <a:srgbClr val="E3E2E8"/>
      </a:lt2>
      <a:accent1>
        <a:srgbClr val="9FA47C"/>
      </a:accent1>
      <a:accent2>
        <a:srgbClr val="B09F78"/>
      </a:accent2>
      <a:accent3>
        <a:srgbClr val="BE9687"/>
      </a:accent3>
      <a:accent4>
        <a:srgbClr val="BA7F87"/>
      </a:accent4>
      <a:accent5>
        <a:srgbClr val="C391AD"/>
      </a:accent5>
      <a:accent6>
        <a:srgbClr val="BA7FB8"/>
      </a:accent6>
      <a:hlink>
        <a:srgbClr val="7169AE"/>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ortalVTI">
  <a:themeElements>
    <a:clrScheme name="AnalogousFromLightSeedLeftStep">
      <a:dk1>
        <a:srgbClr val="000000"/>
      </a:dk1>
      <a:lt1>
        <a:srgbClr val="FFFFFF"/>
      </a:lt1>
      <a:dk2>
        <a:srgbClr val="392022"/>
      </a:dk2>
      <a:lt2>
        <a:srgbClr val="E3E2E8"/>
      </a:lt2>
      <a:accent1>
        <a:srgbClr val="9FA47C"/>
      </a:accent1>
      <a:accent2>
        <a:srgbClr val="B09F78"/>
      </a:accent2>
      <a:accent3>
        <a:srgbClr val="BE9687"/>
      </a:accent3>
      <a:accent4>
        <a:srgbClr val="BA7F87"/>
      </a:accent4>
      <a:accent5>
        <a:srgbClr val="C391AD"/>
      </a:accent5>
      <a:accent6>
        <a:srgbClr val="BA7FB8"/>
      </a:accent6>
      <a:hlink>
        <a:srgbClr val="7169AE"/>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1565</Words>
  <Application>Microsoft Office PowerPoint</Application>
  <PresentationFormat>Widescreen</PresentationFormat>
  <Paragraphs>157</Paragraphs>
  <Slides>25</Slides>
  <Notes>24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25</vt:i4>
      </vt:variant>
    </vt:vector>
  </HeadingPairs>
  <TitlesOfParts>
    <vt:vector size="30" baseType="lpstr">
      <vt:lpstr>Arial</vt:lpstr>
      <vt:lpstr>Oswald</vt:lpstr>
      <vt:lpstr>Oswald Light</vt:lpstr>
      <vt:lpstr>PortalVTI</vt:lpstr>
      <vt:lpstr>PortalVTI</vt:lpstr>
      <vt:lpstr>GITHUB  WORKSHOP</vt:lpstr>
      <vt:lpstr>WHY GITHUB?</vt:lpstr>
      <vt:lpstr>TERMINOLOGY</vt:lpstr>
      <vt:lpstr>TERMINOLOGY (Words… So Many Words…)</vt:lpstr>
      <vt:lpstr>Step 1 - Get an Account</vt:lpstr>
      <vt:lpstr>Step 2: Create a Personal Access Token (PAT)</vt:lpstr>
      <vt:lpstr>Step 3: Creating a Repository</vt:lpstr>
      <vt:lpstr>Step 4: Fork a Repository</vt:lpstr>
      <vt:lpstr>Step 5a (GIT GUI): Getting it on the Local Machine</vt:lpstr>
      <vt:lpstr>Step 5a (cont.)</vt:lpstr>
      <vt:lpstr>Step 6: Git Gui</vt:lpstr>
      <vt:lpstr>Step 6a: Opening up your local copy</vt:lpstr>
      <vt:lpstr>Step 7a: Git Gui</vt:lpstr>
      <vt:lpstr>Step 8a: Authentication</vt:lpstr>
      <vt:lpstr>Step 5b (GIT Bash): Getting it on the Local Machine</vt:lpstr>
      <vt:lpstr>Step 5b (cont.)</vt:lpstr>
      <vt:lpstr>Step 6b: Git Bash</vt:lpstr>
      <vt:lpstr>Step 7b: Getting a local copy</vt:lpstr>
      <vt:lpstr>Step 7b(cont)</vt:lpstr>
      <vt:lpstr>Step 8b: Editing files on Git Bash</vt:lpstr>
      <vt:lpstr>Step 9b: Git workflow</vt:lpstr>
      <vt:lpstr>Step 10b: Authentication</vt:lpstr>
      <vt:lpstr>Merging Forks</vt:lpstr>
      <vt:lpstr>Merging Forks(cont)</vt:lpstr>
      <vt:lpstr>Pulling from a Repository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WORKSHOP</dc:title>
  <dc:creator>David Womack</dc:creator>
  <cp:lastModifiedBy>David Womack</cp:lastModifiedBy>
  <cp:revision>1</cp:revision>
  <dcterms:created xsi:type="dcterms:W3CDTF">2022-02-08T21:27:31Z</dcterms:created>
  <dcterms:modified xsi:type="dcterms:W3CDTF">2022-02-18T22:03:03Z</dcterms:modified>
</cp:coreProperties>
</file>