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5D80-9F65-433D-8644-C8D18C3CFA9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iki.ds.unipi.gr/download/attachments/44367916/worddav7d4d726ede785156a3cec903f0b1242d.png?version=1&amp;modificationDate=1499334293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1" y="144882"/>
            <a:ext cx="6406784" cy="65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4644008" y="186148"/>
            <a:ext cx="3024336" cy="82532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18600"/>
            <a:ext cx="7554380" cy="662079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74879" y="2996952"/>
            <a:ext cx="2087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QualificationApplicationRequest</a:t>
            </a:r>
            <a:endParaRPr lang="en-GB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8788" y="3076710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QualificationApplicationResponse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62502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49" y="600252"/>
            <a:ext cx="3972503" cy="565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4"/>
            <a:ext cx="522143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203848" y="3539748"/>
            <a:ext cx="4277275" cy="2316074"/>
          </a:xfrm>
          <a:prstGeom prst="round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 redondeado"/>
          <p:cNvSpPr/>
          <p:nvPr/>
        </p:nvSpPr>
        <p:spPr>
          <a:xfrm>
            <a:off x="539552" y="1198320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EXCLUSION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1363688" y="1917735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CONVICTIONS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1363688" y="2419442"/>
            <a:ext cx="137054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CONTRIBUTIONS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1363688" y="2927294"/>
            <a:ext cx="70330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SOCIAL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370881" y="3431350"/>
            <a:ext cx="8510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BUSINESS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363687" y="3935406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MISCONDUCT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1363687" y="4439462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CONFLICT_OF_INTEREST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363687" y="5447574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NATIONAL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37" name="36 Conector angular"/>
          <p:cNvCxnSpPr>
            <a:stCxn id="29" idx="2"/>
            <a:endCxn id="30" idx="1"/>
          </p:cNvCxnSpPr>
          <p:nvPr/>
        </p:nvCxnSpPr>
        <p:spPr>
          <a:xfrm rot="16200000" flipH="1">
            <a:off x="915361" y="1648253"/>
            <a:ext cx="540570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9" idx="2"/>
            <a:endCxn id="31" idx="1"/>
          </p:cNvCxnSpPr>
          <p:nvPr/>
        </p:nvCxnSpPr>
        <p:spPr>
          <a:xfrm rot="16200000" flipH="1">
            <a:off x="664508" y="1899106"/>
            <a:ext cx="1042277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29" idx="2"/>
            <a:endCxn id="32" idx="1"/>
          </p:cNvCxnSpPr>
          <p:nvPr/>
        </p:nvCxnSpPr>
        <p:spPr>
          <a:xfrm rot="16200000" flipH="1">
            <a:off x="410582" y="2153032"/>
            <a:ext cx="1550129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29" idx="2"/>
            <a:endCxn id="33" idx="1"/>
          </p:cNvCxnSpPr>
          <p:nvPr/>
        </p:nvCxnSpPr>
        <p:spPr>
          <a:xfrm rot="16200000" flipH="1">
            <a:off x="162150" y="2401463"/>
            <a:ext cx="2054185" cy="363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9" idx="2"/>
            <a:endCxn id="34" idx="1"/>
          </p:cNvCxnSpPr>
          <p:nvPr/>
        </p:nvCxnSpPr>
        <p:spPr>
          <a:xfrm rot="16200000" flipH="1">
            <a:off x="-93475" y="2657088"/>
            <a:ext cx="2558241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29" idx="2"/>
            <a:endCxn id="35" idx="1"/>
          </p:cNvCxnSpPr>
          <p:nvPr/>
        </p:nvCxnSpPr>
        <p:spPr>
          <a:xfrm rot="16200000" flipH="1">
            <a:off x="-345503" y="2909116"/>
            <a:ext cx="3062297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29" idx="2"/>
            <a:endCxn id="36" idx="1"/>
          </p:cNvCxnSpPr>
          <p:nvPr/>
        </p:nvCxnSpPr>
        <p:spPr>
          <a:xfrm rot="16200000" flipH="1">
            <a:off x="-849559" y="3413172"/>
            <a:ext cx="4070409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616834" y="1866890"/>
            <a:ext cx="5123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PARTICIPATION_IN_CRIMINAL_ORGANISATION, CORRUPTION, FRAUD, TERRORIST_OFFENCES, </a:t>
            </a:r>
          </a:p>
          <a:p>
            <a:r>
              <a:rPr lang="ca-ES" sz="1000" dirty="0" smtClean="0"/>
              <a:t>MONEY_LAUNDERING, CHILD_LABOUR-HUMAN_TRAFFICKING</a:t>
            </a:r>
          </a:p>
          <a:p>
            <a:endParaRPr lang="ca-ES" sz="10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2754335" y="2456910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PAYMENT_OF_TAXES, PAYMENT_OF_SOCIAL_SECURITY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754335" y="2999302"/>
            <a:ext cx="2965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ENVIRONMENTAL_LAW, SOCIAL_LAW, LABOUR_LAW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754335" y="3388930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BANKRUPTCY, INSOLVENCY, CREDITORS_ARRANGEMENT, BANKRUPTCY_ANALOGOUS, </a:t>
            </a:r>
          </a:p>
          <a:p>
            <a:r>
              <a:rPr lang="ca-ES" sz="1000" dirty="0" smtClean="0"/>
              <a:t>LIQUIDATOR_ADMINISTERED, ACTIVITIES_SUSPENDED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54335" y="400799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MC_PROFESSIONAL, MARKET_DISTORSION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334189" y="4512050"/>
            <a:ext cx="3268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PROCEDURE_PARTICIPATION, PROCEDURE_PREPARATION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536726" y="551723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OTHER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1331640" y="4943518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EARLY_TERMINATION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52" name="51 Conector angular"/>
          <p:cNvCxnSpPr>
            <a:stCxn id="29" idx="2"/>
            <a:endCxn id="51" idx="1"/>
          </p:cNvCxnSpPr>
          <p:nvPr/>
        </p:nvCxnSpPr>
        <p:spPr>
          <a:xfrm rot="16200000" flipH="1">
            <a:off x="-613554" y="3177168"/>
            <a:ext cx="356635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3362367" y="5002029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/>
              <a:t>EARLY_TERMINATION, MISINTERPRETATION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788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51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9</cp:revision>
  <dcterms:created xsi:type="dcterms:W3CDTF">2017-07-26T08:01:18Z</dcterms:created>
  <dcterms:modified xsi:type="dcterms:W3CDTF">2017-08-01T10:59:24Z</dcterms:modified>
</cp:coreProperties>
</file>