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89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8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8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2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1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0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9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1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BC7F-AF70-4BD6-94DC-25C737B0E8EB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37A9-98CA-4DBA-B760-0B8A66322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1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59781-5264-60B7-9F62-3E2B4E03FE69}"/>
              </a:ext>
            </a:extLst>
          </p:cNvPr>
          <p:cNvSpPr/>
          <p:nvPr/>
        </p:nvSpPr>
        <p:spPr>
          <a:xfrm>
            <a:off x="1116735" y="2324292"/>
            <a:ext cx="4624530" cy="3286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F711A8-0542-F5F8-FCDE-1FAF48DB64DE}"/>
              </a:ext>
            </a:extLst>
          </p:cNvPr>
          <p:cNvCxnSpPr>
            <a:cxnSpLocks/>
          </p:cNvCxnSpPr>
          <p:nvPr/>
        </p:nvCxnSpPr>
        <p:spPr>
          <a:xfrm>
            <a:off x="299720" y="255524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2FB7A1-E93A-834E-F6D5-7BFF5A43AE8F}"/>
              </a:ext>
            </a:extLst>
          </p:cNvPr>
          <p:cNvCxnSpPr>
            <a:cxnSpLocks/>
          </p:cNvCxnSpPr>
          <p:nvPr/>
        </p:nvCxnSpPr>
        <p:spPr>
          <a:xfrm>
            <a:off x="299720" y="292100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68D98F-15AB-3699-F9DB-BA25BBA26518}"/>
              </a:ext>
            </a:extLst>
          </p:cNvPr>
          <p:cNvCxnSpPr>
            <a:cxnSpLocks/>
          </p:cNvCxnSpPr>
          <p:nvPr/>
        </p:nvCxnSpPr>
        <p:spPr>
          <a:xfrm>
            <a:off x="299720" y="329692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1E476-ACFB-2B52-4E51-86C669F830B7}"/>
              </a:ext>
            </a:extLst>
          </p:cNvPr>
          <p:cNvSpPr/>
          <p:nvPr/>
        </p:nvSpPr>
        <p:spPr>
          <a:xfrm>
            <a:off x="1935480" y="810610"/>
            <a:ext cx="1046480" cy="802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10Hz_clock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59761-D5B1-7FD6-02B6-F45BE536AE8E}"/>
              </a:ext>
            </a:extLst>
          </p:cNvPr>
          <p:cNvSpPr/>
          <p:nvPr/>
        </p:nvSpPr>
        <p:spPr>
          <a:xfrm>
            <a:off x="3784600" y="810610"/>
            <a:ext cx="1046480" cy="802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250Hz_clock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3B8512-9BB0-04CB-90B5-14C7B97D59CD}"/>
              </a:ext>
            </a:extLst>
          </p:cNvPr>
          <p:cNvSpPr/>
          <p:nvPr/>
        </p:nvSpPr>
        <p:spPr>
          <a:xfrm>
            <a:off x="472961" y="7211218"/>
            <a:ext cx="1407160" cy="1061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De-bouncer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4B4CC2-636B-84DA-6972-0A71AE0537B9}"/>
              </a:ext>
            </a:extLst>
          </p:cNvPr>
          <p:cNvSpPr/>
          <p:nvPr/>
        </p:nvSpPr>
        <p:spPr>
          <a:xfrm>
            <a:off x="2383041" y="7217314"/>
            <a:ext cx="2091918" cy="1061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Stopwatch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4DEC2-3A50-5CF9-C0BA-09ECB4ADE3EE}"/>
              </a:ext>
            </a:extLst>
          </p:cNvPr>
          <p:cNvSpPr/>
          <p:nvPr/>
        </p:nvSpPr>
        <p:spPr>
          <a:xfrm>
            <a:off x="4977879" y="7217314"/>
            <a:ext cx="1407160" cy="1061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4to7Seg_Decoder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58EA-7CD3-5A5C-0F95-3F4C4D42549A}"/>
              </a:ext>
            </a:extLst>
          </p:cNvPr>
          <p:cNvCxnSpPr>
            <a:cxnSpLocks/>
          </p:cNvCxnSpPr>
          <p:nvPr/>
        </p:nvCxnSpPr>
        <p:spPr>
          <a:xfrm flipV="1">
            <a:off x="2186432" y="1613250"/>
            <a:ext cx="0" cy="71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EB3082-E22A-7FEB-701B-D0DC7611D2F1}"/>
              </a:ext>
            </a:extLst>
          </p:cNvPr>
          <p:cNvCxnSpPr>
            <a:cxnSpLocks/>
          </p:cNvCxnSpPr>
          <p:nvPr/>
        </p:nvCxnSpPr>
        <p:spPr>
          <a:xfrm>
            <a:off x="2738120" y="1613250"/>
            <a:ext cx="0" cy="71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F149BE-0D0A-C552-E758-1F7AC389DF9C}"/>
              </a:ext>
            </a:extLst>
          </p:cNvPr>
          <p:cNvCxnSpPr>
            <a:cxnSpLocks/>
          </p:cNvCxnSpPr>
          <p:nvPr/>
        </p:nvCxnSpPr>
        <p:spPr>
          <a:xfrm flipV="1">
            <a:off x="4027424" y="1613250"/>
            <a:ext cx="0" cy="71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77387B-3D89-1766-CA9F-8993364D03F0}"/>
              </a:ext>
            </a:extLst>
          </p:cNvPr>
          <p:cNvCxnSpPr>
            <a:cxnSpLocks/>
          </p:cNvCxnSpPr>
          <p:nvPr/>
        </p:nvCxnSpPr>
        <p:spPr>
          <a:xfrm>
            <a:off x="4584192" y="1613250"/>
            <a:ext cx="0" cy="71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8D343D-003D-5DEB-E057-5C8D8D3F7EB5}"/>
              </a:ext>
            </a:extLst>
          </p:cNvPr>
          <p:cNvCxnSpPr>
            <a:cxnSpLocks/>
          </p:cNvCxnSpPr>
          <p:nvPr/>
        </p:nvCxnSpPr>
        <p:spPr>
          <a:xfrm>
            <a:off x="685305" y="5836536"/>
            <a:ext cx="0" cy="13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8A060-2E04-C0BA-7E67-DF708C18ACB9}"/>
              </a:ext>
            </a:extLst>
          </p:cNvPr>
          <p:cNvCxnSpPr>
            <a:cxnSpLocks/>
          </p:cNvCxnSpPr>
          <p:nvPr/>
        </p:nvCxnSpPr>
        <p:spPr>
          <a:xfrm>
            <a:off x="923049" y="5994016"/>
            <a:ext cx="0" cy="122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44E6E-19BB-4734-A51E-63702A6CF51D}"/>
              </a:ext>
            </a:extLst>
          </p:cNvPr>
          <p:cNvCxnSpPr>
            <a:cxnSpLocks/>
          </p:cNvCxnSpPr>
          <p:nvPr/>
        </p:nvCxnSpPr>
        <p:spPr>
          <a:xfrm flipV="1">
            <a:off x="1609357" y="5610668"/>
            <a:ext cx="0" cy="16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8886D9-3370-1A1B-66A4-881E7E6BA817}"/>
              </a:ext>
            </a:extLst>
          </p:cNvPr>
          <p:cNvCxnSpPr>
            <a:cxnSpLocks/>
          </p:cNvCxnSpPr>
          <p:nvPr/>
        </p:nvCxnSpPr>
        <p:spPr>
          <a:xfrm>
            <a:off x="2500376" y="5430136"/>
            <a:ext cx="0" cy="178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303EA7-C785-ADD4-7684-29BF4822986E}"/>
              </a:ext>
            </a:extLst>
          </p:cNvPr>
          <p:cNvCxnSpPr>
            <a:cxnSpLocks/>
          </p:cNvCxnSpPr>
          <p:nvPr/>
        </p:nvCxnSpPr>
        <p:spPr>
          <a:xfrm>
            <a:off x="2738120" y="5278120"/>
            <a:ext cx="0" cy="193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088AD9-6C96-D780-358C-9AA20DA2B720}"/>
              </a:ext>
            </a:extLst>
          </p:cNvPr>
          <p:cNvCxnSpPr>
            <a:cxnSpLocks/>
          </p:cNvCxnSpPr>
          <p:nvPr/>
        </p:nvCxnSpPr>
        <p:spPr>
          <a:xfrm>
            <a:off x="2981960" y="5120640"/>
            <a:ext cx="0" cy="209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BBAF997-057D-0F6F-7AB6-E9A261E1B959}"/>
              </a:ext>
            </a:extLst>
          </p:cNvPr>
          <p:cNvCxnSpPr>
            <a:cxnSpLocks/>
          </p:cNvCxnSpPr>
          <p:nvPr/>
        </p:nvCxnSpPr>
        <p:spPr>
          <a:xfrm flipV="1">
            <a:off x="3712972" y="5610668"/>
            <a:ext cx="0" cy="160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4FACB78-ED35-F7E2-C41D-6CA66A5C75D8}"/>
              </a:ext>
            </a:extLst>
          </p:cNvPr>
          <p:cNvCxnSpPr>
            <a:cxnSpLocks/>
          </p:cNvCxnSpPr>
          <p:nvPr/>
        </p:nvCxnSpPr>
        <p:spPr>
          <a:xfrm flipV="1">
            <a:off x="3906012" y="5610668"/>
            <a:ext cx="0" cy="160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E99802-2256-5C96-0DDF-DE0BD27D4733}"/>
              </a:ext>
            </a:extLst>
          </p:cNvPr>
          <p:cNvCxnSpPr>
            <a:cxnSpLocks/>
          </p:cNvCxnSpPr>
          <p:nvPr/>
        </p:nvCxnSpPr>
        <p:spPr>
          <a:xfrm flipV="1">
            <a:off x="4099052" y="5610668"/>
            <a:ext cx="0" cy="160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2641C71-E6C2-0D87-2E37-1ADBCD59B698}"/>
              </a:ext>
            </a:extLst>
          </p:cNvPr>
          <p:cNvCxnSpPr>
            <a:cxnSpLocks/>
          </p:cNvCxnSpPr>
          <p:nvPr/>
        </p:nvCxnSpPr>
        <p:spPr>
          <a:xfrm flipV="1">
            <a:off x="4287012" y="5610668"/>
            <a:ext cx="0" cy="160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3E8A0C-BABC-5290-8DBC-64528809499F}"/>
              </a:ext>
            </a:extLst>
          </p:cNvPr>
          <p:cNvCxnSpPr>
            <a:cxnSpLocks/>
          </p:cNvCxnSpPr>
          <p:nvPr/>
        </p:nvCxnSpPr>
        <p:spPr>
          <a:xfrm>
            <a:off x="5081868" y="5278120"/>
            <a:ext cx="0" cy="194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A12C38E-1148-46A8-D7B4-7DBE8B2C7456}"/>
              </a:ext>
            </a:extLst>
          </p:cNvPr>
          <p:cNvCxnSpPr/>
          <p:nvPr/>
        </p:nvCxnSpPr>
        <p:spPr>
          <a:xfrm>
            <a:off x="1112520" y="2555240"/>
            <a:ext cx="1073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75554F-5ECC-1805-158B-1DE6FFDB6BC3}"/>
              </a:ext>
            </a:extLst>
          </p:cNvPr>
          <p:cNvCxnSpPr>
            <a:cxnSpLocks/>
          </p:cNvCxnSpPr>
          <p:nvPr/>
        </p:nvCxnSpPr>
        <p:spPr>
          <a:xfrm>
            <a:off x="2186432" y="2324292"/>
            <a:ext cx="0" cy="23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C12F2F6-04ED-54A1-D635-5E01527320F3}"/>
              </a:ext>
            </a:extLst>
          </p:cNvPr>
          <p:cNvCxnSpPr>
            <a:cxnSpLocks/>
          </p:cNvCxnSpPr>
          <p:nvPr/>
        </p:nvCxnSpPr>
        <p:spPr>
          <a:xfrm>
            <a:off x="2186432" y="2555240"/>
            <a:ext cx="1843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E995BC-C997-8C40-229E-F3D07BF31D21}"/>
              </a:ext>
            </a:extLst>
          </p:cNvPr>
          <p:cNvCxnSpPr>
            <a:cxnSpLocks/>
          </p:cNvCxnSpPr>
          <p:nvPr/>
        </p:nvCxnSpPr>
        <p:spPr>
          <a:xfrm>
            <a:off x="4029456" y="2324292"/>
            <a:ext cx="0" cy="23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1A67E2-2C50-B587-E8A7-7FC11C7FB964}"/>
              </a:ext>
            </a:extLst>
          </p:cNvPr>
          <p:cNvCxnSpPr>
            <a:cxnSpLocks/>
          </p:cNvCxnSpPr>
          <p:nvPr/>
        </p:nvCxnSpPr>
        <p:spPr>
          <a:xfrm>
            <a:off x="1798320" y="2707640"/>
            <a:ext cx="0" cy="241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2795212-492F-62F1-44D4-A800D290CFEF}"/>
              </a:ext>
            </a:extLst>
          </p:cNvPr>
          <p:cNvCxnSpPr>
            <a:cxnSpLocks/>
          </p:cNvCxnSpPr>
          <p:nvPr/>
        </p:nvCxnSpPr>
        <p:spPr>
          <a:xfrm>
            <a:off x="299720" y="368808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37ACD5-76E9-BC2C-C507-9701E2F0205E}"/>
              </a:ext>
            </a:extLst>
          </p:cNvPr>
          <p:cNvCxnSpPr>
            <a:cxnSpLocks/>
          </p:cNvCxnSpPr>
          <p:nvPr/>
        </p:nvCxnSpPr>
        <p:spPr>
          <a:xfrm>
            <a:off x="1437640" y="3296920"/>
            <a:ext cx="0" cy="2697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3FF3319-5097-DD7B-90E3-13C9AE42165A}"/>
              </a:ext>
            </a:extLst>
          </p:cNvPr>
          <p:cNvCxnSpPr>
            <a:cxnSpLocks/>
          </p:cNvCxnSpPr>
          <p:nvPr/>
        </p:nvCxnSpPr>
        <p:spPr>
          <a:xfrm>
            <a:off x="1285240" y="3688080"/>
            <a:ext cx="0" cy="2148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6D38C7-F647-6FCF-D91A-78284CF453D9}"/>
              </a:ext>
            </a:extLst>
          </p:cNvPr>
          <p:cNvCxnSpPr/>
          <p:nvPr/>
        </p:nvCxnSpPr>
        <p:spPr>
          <a:xfrm>
            <a:off x="1112520" y="3296920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7C26FF-D11B-3145-D31D-D34D213AA645}"/>
              </a:ext>
            </a:extLst>
          </p:cNvPr>
          <p:cNvCxnSpPr>
            <a:cxnSpLocks/>
          </p:cNvCxnSpPr>
          <p:nvPr/>
        </p:nvCxnSpPr>
        <p:spPr>
          <a:xfrm>
            <a:off x="1122680" y="3688080"/>
            <a:ext cx="162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B80D92F-47CA-F659-6CFE-5816101D1342}"/>
              </a:ext>
            </a:extLst>
          </p:cNvPr>
          <p:cNvCxnSpPr>
            <a:cxnSpLocks/>
          </p:cNvCxnSpPr>
          <p:nvPr/>
        </p:nvCxnSpPr>
        <p:spPr>
          <a:xfrm>
            <a:off x="685305" y="5836536"/>
            <a:ext cx="599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B8F63C8-0825-03DC-8599-EE0315C0CC5E}"/>
              </a:ext>
            </a:extLst>
          </p:cNvPr>
          <p:cNvCxnSpPr>
            <a:cxnSpLocks/>
          </p:cNvCxnSpPr>
          <p:nvPr/>
        </p:nvCxnSpPr>
        <p:spPr>
          <a:xfrm>
            <a:off x="923049" y="5994016"/>
            <a:ext cx="514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C2D0A70-14D4-E4A6-6D68-786430DBD55A}"/>
              </a:ext>
            </a:extLst>
          </p:cNvPr>
          <p:cNvCxnSpPr>
            <a:cxnSpLocks/>
          </p:cNvCxnSpPr>
          <p:nvPr/>
        </p:nvCxnSpPr>
        <p:spPr>
          <a:xfrm flipH="1">
            <a:off x="1609357" y="5430136"/>
            <a:ext cx="891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C06AD5-4F84-94CA-1CCD-9E8E0FD677EC}"/>
              </a:ext>
            </a:extLst>
          </p:cNvPr>
          <p:cNvCxnSpPr>
            <a:cxnSpLocks/>
          </p:cNvCxnSpPr>
          <p:nvPr/>
        </p:nvCxnSpPr>
        <p:spPr>
          <a:xfrm>
            <a:off x="1609357" y="5430136"/>
            <a:ext cx="0" cy="180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4AB7C78-7F92-FEDF-BAC2-3A3FBECC1C3F}"/>
              </a:ext>
            </a:extLst>
          </p:cNvPr>
          <p:cNvCxnSpPr/>
          <p:nvPr/>
        </p:nvCxnSpPr>
        <p:spPr>
          <a:xfrm>
            <a:off x="1122680" y="2921000"/>
            <a:ext cx="486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FC99705-1D5D-78BB-6168-F93B4B1D02C3}"/>
              </a:ext>
            </a:extLst>
          </p:cNvPr>
          <p:cNvCxnSpPr/>
          <p:nvPr/>
        </p:nvCxnSpPr>
        <p:spPr>
          <a:xfrm>
            <a:off x="1609357" y="2921000"/>
            <a:ext cx="0" cy="2357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F74881-E262-4612-601C-06EFA9410A17}"/>
              </a:ext>
            </a:extLst>
          </p:cNvPr>
          <p:cNvCxnSpPr>
            <a:cxnSpLocks/>
          </p:cNvCxnSpPr>
          <p:nvPr/>
        </p:nvCxnSpPr>
        <p:spPr>
          <a:xfrm>
            <a:off x="1609357" y="5278120"/>
            <a:ext cx="1128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872C191-6766-B6F8-7583-6769A6165081}"/>
              </a:ext>
            </a:extLst>
          </p:cNvPr>
          <p:cNvCxnSpPr>
            <a:cxnSpLocks/>
          </p:cNvCxnSpPr>
          <p:nvPr/>
        </p:nvCxnSpPr>
        <p:spPr>
          <a:xfrm>
            <a:off x="1798320" y="5120640"/>
            <a:ext cx="118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4C8BFE8-2B5D-C5D3-9B73-3C9DEEB9A019}"/>
              </a:ext>
            </a:extLst>
          </p:cNvPr>
          <p:cNvCxnSpPr>
            <a:cxnSpLocks/>
          </p:cNvCxnSpPr>
          <p:nvPr/>
        </p:nvCxnSpPr>
        <p:spPr>
          <a:xfrm>
            <a:off x="5173308" y="5344160"/>
            <a:ext cx="0" cy="187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2D08290-15E2-99B2-EABA-04876584105E}"/>
              </a:ext>
            </a:extLst>
          </p:cNvPr>
          <p:cNvCxnSpPr>
            <a:cxnSpLocks/>
          </p:cNvCxnSpPr>
          <p:nvPr/>
        </p:nvCxnSpPr>
        <p:spPr>
          <a:xfrm>
            <a:off x="5264748" y="5430136"/>
            <a:ext cx="0" cy="178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A35EE55-5189-F192-7D86-EF2834C99C1D}"/>
              </a:ext>
            </a:extLst>
          </p:cNvPr>
          <p:cNvCxnSpPr>
            <a:cxnSpLocks/>
          </p:cNvCxnSpPr>
          <p:nvPr/>
        </p:nvCxnSpPr>
        <p:spPr>
          <a:xfrm>
            <a:off x="5356188" y="5505162"/>
            <a:ext cx="0" cy="17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331FBF4-4181-CF72-1D8E-AD2730B41355}"/>
              </a:ext>
            </a:extLst>
          </p:cNvPr>
          <p:cNvCxnSpPr>
            <a:cxnSpLocks/>
          </p:cNvCxnSpPr>
          <p:nvPr/>
        </p:nvCxnSpPr>
        <p:spPr>
          <a:xfrm flipV="1">
            <a:off x="3712972" y="5278120"/>
            <a:ext cx="0" cy="332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11849F-BDD2-8B92-26E3-55CEC3CE97DB}"/>
              </a:ext>
            </a:extLst>
          </p:cNvPr>
          <p:cNvCxnSpPr>
            <a:cxnSpLocks/>
          </p:cNvCxnSpPr>
          <p:nvPr/>
        </p:nvCxnSpPr>
        <p:spPr>
          <a:xfrm flipV="1">
            <a:off x="3906012" y="5344160"/>
            <a:ext cx="0" cy="266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A643822-E834-6AD5-E59A-BB21569C29C9}"/>
              </a:ext>
            </a:extLst>
          </p:cNvPr>
          <p:cNvCxnSpPr>
            <a:cxnSpLocks/>
          </p:cNvCxnSpPr>
          <p:nvPr/>
        </p:nvCxnSpPr>
        <p:spPr>
          <a:xfrm flipH="1" flipV="1">
            <a:off x="4099052" y="5430136"/>
            <a:ext cx="4572" cy="21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89A8C6-5728-7634-15F8-59B6C63DB822}"/>
              </a:ext>
            </a:extLst>
          </p:cNvPr>
          <p:cNvCxnSpPr>
            <a:cxnSpLocks/>
          </p:cNvCxnSpPr>
          <p:nvPr/>
        </p:nvCxnSpPr>
        <p:spPr>
          <a:xfrm flipV="1">
            <a:off x="4287012" y="5505162"/>
            <a:ext cx="0" cy="10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07C71EA-A07D-811D-EECC-67B450830469}"/>
              </a:ext>
            </a:extLst>
          </p:cNvPr>
          <p:cNvCxnSpPr/>
          <p:nvPr/>
        </p:nvCxnSpPr>
        <p:spPr>
          <a:xfrm>
            <a:off x="3712972" y="5278120"/>
            <a:ext cx="1368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58B4CEC-F90C-A5BB-12BB-E4A752C1F02E}"/>
              </a:ext>
            </a:extLst>
          </p:cNvPr>
          <p:cNvCxnSpPr>
            <a:cxnSpLocks/>
          </p:cNvCxnSpPr>
          <p:nvPr/>
        </p:nvCxnSpPr>
        <p:spPr>
          <a:xfrm>
            <a:off x="3906012" y="5344160"/>
            <a:ext cx="1267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21D5D20-B716-EF57-C43E-E942D22286B2}"/>
              </a:ext>
            </a:extLst>
          </p:cNvPr>
          <p:cNvCxnSpPr>
            <a:cxnSpLocks/>
          </p:cNvCxnSpPr>
          <p:nvPr/>
        </p:nvCxnSpPr>
        <p:spPr>
          <a:xfrm>
            <a:off x="4099052" y="5430136"/>
            <a:ext cx="1165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0A021A9-52F0-1145-C6D6-F2B5C6EA5477}"/>
              </a:ext>
            </a:extLst>
          </p:cNvPr>
          <p:cNvCxnSpPr>
            <a:cxnSpLocks/>
          </p:cNvCxnSpPr>
          <p:nvPr/>
        </p:nvCxnSpPr>
        <p:spPr>
          <a:xfrm>
            <a:off x="4287012" y="5505162"/>
            <a:ext cx="1069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BD37FAB-C26D-B8C0-E761-8287666E29E6}"/>
              </a:ext>
            </a:extLst>
          </p:cNvPr>
          <p:cNvCxnSpPr>
            <a:cxnSpLocks/>
          </p:cNvCxnSpPr>
          <p:nvPr/>
        </p:nvCxnSpPr>
        <p:spPr>
          <a:xfrm>
            <a:off x="1798320" y="2702560"/>
            <a:ext cx="9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ACCE39-C182-5BEF-BCF5-BC52C65668CE}"/>
              </a:ext>
            </a:extLst>
          </p:cNvPr>
          <p:cNvCxnSpPr>
            <a:cxnSpLocks/>
          </p:cNvCxnSpPr>
          <p:nvPr/>
        </p:nvCxnSpPr>
        <p:spPr>
          <a:xfrm>
            <a:off x="2738120" y="2324292"/>
            <a:ext cx="0" cy="378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A64F841-9D93-3C5C-9B14-8D3ED41830FA}"/>
              </a:ext>
            </a:extLst>
          </p:cNvPr>
          <p:cNvSpPr/>
          <p:nvPr/>
        </p:nvSpPr>
        <p:spPr>
          <a:xfrm>
            <a:off x="2757933" y="2858868"/>
            <a:ext cx="2682238" cy="1818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702BA76-FA77-C0F8-948A-2B3558DD0E95}"/>
              </a:ext>
            </a:extLst>
          </p:cNvPr>
          <p:cNvSpPr/>
          <p:nvPr/>
        </p:nvSpPr>
        <p:spPr>
          <a:xfrm>
            <a:off x="3107944" y="3022600"/>
            <a:ext cx="676656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 bit counter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49CC43-7449-14FB-C6BC-488E23C88BF3}"/>
              </a:ext>
            </a:extLst>
          </p:cNvPr>
          <p:cNvCxnSpPr/>
          <p:nvPr/>
        </p:nvCxnSpPr>
        <p:spPr>
          <a:xfrm>
            <a:off x="4584192" y="2329372"/>
            <a:ext cx="0" cy="360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A776475-33A9-2A6F-CB56-25D17CE49AA6}"/>
              </a:ext>
            </a:extLst>
          </p:cNvPr>
          <p:cNvCxnSpPr/>
          <p:nvPr/>
        </p:nvCxnSpPr>
        <p:spPr>
          <a:xfrm flipH="1">
            <a:off x="3261360" y="2702560"/>
            <a:ext cx="1322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A409F83-C523-F060-153C-7A3479AE8C11}"/>
              </a:ext>
            </a:extLst>
          </p:cNvPr>
          <p:cNvCxnSpPr>
            <a:cxnSpLocks/>
          </p:cNvCxnSpPr>
          <p:nvPr/>
        </p:nvCxnSpPr>
        <p:spPr>
          <a:xfrm>
            <a:off x="3261360" y="2702560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EE1E6D4-FC08-2B6C-5AD6-7501F176BA43}"/>
              </a:ext>
            </a:extLst>
          </p:cNvPr>
          <p:cNvSpPr/>
          <p:nvPr/>
        </p:nvSpPr>
        <p:spPr>
          <a:xfrm>
            <a:off x="4353259" y="3255072"/>
            <a:ext cx="687969" cy="105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mux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C35DAE3-55B2-6978-F2AF-3E034B3F51E2}"/>
              </a:ext>
            </a:extLst>
          </p:cNvPr>
          <p:cNvSpPr/>
          <p:nvPr/>
        </p:nvSpPr>
        <p:spPr>
          <a:xfrm>
            <a:off x="3192532" y="3831669"/>
            <a:ext cx="507479" cy="70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mux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A499C6-AF48-194E-820E-E40B4CF4E13F}"/>
              </a:ext>
            </a:extLst>
          </p:cNvPr>
          <p:cNvCxnSpPr>
            <a:cxnSpLocks/>
          </p:cNvCxnSpPr>
          <p:nvPr/>
        </p:nvCxnSpPr>
        <p:spPr>
          <a:xfrm>
            <a:off x="3301700" y="3464560"/>
            <a:ext cx="0" cy="15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18602B8-E049-E5D6-8865-E1C81D19EC1E}"/>
              </a:ext>
            </a:extLst>
          </p:cNvPr>
          <p:cNvCxnSpPr>
            <a:cxnSpLocks/>
          </p:cNvCxnSpPr>
          <p:nvPr/>
        </p:nvCxnSpPr>
        <p:spPr>
          <a:xfrm>
            <a:off x="3565860" y="3464560"/>
            <a:ext cx="0" cy="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E14F996-11C1-1AF5-0CD6-87B17D77EDC4}"/>
              </a:ext>
            </a:extLst>
          </p:cNvPr>
          <p:cNvCxnSpPr/>
          <p:nvPr/>
        </p:nvCxnSpPr>
        <p:spPr>
          <a:xfrm>
            <a:off x="3301700" y="3622040"/>
            <a:ext cx="54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998F81F-A10B-8B6F-8FE5-86DBA6B978E0}"/>
              </a:ext>
            </a:extLst>
          </p:cNvPr>
          <p:cNvCxnSpPr>
            <a:cxnSpLocks/>
          </p:cNvCxnSpPr>
          <p:nvPr/>
        </p:nvCxnSpPr>
        <p:spPr>
          <a:xfrm>
            <a:off x="3565860" y="3543300"/>
            <a:ext cx="3569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702B6E4-39BC-3420-F467-2BF38C7AB1DD}"/>
              </a:ext>
            </a:extLst>
          </p:cNvPr>
          <p:cNvCxnSpPr>
            <a:cxnSpLocks/>
          </p:cNvCxnSpPr>
          <p:nvPr/>
        </p:nvCxnSpPr>
        <p:spPr>
          <a:xfrm>
            <a:off x="3850640" y="3144520"/>
            <a:ext cx="0" cy="477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DD503E8-1AAF-98DC-493D-85E815614206}"/>
              </a:ext>
            </a:extLst>
          </p:cNvPr>
          <p:cNvCxnSpPr>
            <a:cxnSpLocks/>
          </p:cNvCxnSpPr>
          <p:nvPr/>
        </p:nvCxnSpPr>
        <p:spPr>
          <a:xfrm>
            <a:off x="3922776" y="3065780"/>
            <a:ext cx="0" cy="477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0BA11EC-D869-CDC8-3286-D0AB56675A0E}"/>
              </a:ext>
            </a:extLst>
          </p:cNvPr>
          <p:cNvCxnSpPr>
            <a:cxnSpLocks/>
          </p:cNvCxnSpPr>
          <p:nvPr/>
        </p:nvCxnSpPr>
        <p:spPr>
          <a:xfrm>
            <a:off x="3850640" y="3144520"/>
            <a:ext cx="678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48B640E-EC06-6770-011C-AA165C2529BA}"/>
              </a:ext>
            </a:extLst>
          </p:cNvPr>
          <p:cNvCxnSpPr>
            <a:cxnSpLocks/>
          </p:cNvCxnSpPr>
          <p:nvPr/>
        </p:nvCxnSpPr>
        <p:spPr>
          <a:xfrm>
            <a:off x="3922776" y="3065780"/>
            <a:ext cx="950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3B65326-789A-F13B-51F9-9D3AABFA183C}"/>
              </a:ext>
            </a:extLst>
          </p:cNvPr>
          <p:cNvCxnSpPr>
            <a:cxnSpLocks/>
          </p:cNvCxnSpPr>
          <p:nvPr/>
        </p:nvCxnSpPr>
        <p:spPr>
          <a:xfrm>
            <a:off x="4873467" y="3065177"/>
            <a:ext cx="5601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34464B6-5A72-8D56-96E9-7A1ABFF1600B}"/>
              </a:ext>
            </a:extLst>
          </p:cNvPr>
          <p:cNvCxnSpPr>
            <a:cxnSpLocks/>
          </p:cNvCxnSpPr>
          <p:nvPr/>
        </p:nvCxnSpPr>
        <p:spPr>
          <a:xfrm>
            <a:off x="4529500" y="3144520"/>
            <a:ext cx="0" cy="11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926F317-386E-EC88-450E-2670A5F5DC7D}"/>
              </a:ext>
            </a:extLst>
          </p:cNvPr>
          <p:cNvCxnSpPr/>
          <p:nvPr/>
        </p:nvCxnSpPr>
        <p:spPr>
          <a:xfrm>
            <a:off x="3301700" y="3622040"/>
            <a:ext cx="0" cy="20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B36307F-D036-9906-7833-EEEE4B814846}"/>
              </a:ext>
            </a:extLst>
          </p:cNvPr>
          <p:cNvCxnSpPr>
            <a:cxnSpLocks/>
          </p:cNvCxnSpPr>
          <p:nvPr/>
        </p:nvCxnSpPr>
        <p:spPr>
          <a:xfrm>
            <a:off x="3565860" y="3543300"/>
            <a:ext cx="0" cy="28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F199D4E-3EE6-0E0C-E504-6390FA376C90}"/>
              </a:ext>
            </a:extLst>
          </p:cNvPr>
          <p:cNvCxnSpPr/>
          <p:nvPr/>
        </p:nvCxnSpPr>
        <p:spPr>
          <a:xfrm flipV="1">
            <a:off x="5993371" y="5120640"/>
            <a:ext cx="0" cy="2090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4D762FAA-6082-74FB-3626-0C83DBBB9B66}"/>
              </a:ext>
            </a:extLst>
          </p:cNvPr>
          <p:cNvCxnSpPr>
            <a:cxnSpLocks/>
          </p:cNvCxnSpPr>
          <p:nvPr/>
        </p:nvCxnSpPr>
        <p:spPr>
          <a:xfrm flipV="1">
            <a:off x="6094971" y="5034280"/>
            <a:ext cx="0" cy="2176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57C82359-0123-4536-BDFE-930D5BB2E7B3}"/>
              </a:ext>
            </a:extLst>
          </p:cNvPr>
          <p:cNvCxnSpPr>
            <a:cxnSpLocks/>
          </p:cNvCxnSpPr>
          <p:nvPr/>
        </p:nvCxnSpPr>
        <p:spPr>
          <a:xfrm flipV="1">
            <a:off x="6198465" y="4947920"/>
            <a:ext cx="0" cy="2263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71C4D5A-423A-AC50-D000-BB4463AF8C12}"/>
              </a:ext>
            </a:extLst>
          </p:cNvPr>
          <p:cNvCxnSpPr>
            <a:cxnSpLocks/>
          </p:cNvCxnSpPr>
          <p:nvPr/>
        </p:nvCxnSpPr>
        <p:spPr>
          <a:xfrm flipV="1">
            <a:off x="6298171" y="4866640"/>
            <a:ext cx="0" cy="234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28F25B0-7E8F-9FF7-93C7-92330A7BB759}"/>
              </a:ext>
            </a:extLst>
          </p:cNvPr>
          <p:cNvCxnSpPr/>
          <p:nvPr/>
        </p:nvCxnSpPr>
        <p:spPr>
          <a:xfrm flipH="1">
            <a:off x="5741265" y="5120640"/>
            <a:ext cx="25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A94FAD7-8579-C0EF-15BA-3A51DF866443}"/>
              </a:ext>
            </a:extLst>
          </p:cNvPr>
          <p:cNvCxnSpPr>
            <a:cxnSpLocks/>
          </p:cNvCxnSpPr>
          <p:nvPr/>
        </p:nvCxnSpPr>
        <p:spPr>
          <a:xfrm flipH="1">
            <a:off x="5741265" y="494792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A2B9DEF-5C6B-4479-E92D-AF58ED25B18F}"/>
              </a:ext>
            </a:extLst>
          </p:cNvPr>
          <p:cNvCxnSpPr>
            <a:cxnSpLocks/>
          </p:cNvCxnSpPr>
          <p:nvPr/>
        </p:nvCxnSpPr>
        <p:spPr>
          <a:xfrm flipH="1">
            <a:off x="5741265" y="5034280"/>
            <a:ext cx="353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D7F6391-8D54-7B7A-8A5B-B35DE8AA57C8}"/>
              </a:ext>
            </a:extLst>
          </p:cNvPr>
          <p:cNvCxnSpPr>
            <a:cxnSpLocks/>
          </p:cNvCxnSpPr>
          <p:nvPr/>
        </p:nvCxnSpPr>
        <p:spPr>
          <a:xfrm flipH="1">
            <a:off x="5741265" y="4866640"/>
            <a:ext cx="556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86D18F1-2AC6-CDD7-9B2A-FDBB193D5ABD}"/>
              </a:ext>
            </a:extLst>
          </p:cNvPr>
          <p:cNvCxnSpPr/>
          <p:nvPr/>
        </p:nvCxnSpPr>
        <p:spPr>
          <a:xfrm flipH="1">
            <a:off x="4241800" y="4866640"/>
            <a:ext cx="1499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F9853E6-1A2F-F626-F1A9-9A556787C5F9}"/>
              </a:ext>
            </a:extLst>
          </p:cNvPr>
          <p:cNvCxnSpPr/>
          <p:nvPr/>
        </p:nvCxnSpPr>
        <p:spPr>
          <a:xfrm flipV="1">
            <a:off x="4246880" y="4677504"/>
            <a:ext cx="0" cy="18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EAE2E33-BEE4-816C-F218-2F0DDA2AC848}"/>
              </a:ext>
            </a:extLst>
          </p:cNvPr>
          <p:cNvCxnSpPr>
            <a:cxnSpLocks/>
          </p:cNvCxnSpPr>
          <p:nvPr/>
        </p:nvCxnSpPr>
        <p:spPr>
          <a:xfrm flipH="1">
            <a:off x="4148500" y="4947920"/>
            <a:ext cx="1580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D7B2593-4606-EE1C-185F-7FCBF50FBFA7}"/>
              </a:ext>
            </a:extLst>
          </p:cNvPr>
          <p:cNvCxnSpPr>
            <a:cxnSpLocks/>
          </p:cNvCxnSpPr>
          <p:nvPr/>
        </p:nvCxnSpPr>
        <p:spPr>
          <a:xfrm flipH="1">
            <a:off x="4051808" y="5034280"/>
            <a:ext cx="1689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611163E-939F-8E75-4048-EDFB987CAC43}"/>
              </a:ext>
            </a:extLst>
          </p:cNvPr>
          <p:cNvCxnSpPr>
            <a:cxnSpLocks/>
          </p:cNvCxnSpPr>
          <p:nvPr/>
        </p:nvCxnSpPr>
        <p:spPr>
          <a:xfrm flipH="1">
            <a:off x="3954272" y="5120640"/>
            <a:ext cx="1786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A6F2EC9-A362-1D74-FC44-CB61F7AA9761}"/>
              </a:ext>
            </a:extLst>
          </p:cNvPr>
          <p:cNvCxnSpPr>
            <a:cxnSpLocks/>
          </p:cNvCxnSpPr>
          <p:nvPr/>
        </p:nvCxnSpPr>
        <p:spPr>
          <a:xfrm flipV="1">
            <a:off x="4148500" y="4677504"/>
            <a:ext cx="0" cy="27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0700689F-DA2C-9BDD-B5BD-548445E8D38B}"/>
              </a:ext>
            </a:extLst>
          </p:cNvPr>
          <p:cNvCxnSpPr>
            <a:cxnSpLocks/>
          </p:cNvCxnSpPr>
          <p:nvPr/>
        </p:nvCxnSpPr>
        <p:spPr>
          <a:xfrm flipV="1">
            <a:off x="4051808" y="4677504"/>
            <a:ext cx="0" cy="35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C9EF3D5-6F8A-C528-67C7-CAF423DDF950}"/>
              </a:ext>
            </a:extLst>
          </p:cNvPr>
          <p:cNvCxnSpPr>
            <a:cxnSpLocks/>
          </p:cNvCxnSpPr>
          <p:nvPr/>
        </p:nvCxnSpPr>
        <p:spPr>
          <a:xfrm flipV="1">
            <a:off x="3954272" y="4676328"/>
            <a:ext cx="0" cy="44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AFAB8D0-3BF4-4A01-D156-AC2BDD492D95}"/>
              </a:ext>
            </a:extLst>
          </p:cNvPr>
          <p:cNvCxnSpPr>
            <a:cxnSpLocks/>
          </p:cNvCxnSpPr>
          <p:nvPr/>
        </p:nvCxnSpPr>
        <p:spPr>
          <a:xfrm flipV="1">
            <a:off x="3954272" y="3464560"/>
            <a:ext cx="0" cy="121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492B2B7-D79F-F5F2-9D28-D976E7243DCE}"/>
              </a:ext>
            </a:extLst>
          </p:cNvPr>
          <p:cNvCxnSpPr>
            <a:cxnSpLocks/>
          </p:cNvCxnSpPr>
          <p:nvPr/>
        </p:nvCxnSpPr>
        <p:spPr>
          <a:xfrm flipV="1">
            <a:off x="4051808" y="3622040"/>
            <a:ext cx="0" cy="105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8B389C5-5844-A821-F4DF-BCADF0F5A819}"/>
              </a:ext>
            </a:extLst>
          </p:cNvPr>
          <p:cNvCxnSpPr>
            <a:cxnSpLocks/>
          </p:cNvCxnSpPr>
          <p:nvPr/>
        </p:nvCxnSpPr>
        <p:spPr>
          <a:xfrm flipV="1">
            <a:off x="4148500" y="3763104"/>
            <a:ext cx="0" cy="913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B32394B-27D7-00CB-DD2E-69C43751EB53}"/>
              </a:ext>
            </a:extLst>
          </p:cNvPr>
          <p:cNvCxnSpPr>
            <a:cxnSpLocks/>
          </p:cNvCxnSpPr>
          <p:nvPr/>
        </p:nvCxnSpPr>
        <p:spPr>
          <a:xfrm flipV="1">
            <a:off x="4241800" y="3914140"/>
            <a:ext cx="0" cy="762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CB42FE0-823E-E8CC-C631-EE25DA91D81D}"/>
              </a:ext>
            </a:extLst>
          </p:cNvPr>
          <p:cNvCxnSpPr/>
          <p:nvPr/>
        </p:nvCxnSpPr>
        <p:spPr>
          <a:xfrm>
            <a:off x="3954272" y="3464560"/>
            <a:ext cx="3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9A13B74-35CD-BFB8-1529-F5072B4D0899}"/>
              </a:ext>
            </a:extLst>
          </p:cNvPr>
          <p:cNvCxnSpPr>
            <a:cxnSpLocks/>
          </p:cNvCxnSpPr>
          <p:nvPr/>
        </p:nvCxnSpPr>
        <p:spPr>
          <a:xfrm>
            <a:off x="4051808" y="3622040"/>
            <a:ext cx="28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B4BA8E9-BEB1-91A4-E285-55C9CE06DF72}"/>
              </a:ext>
            </a:extLst>
          </p:cNvPr>
          <p:cNvCxnSpPr>
            <a:cxnSpLocks/>
          </p:cNvCxnSpPr>
          <p:nvPr/>
        </p:nvCxnSpPr>
        <p:spPr>
          <a:xfrm>
            <a:off x="4157662" y="3763104"/>
            <a:ext cx="18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95F56D6-4316-95F8-ECA9-54EDD9838EF5}"/>
              </a:ext>
            </a:extLst>
          </p:cNvPr>
          <p:cNvCxnSpPr>
            <a:cxnSpLocks/>
          </p:cNvCxnSpPr>
          <p:nvPr/>
        </p:nvCxnSpPr>
        <p:spPr>
          <a:xfrm>
            <a:off x="4241800" y="3914140"/>
            <a:ext cx="11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E75CC38-B2CD-4AC9-7C5D-C8F8A27E9336}"/>
              </a:ext>
            </a:extLst>
          </p:cNvPr>
          <p:cNvCxnSpPr>
            <a:cxnSpLocks/>
          </p:cNvCxnSpPr>
          <p:nvPr/>
        </p:nvCxnSpPr>
        <p:spPr>
          <a:xfrm>
            <a:off x="3700011" y="4429760"/>
            <a:ext cx="3046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B78F037-D398-E807-7E6A-68D44C2C20B4}"/>
              </a:ext>
            </a:extLst>
          </p:cNvPr>
          <p:cNvCxnSpPr>
            <a:cxnSpLocks/>
          </p:cNvCxnSpPr>
          <p:nvPr/>
        </p:nvCxnSpPr>
        <p:spPr>
          <a:xfrm>
            <a:off x="5041228" y="3622040"/>
            <a:ext cx="1705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4F333A17-A672-EEB1-1111-D2FD8821F9E2}"/>
              </a:ext>
            </a:extLst>
          </p:cNvPr>
          <p:cNvSpPr txBox="1"/>
          <p:nvPr/>
        </p:nvSpPr>
        <p:spPr>
          <a:xfrm>
            <a:off x="322064" y="2363157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100MHz Clock</a:t>
            </a:r>
            <a:endParaRPr lang="en-IN" sz="8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F3EC756-0B1B-E7F3-87AA-4504506D8A71}"/>
              </a:ext>
            </a:extLst>
          </p:cNvPr>
          <p:cNvSpPr txBox="1"/>
          <p:nvPr/>
        </p:nvSpPr>
        <p:spPr>
          <a:xfrm>
            <a:off x="458026" y="2715716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btnL</a:t>
            </a:r>
            <a:endParaRPr lang="en-IN" sz="8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CC5556F-AA26-AB1C-9B99-A554FA182043}"/>
              </a:ext>
            </a:extLst>
          </p:cNvPr>
          <p:cNvSpPr txBox="1"/>
          <p:nvPr/>
        </p:nvSpPr>
        <p:spPr>
          <a:xfrm>
            <a:off x="454271" y="3094132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btnC</a:t>
            </a:r>
            <a:endParaRPr lang="en-IN" sz="8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43CBFE5-C22D-99C1-1144-BF6C3A26F0E2}"/>
              </a:ext>
            </a:extLst>
          </p:cNvPr>
          <p:cNvSpPr txBox="1"/>
          <p:nvPr/>
        </p:nvSpPr>
        <p:spPr>
          <a:xfrm>
            <a:off x="461414" y="3466296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btnR</a:t>
            </a:r>
            <a:endParaRPr lang="en-IN" sz="8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156B8E46-47B7-49CF-5D52-8A2E96182C06}"/>
              </a:ext>
            </a:extLst>
          </p:cNvPr>
          <p:cNvSpPr txBox="1"/>
          <p:nvPr/>
        </p:nvSpPr>
        <p:spPr>
          <a:xfrm rot="16200000">
            <a:off x="340198" y="6847727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resume</a:t>
            </a:r>
            <a:endParaRPr lang="en-IN" sz="8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8FF909C-BB85-C18E-7D0E-EA75CD8D2877}"/>
              </a:ext>
            </a:extLst>
          </p:cNvPr>
          <p:cNvSpPr txBox="1"/>
          <p:nvPr/>
        </p:nvSpPr>
        <p:spPr>
          <a:xfrm rot="16200000">
            <a:off x="596476" y="6847726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pause</a:t>
            </a:r>
            <a:endParaRPr lang="en-IN" sz="8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01E4F11-3F0D-9F77-3470-CA344641FC28}"/>
              </a:ext>
            </a:extLst>
          </p:cNvPr>
          <p:cNvSpPr txBox="1"/>
          <p:nvPr/>
        </p:nvSpPr>
        <p:spPr>
          <a:xfrm rot="16200000">
            <a:off x="1237165" y="6854088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running</a:t>
            </a:r>
            <a:endParaRPr lang="en-IN" sz="8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F935B1EA-C8EB-C32B-33F7-11E6B14198EA}"/>
              </a:ext>
            </a:extLst>
          </p:cNvPr>
          <p:cNvSpPr txBox="1"/>
          <p:nvPr/>
        </p:nvSpPr>
        <p:spPr>
          <a:xfrm rot="16200000">
            <a:off x="2146502" y="6819727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running</a:t>
            </a:r>
            <a:endParaRPr lang="en-IN" sz="8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549B7B2-A9DA-0690-DD12-A38D2AA66F75}"/>
              </a:ext>
            </a:extLst>
          </p:cNvPr>
          <p:cNvSpPr txBox="1"/>
          <p:nvPr/>
        </p:nvSpPr>
        <p:spPr>
          <a:xfrm rot="16200000">
            <a:off x="2441985" y="681972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reset</a:t>
            </a:r>
            <a:endParaRPr lang="en-IN" sz="8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B277C00-9D7F-A65A-A2F2-807E4FEC22D6}"/>
              </a:ext>
            </a:extLst>
          </p:cNvPr>
          <p:cNvSpPr txBox="1"/>
          <p:nvPr/>
        </p:nvSpPr>
        <p:spPr>
          <a:xfrm rot="16200000">
            <a:off x="2592468" y="6854088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10hz clock</a:t>
            </a:r>
            <a:endParaRPr lang="en-IN" sz="8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A146A3A-0D2E-84BE-49A4-13A3CA7E231E}"/>
              </a:ext>
            </a:extLst>
          </p:cNvPr>
          <p:cNvSpPr txBox="1"/>
          <p:nvPr/>
        </p:nvSpPr>
        <p:spPr>
          <a:xfrm rot="16200000">
            <a:off x="3389658" y="6847726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minute</a:t>
            </a:r>
            <a:endParaRPr lang="en-IN" sz="8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A8AD3646-6E94-2FB5-47AE-73757F1C22ED}"/>
              </a:ext>
            </a:extLst>
          </p:cNvPr>
          <p:cNvSpPr txBox="1"/>
          <p:nvPr/>
        </p:nvSpPr>
        <p:spPr>
          <a:xfrm rot="16200000">
            <a:off x="3481195" y="6818818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tens second</a:t>
            </a:r>
            <a:endParaRPr lang="en-IN" sz="8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C545381-ACE0-AF2C-DC84-A8E10E4EEA51}"/>
              </a:ext>
            </a:extLst>
          </p:cNvPr>
          <p:cNvSpPr txBox="1"/>
          <p:nvPr/>
        </p:nvSpPr>
        <p:spPr>
          <a:xfrm rot="16200000">
            <a:off x="3685779" y="6812371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ones second</a:t>
            </a:r>
            <a:endParaRPr lang="en-IN" sz="8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414EED8-76E3-40DD-0A0E-F0771E771E30}"/>
              </a:ext>
            </a:extLst>
          </p:cNvPr>
          <p:cNvSpPr txBox="1"/>
          <p:nvPr/>
        </p:nvSpPr>
        <p:spPr>
          <a:xfrm rot="16200000">
            <a:off x="3874295" y="6809064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milli second</a:t>
            </a:r>
            <a:endParaRPr lang="en-IN" sz="800" dirty="0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3EB23E7-6505-7609-977A-4445347B679A}"/>
              </a:ext>
            </a:extLst>
          </p:cNvPr>
          <p:cNvCxnSpPr>
            <a:cxnSpLocks/>
          </p:cNvCxnSpPr>
          <p:nvPr/>
        </p:nvCxnSpPr>
        <p:spPr>
          <a:xfrm>
            <a:off x="5041228" y="6812280"/>
            <a:ext cx="49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15B3E0C1-5369-C4E3-30C6-E8F0823BF9BA}"/>
              </a:ext>
            </a:extLst>
          </p:cNvPr>
          <p:cNvSpPr txBox="1"/>
          <p:nvPr/>
        </p:nvSpPr>
        <p:spPr>
          <a:xfrm>
            <a:off x="5303107" y="66409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  <a:endParaRPr lang="en-IN" sz="800" dirty="0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A1E65424-FEC2-1D98-EE33-7BFD39C86052}"/>
              </a:ext>
            </a:extLst>
          </p:cNvPr>
          <p:cNvCxnSpPr>
            <a:cxnSpLocks/>
          </p:cNvCxnSpPr>
          <p:nvPr/>
        </p:nvCxnSpPr>
        <p:spPr>
          <a:xfrm>
            <a:off x="5941818" y="6812280"/>
            <a:ext cx="49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97847DAD-C8BA-DE93-443B-8672D5F8351B}"/>
              </a:ext>
            </a:extLst>
          </p:cNvPr>
          <p:cNvSpPr txBox="1"/>
          <p:nvPr/>
        </p:nvSpPr>
        <p:spPr>
          <a:xfrm>
            <a:off x="6244337" y="66409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  <a:endParaRPr lang="en-IN" sz="8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31D80E8-066B-A19C-FC8E-116E8272CA1E}"/>
              </a:ext>
            </a:extLst>
          </p:cNvPr>
          <p:cNvSpPr txBox="1"/>
          <p:nvPr/>
        </p:nvSpPr>
        <p:spPr>
          <a:xfrm>
            <a:off x="2713673" y="2108894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10Hz Clock</a:t>
            </a:r>
            <a:endParaRPr lang="en-IN" sz="8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96B2A345-C55A-C8FA-71F6-3280AC0B596A}"/>
              </a:ext>
            </a:extLst>
          </p:cNvPr>
          <p:cNvSpPr txBox="1"/>
          <p:nvPr/>
        </p:nvSpPr>
        <p:spPr>
          <a:xfrm>
            <a:off x="4545342" y="211458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250Hz Clock</a:t>
            </a:r>
            <a:endParaRPr lang="en-IN" sz="8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23456B2B-5C75-5D57-832D-AA229E908688}"/>
              </a:ext>
            </a:extLst>
          </p:cNvPr>
          <p:cNvSpPr txBox="1"/>
          <p:nvPr/>
        </p:nvSpPr>
        <p:spPr>
          <a:xfrm>
            <a:off x="5799782" y="4211268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 anode (an)</a:t>
            </a:r>
            <a:endParaRPr lang="en-IN" sz="8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8A0AB3D-76C7-4FF5-4248-BF7384FD7528}"/>
              </a:ext>
            </a:extLst>
          </p:cNvPr>
          <p:cNvSpPr txBox="1"/>
          <p:nvPr/>
        </p:nvSpPr>
        <p:spPr>
          <a:xfrm>
            <a:off x="5683960" y="3419437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Selected 7bit out (seg)</a:t>
            </a:r>
            <a:endParaRPr lang="en-IN" sz="800" dirty="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A4FBACF5-B15A-B626-D623-91EF4E4489C7}"/>
              </a:ext>
            </a:extLst>
          </p:cNvPr>
          <p:cNvCxnSpPr/>
          <p:nvPr/>
        </p:nvCxnSpPr>
        <p:spPr>
          <a:xfrm flipH="1" flipV="1">
            <a:off x="985272" y="1473200"/>
            <a:ext cx="289808" cy="85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DB713B4C-399E-42C8-AC87-7A2E1A4A5CF5}"/>
              </a:ext>
            </a:extLst>
          </p:cNvPr>
          <p:cNvSpPr txBox="1"/>
          <p:nvPr/>
        </p:nvSpPr>
        <p:spPr>
          <a:xfrm>
            <a:off x="604370" y="116029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0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Jeph</dc:creator>
  <cp:lastModifiedBy>Atul Jeph</cp:lastModifiedBy>
  <cp:revision>2</cp:revision>
  <dcterms:created xsi:type="dcterms:W3CDTF">2022-09-08T18:06:32Z</dcterms:created>
  <dcterms:modified xsi:type="dcterms:W3CDTF">2022-09-08T19:36:46Z</dcterms:modified>
</cp:coreProperties>
</file>