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B43EE-DAD1-4A66-9FB8-9E10187E0BB3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D84DF-50F2-4A45-B68C-E0C6A1E86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09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0D32-7B4F-9CC5-CACA-B0DCC14BB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6C020-1851-EFB6-FA55-7C6F899AC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39416-257C-4B7E-5D2A-2AC213F5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82EF-EEA9-45CE-865E-646DFBD7549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E7F4-34AF-EC1F-C9AD-0A2EB925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8CB0F-39DD-7F10-629D-5068C7C2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5D1A-3318-47C5-84BE-6B22F7E3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8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6554-8335-8994-100F-F83EA139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F7C35-F509-D142-38DB-045909613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24266-FE66-54C4-717E-35BFF8B1E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82EF-EEA9-45CE-865E-646DFBD7549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1CF70-DB0E-1915-D0BE-8D9D5CCF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AC77-8D8C-1666-8CCC-05F696F9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5D1A-3318-47C5-84BE-6B22F7E3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68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27174-B819-0DA9-0E54-6B4BE6106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41877-0E5D-BBA6-A58B-DB45A31EC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D0532-8B1E-294E-A053-89040C01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82EF-EEA9-45CE-865E-646DFBD7549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3D717-8994-9341-8F92-F9159A81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76E9-0ACC-C5B0-E917-881A3E23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5D1A-3318-47C5-84BE-6B22F7E3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95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0D57-9C02-23F5-7D1B-9A7E0614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626F-9ED2-1A8B-BF3A-BB64E88C1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6C699-FB49-0800-9BDC-19D93D5E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82EF-EEA9-45CE-865E-646DFBD7549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CBB3-A784-DA6D-84D7-BA97A587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DB979-AA5D-D358-ED45-1D63EFAC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5D1A-3318-47C5-84BE-6B22F7E3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18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32BF-AB29-A500-FC2D-6F1AE00D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EBA89-828B-73BF-4703-C9918AA2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0353D-66D0-0F33-D5A1-DC8B6E7A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82EF-EEA9-45CE-865E-646DFBD7549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40035-4C11-3FB5-8493-3F1F3218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029C6-D216-3A05-7961-404ABC09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5D1A-3318-47C5-84BE-6B22F7E3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1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E797-1DD6-ACDB-4857-7B15D3C9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1234-F87A-6DC6-EF98-1B655495E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FB878-9F6B-06A7-4E1A-BD717F49F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878B2-B201-E8AE-E372-C491B289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82EF-EEA9-45CE-865E-646DFBD7549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CB341-363F-8DF2-B304-4162C76B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71F4A-F519-1581-9FC8-03E48EB6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5D1A-3318-47C5-84BE-6B22F7E3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27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035F4-8127-255E-4207-0179ACBC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8EC40-63FF-1DBF-253F-EE64A2ED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CA9AB-8FE1-09A5-37C1-165BB91BC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9DC65-4460-D07D-F9D5-622C90FF1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ECFA0-05E1-B995-9B43-94B85B910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E2AC3-9094-1F4D-7456-B4ADFB68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82EF-EEA9-45CE-865E-646DFBD7549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0B975-FC84-AD8A-2DBF-AD200C02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9FC52-6E08-6FEA-803A-25809952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5D1A-3318-47C5-84BE-6B22F7E3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50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D345-A285-E6D1-775D-2FD2020C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D05E5-6028-FF24-B1A5-322E532A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82EF-EEA9-45CE-865E-646DFBD7549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DBDF5-C900-222B-7983-F10739BC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385C2-9BCB-787F-2F39-8EF15250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5D1A-3318-47C5-84BE-6B22F7E3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77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A8755-9E63-C1FD-9C1E-0D465DA2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82EF-EEA9-45CE-865E-646DFBD7549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26803-38E1-A85C-0BC7-E2E09EBA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C4BD5-7EE0-2BB1-8525-D66921DA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5D1A-3318-47C5-84BE-6B22F7E3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553F-CA26-9124-B4CE-0B755BC7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CA2C-4D4D-BF24-37F1-73CF18EE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18973-DD57-FE58-7D34-4DF32251A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A84A2-8C87-8A65-2446-82673E35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82EF-EEA9-45CE-865E-646DFBD7549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AD0F5-1808-3B7C-0A0D-B30CB20C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4D16C-862C-B9BD-349B-E61A1960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5D1A-3318-47C5-84BE-6B22F7E3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6EC8-17A6-D6D5-F7DC-D612B406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BB1EE-BE2B-B37F-76BD-4813A1C5D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C8C13-E4D8-652F-04FC-15AAC9FBC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4FB26-D1EE-EAA8-6301-1FD40748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82EF-EEA9-45CE-865E-646DFBD7549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AA9AD-8822-4E04-20C7-22D2E6C3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56270-59FF-CC7E-E7F9-6D34B1E2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5D1A-3318-47C5-84BE-6B22F7E3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2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E2F0E-7DE0-679E-271E-304F93B4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83E47-EC23-AC72-1A24-4515002C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0B81-74AF-34BC-B5F6-739BC6586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F82EF-EEA9-45CE-865E-646DFBD7549C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F4EBD-D648-A0C2-CC42-C5897F843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6CC6-905D-44F0-275C-FFC9F6F76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5D1A-3318-47C5-84BE-6B22F7E37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3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923D65-ADDE-ECE4-C881-D5AEED763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95435"/>
              </p:ext>
            </p:extLst>
          </p:nvPr>
        </p:nvGraphicFramePr>
        <p:xfrm>
          <a:off x="2032000" y="719666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71467903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852989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1449725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8904670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994386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3552771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0948194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539438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524872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1685495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490539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67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25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1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3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821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4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60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83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7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54954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4C043D-5CBC-5FC5-2490-872759545418}"/>
              </a:ext>
            </a:extLst>
          </p:cNvPr>
          <p:cNvCxnSpPr/>
          <p:nvPr/>
        </p:nvCxnSpPr>
        <p:spPr>
          <a:xfrm>
            <a:off x="4981303" y="719666"/>
            <a:ext cx="0" cy="4079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68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Widescreen</PresentationFormat>
  <Paragraphs>121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Atul Jeph</dc:creator>
  <cp:lastModifiedBy>Atul Jeph</cp:lastModifiedBy>
  <cp:revision>1</cp:revision>
  <dcterms:created xsi:type="dcterms:W3CDTF">2022-09-08T19:41:46Z</dcterms:created>
  <dcterms:modified xsi:type="dcterms:W3CDTF">2022-09-08T19:42:18Z</dcterms:modified>
</cp:coreProperties>
</file>