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6" autoAdjust="0"/>
    <p:restoredTop sz="94660"/>
  </p:normalViewPr>
  <p:slideViewPr>
    <p:cSldViewPr snapToGrid="0">
      <p:cViewPr varScale="1">
        <p:scale>
          <a:sx n="51" d="100"/>
          <a:sy n="51" d="100"/>
        </p:scale>
        <p:origin x="114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1CECA-3BFD-49D3-A895-D5458218E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D5F86-A798-490E-87C0-395F92219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5C5B8-2A51-4385-A298-66B78B65D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73F0-4283-4797-8227-310778375116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B9A3A-EDE7-4DFF-AE7F-82482AF7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C7DD8-024F-4280-8504-8F53E51A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00CE-C3C8-4976-A593-3FAB52E4B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10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23DE-30F2-4FDE-A579-3E7A36EB7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154AD-4777-4BA5-A9E2-660791811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7EBB7-BBCD-4CC5-A81A-CCD4B4D5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73F0-4283-4797-8227-310778375116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CC452-A4DE-4E34-83DC-F2D4E672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240CE-05D4-4363-BD53-E8A9367A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00CE-C3C8-4976-A593-3FAB52E4B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56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C27F3-AE0B-4C4D-9040-FDE2100F6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ECEF7-D4DD-49A1-BD9C-680410EF0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C15C9-400E-46F4-A066-712F94E9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73F0-4283-4797-8227-310778375116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AEEF1-F5DE-4EEA-910B-222DAD3B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D61BF-34EF-4706-BFCA-BCE0F5E1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00CE-C3C8-4976-A593-3FAB52E4B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915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EBC8-1D14-44D3-A90C-1B718B04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D1AFE-8694-4A28-8682-72C680750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8AE67-2E62-436C-B982-94D423D3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73F0-4283-4797-8227-310778375116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6A62C-3C6C-423D-9120-4FA1CAE9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21230-3379-4059-B517-96B14DCC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00CE-C3C8-4976-A593-3FAB52E4B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66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9FF2-8D26-4FCE-81B3-11CAB064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5E1B0-D190-4AB0-970F-18B0BB88E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307BC-0B7C-4CEC-A2D6-1D4167D3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73F0-4283-4797-8227-310778375116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708FB-2A32-4E1B-9157-8983AAC2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AF8C1-474A-418B-8913-BA5B6A0B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00CE-C3C8-4976-A593-3FAB52E4B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27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65AAF-C0CD-4352-A128-8984F4BF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44856-45A1-45ED-9B8D-582A9AB8E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9F547-4CFD-4F3E-AD80-D9D0CABEC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CB37F-A66B-4824-A684-4A049A66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73F0-4283-4797-8227-310778375116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467C1-398C-44C9-9E34-E8052E02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72A66-466C-4765-B785-43E89C6A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00CE-C3C8-4976-A593-3FAB52E4B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28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3A42-C46A-4E01-A54E-BA516EC06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56B13-61D6-4690-8E2F-5A884F5A8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6FF68-E04F-414F-9CF0-BE3FBDC1F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FDDC62-48AE-4573-B649-63D7DCC26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B68F71-18FC-4126-B23B-B9A78225F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47A8B-A5A5-41BB-BAC7-10CAB323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73F0-4283-4797-8227-310778375116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A3D176-13BC-43CD-8B14-2D4889F0A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EAD904-2EDD-47FB-ADDA-3EA640EF2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00CE-C3C8-4976-A593-3FAB52E4B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26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9428-43C6-4202-A2E3-9B62E48A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E23CC2-AACC-4EE5-91BD-B365BD4C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73F0-4283-4797-8227-310778375116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3397B7-AA7B-4F9E-8F7B-CB687F4F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00E0F-8670-45F6-A0B8-FEF59EEE4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00CE-C3C8-4976-A593-3FAB52E4B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723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A634D0-E385-4880-8228-E4EB96FE3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73F0-4283-4797-8227-310778375116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0F5777-79FE-415A-8BBE-9E6A51A2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C34EF-093A-419D-B072-6DBF8780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00CE-C3C8-4976-A593-3FAB52E4B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38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3D47-3720-4679-B1D9-3657B3D7E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BEA98-0CC8-483F-A127-0A6C5E392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638E8-0922-4E26-A9C0-67101B9AA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28563-5903-45AB-8B17-836CF2B6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73F0-4283-4797-8227-310778375116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A3D1D-E8A4-45ED-AF43-75B815E62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0C9DE-04CF-4AF0-98AF-3C3035FE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00CE-C3C8-4976-A593-3FAB52E4B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75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C3137-39D9-4D56-A80F-FA3A597E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E1FCB-FC6F-4915-B9C1-7758749CD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8F029-F7E4-4054-BD9B-FACEE1C8E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F2834-BEFF-4EAA-99D8-9BD90466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A73F0-4283-4797-8227-310778375116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6BE47-512A-4F2A-BE08-8EE40238E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26158-682F-45B2-B1C2-77F3C71F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00CE-C3C8-4976-A593-3FAB52E4B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807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1ED220-AC82-483F-A0B7-A416EB8B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F66F9-936F-41FB-9210-ABBD8ECF2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541F5-E8D5-42EA-8A23-F2B72D7F7A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A73F0-4283-4797-8227-310778375116}" type="datetimeFigureOut">
              <a:rPr lang="en-GB" smtClean="0"/>
              <a:t>04/09/2017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EFEBF-09D3-4213-9379-43E1722E0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3E8FF-5449-42C8-B027-5314F6ECF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600CE-C3C8-4976-A593-3FAB52E4BD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04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it board&#10;&#10;Description generated with high confidence">
            <a:extLst>
              <a:ext uri="{FF2B5EF4-FFF2-40B4-BE49-F238E27FC236}">
                <a16:creationId xmlns:a16="http://schemas.microsoft.com/office/drawing/2014/main" id="{DE6699A1-3008-46EB-A32E-CB31721A3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6984"/>
            <a:ext cx="12192000" cy="81319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0BFE0C-3370-4B41-817C-40B9E3AB0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400" y="1214438"/>
            <a:ext cx="9144000" cy="2387600"/>
          </a:xfrm>
        </p:spPr>
        <p:txBody>
          <a:bodyPr/>
          <a:lstStyle/>
          <a:p>
            <a:pPr algn="r"/>
            <a:r>
              <a:rPr lang="en-GB" b="1" dirty="0">
                <a:solidFill>
                  <a:schemeClr val="bg1"/>
                </a:solidFill>
              </a:rPr>
              <a:t>GeoComputation 2017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1ED6F-2411-417C-BC36-E3E87A1530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0" y="3602038"/>
            <a:ext cx="9144000" cy="1482724"/>
          </a:xfrm>
        </p:spPr>
        <p:txBody>
          <a:bodyPr>
            <a:normAutofit/>
          </a:bodyPr>
          <a:lstStyle/>
          <a:p>
            <a:pPr algn="r"/>
            <a:r>
              <a:rPr lang="en-GB" sz="3200" dirty="0">
                <a:solidFill>
                  <a:schemeClr val="bg1"/>
                </a:solidFill>
              </a:rPr>
              <a:t>Celebrating 21 Years of GeoComputation</a:t>
            </a:r>
          </a:p>
        </p:txBody>
      </p:sp>
    </p:spTree>
    <p:extLst>
      <p:ext uri="{BB962C8B-B14F-4D97-AF65-F5344CB8AC3E}">
        <p14:creationId xmlns:p14="http://schemas.microsoft.com/office/powerpoint/2010/main" val="166685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picture containing building, outdoor&#10;&#10;Description generated with high confidence">
            <a:extLst>
              <a:ext uri="{FF2B5EF4-FFF2-40B4-BE49-F238E27FC236}">
                <a16:creationId xmlns:a16="http://schemas.microsoft.com/office/drawing/2014/main" id="{6F94D934-D5B8-4A45-8C47-F01BA97A9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" b="24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0C181D-F37D-437D-8635-47DAA4837B4C}"/>
              </a:ext>
            </a:extLst>
          </p:cNvPr>
          <p:cNvSpPr/>
          <p:nvPr/>
        </p:nvSpPr>
        <p:spPr>
          <a:xfrm>
            <a:off x="547687" y="1777216"/>
            <a:ext cx="1109662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Programme, abstracts, and conference rooms</a:t>
            </a:r>
          </a:p>
          <a:p>
            <a:r>
              <a:rPr lang="en-GB" sz="2400" dirty="0">
                <a:solidFill>
                  <a:schemeClr val="bg1"/>
                </a:solidFill>
              </a:rPr>
              <a:t> </a:t>
            </a:r>
          </a:p>
          <a:p>
            <a:r>
              <a:rPr lang="en-GB" sz="2400" dirty="0">
                <a:solidFill>
                  <a:schemeClr val="bg1"/>
                </a:solidFill>
              </a:rPr>
              <a:t>Locations, buildings, evening locations</a:t>
            </a:r>
          </a:p>
          <a:p>
            <a:r>
              <a:rPr lang="en-GB" sz="2400" dirty="0">
                <a:solidFill>
                  <a:schemeClr val="bg1"/>
                </a:solidFill>
              </a:rPr>
              <a:t> </a:t>
            </a:r>
          </a:p>
          <a:p>
            <a:r>
              <a:rPr lang="en-GB" sz="2400" dirty="0">
                <a:solidFill>
                  <a:schemeClr val="bg1"/>
                </a:solidFill>
              </a:rPr>
              <a:t>Keynotes</a:t>
            </a:r>
          </a:p>
          <a:p>
            <a:r>
              <a:rPr lang="en-GB" sz="2400" dirty="0">
                <a:solidFill>
                  <a:schemeClr val="bg1"/>
                </a:solidFill>
              </a:rPr>
              <a:t> </a:t>
            </a:r>
          </a:p>
          <a:p>
            <a:r>
              <a:rPr lang="en-GB" sz="2400" dirty="0">
                <a:solidFill>
                  <a:schemeClr val="bg1"/>
                </a:solidFill>
              </a:rPr>
              <a:t>In the conference pack / competitions / evening entertainments</a:t>
            </a:r>
          </a:p>
          <a:p>
            <a:r>
              <a:rPr lang="en-GB" sz="2400" dirty="0">
                <a:solidFill>
                  <a:schemeClr val="bg1"/>
                </a:solidFill>
              </a:rPr>
              <a:t> </a:t>
            </a:r>
          </a:p>
          <a:p>
            <a:r>
              <a:rPr lang="en-GB" sz="2400" dirty="0">
                <a:solidFill>
                  <a:schemeClr val="bg1"/>
                </a:solidFill>
              </a:rPr>
              <a:t>If you have 30 mins: things to do in the University</a:t>
            </a:r>
          </a:p>
          <a:p>
            <a:r>
              <a:rPr lang="en-GB" sz="2400" dirty="0">
                <a:solidFill>
                  <a:schemeClr val="bg1"/>
                </a:solidFill>
              </a:rPr>
              <a:t> </a:t>
            </a:r>
          </a:p>
          <a:p>
            <a:r>
              <a:rPr lang="en-GB" sz="2400" dirty="0">
                <a:solidFill>
                  <a:schemeClr val="bg1"/>
                </a:solidFill>
              </a:rPr>
              <a:t>Things to do around Leeds and Leeds nightlife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764958-D91F-4ABF-9D43-BA982EB6C28F}"/>
              </a:ext>
            </a:extLst>
          </p:cNvPr>
          <p:cNvSpPr/>
          <p:nvPr/>
        </p:nvSpPr>
        <p:spPr>
          <a:xfrm>
            <a:off x="4152900" y="389751"/>
            <a:ext cx="78390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http://www.geocomputation.org/2017/conference/</a:t>
            </a:r>
          </a:p>
        </p:txBody>
      </p:sp>
    </p:spTree>
    <p:extLst>
      <p:ext uri="{BB962C8B-B14F-4D97-AF65-F5344CB8AC3E}">
        <p14:creationId xmlns:p14="http://schemas.microsoft.com/office/powerpoint/2010/main" val="2722392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picture containing building, outdoor&#10;&#10;Description generated with high confidence">
            <a:extLst>
              <a:ext uri="{FF2B5EF4-FFF2-40B4-BE49-F238E27FC236}">
                <a16:creationId xmlns:a16="http://schemas.microsoft.com/office/drawing/2014/main" id="{6F94D934-D5B8-4A45-8C47-F01BA97A9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" b="24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A0C181D-F37D-437D-8635-47DAA4837B4C}"/>
              </a:ext>
            </a:extLst>
          </p:cNvPr>
          <p:cNvSpPr/>
          <p:nvPr/>
        </p:nvSpPr>
        <p:spPr>
          <a:xfrm>
            <a:off x="547687" y="1815316"/>
            <a:ext cx="1109662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Sage &amp; Environment and Planning B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>
                <a:solidFill>
                  <a:schemeClr val="bg1"/>
                </a:solidFill>
              </a:rPr>
              <a:t>Leeds Institute for Data Analytics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>
                <a:solidFill>
                  <a:schemeClr val="bg1"/>
                </a:solidFill>
              </a:rPr>
              <a:t>CASA PhD Prize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>
                <a:solidFill>
                  <a:schemeClr val="bg1"/>
                </a:solidFill>
              </a:rPr>
              <a:t>RGS/IBG GIS and Quantitative Methods Research Groups</a:t>
            </a:r>
          </a:p>
          <a:p>
            <a:endParaRPr lang="en-GB" sz="2400" dirty="0">
              <a:solidFill>
                <a:schemeClr val="bg1"/>
              </a:solidFill>
            </a:endParaRPr>
          </a:p>
          <a:p>
            <a:r>
              <a:rPr lang="en-GB" sz="2400" dirty="0">
                <a:solidFill>
                  <a:schemeClr val="bg1"/>
                </a:solidFill>
              </a:rPr>
              <a:t>Centre for Spatial Analysis and Policy</a:t>
            </a:r>
          </a:p>
          <a:p>
            <a:r>
              <a:rPr lang="en-GB" sz="2400" dirty="0">
                <a:solidFill>
                  <a:schemeClr val="bg1"/>
                </a:solidFill>
              </a:rPr>
              <a:t>Multi Agent Systems and Simulation Research Group (MASS)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764958-D91F-4ABF-9D43-BA982EB6C28F}"/>
              </a:ext>
            </a:extLst>
          </p:cNvPr>
          <p:cNvSpPr/>
          <p:nvPr/>
        </p:nvSpPr>
        <p:spPr>
          <a:xfrm>
            <a:off x="4762500" y="389751"/>
            <a:ext cx="72294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3600" dirty="0">
                <a:solidFill>
                  <a:schemeClr val="bg1"/>
                </a:solidFill>
              </a:rPr>
              <a:t>Sponsors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12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pic>
        <p:nvPicPr>
          <p:cNvPr id="5" name="Content Placeholder 4" descr="A picture containing building, outdoor&#10;&#10;Description generated with high confidence">
            <a:extLst>
              <a:ext uri="{FF2B5EF4-FFF2-40B4-BE49-F238E27FC236}">
                <a16:creationId xmlns:a16="http://schemas.microsoft.com/office/drawing/2014/main" id="{6F94D934-D5B8-4A45-8C47-F01BA97A9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" b="24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764958-D91F-4ABF-9D43-BA982EB6C28F}"/>
              </a:ext>
            </a:extLst>
          </p:cNvPr>
          <p:cNvSpPr/>
          <p:nvPr/>
        </p:nvSpPr>
        <p:spPr>
          <a:xfrm>
            <a:off x="8267700" y="449079"/>
            <a:ext cx="33051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4000" dirty="0">
                <a:solidFill>
                  <a:schemeClr val="bg1"/>
                </a:solidFill>
              </a:rPr>
              <a:t>Today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064CA8-50BF-47EA-8320-E960CA1AEFE2}"/>
              </a:ext>
            </a:extLst>
          </p:cNvPr>
          <p:cNvSpPr/>
          <p:nvPr/>
        </p:nvSpPr>
        <p:spPr>
          <a:xfrm>
            <a:off x="810178" y="5587484"/>
            <a:ext cx="537474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https://twitter.com/GeoCompNews</a:t>
            </a:r>
          </a:p>
          <a:p>
            <a:r>
              <a:rPr lang="en-GB" sz="2800" dirty="0">
                <a:solidFill>
                  <a:schemeClr val="bg1"/>
                </a:solidFill>
              </a:rPr>
              <a:t>#GeoComp2017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FDE1D8-1270-472D-A475-9A1DCC96043B}"/>
              </a:ext>
            </a:extLst>
          </p:cNvPr>
          <p:cNvSpPr/>
          <p:nvPr/>
        </p:nvSpPr>
        <p:spPr>
          <a:xfrm>
            <a:off x="810177" y="1606034"/>
            <a:ext cx="11181797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2.00-3.30: 	Keynotes</a:t>
            </a:r>
          </a:p>
          <a:p>
            <a:r>
              <a:rPr lang="en-GB" sz="2800" dirty="0">
                <a:solidFill>
                  <a:schemeClr val="bg1"/>
                </a:solidFill>
              </a:rPr>
              <a:t>4.00-5.30: 	Room 1: Machine Learning</a:t>
            </a:r>
          </a:p>
          <a:p>
            <a:r>
              <a:rPr lang="en-GB" sz="2800" dirty="0">
                <a:solidFill>
                  <a:schemeClr val="bg1"/>
                </a:solidFill>
              </a:rPr>
              <a:t>		Room 2: Social Applications</a:t>
            </a:r>
          </a:p>
          <a:p>
            <a:r>
              <a:rPr lang="en-GB" sz="2800" dirty="0">
                <a:solidFill>
                  <a:schemeClr val="bg1"/>
                </a:solidFill>
              </a:rPr>
              <a:t>5.30-6.30:	GeoComputation with R mini-workshop</a:t>
            </a:r>
          </a:p>
          <a:p>
            <a:r>
              <a:rPr lang="en-GB" sz="2800" dirty="0">
                <a:solidFill>
                  <a:schemeClr val="bg1"/>
                </a:solidFill>
              </a:rPr>
              <a:t>6.00-late:	Evening event in  the Great Hall (food at 6.45)</a:t>
            </a:r>
          </a:p>
          <a:p>
            <a:r>
              <a:rPr lang="en-GB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1619982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119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GeoComputation 2017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GeoComputation 2017</dc:title>
  <dc:creator>Linus</dc:creator>
  <cp:lastModifiedBy>Linus</cp:lastModifiedBy>
  <cp:revision>3</cp:revision>
  <dcterms:created xsi:type="dcterms:W3CDTF">2017-09-03T23:24:00Z</dcterms:created>
  <dcterms:modified xsi:type="dcterms:W3CDTF">2017-09-03T23:50:40Z</dcterms:modified>
</cp:coreProperties>
</file>