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BC98-EC00-4115-910F-EDED9F4A0B9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B615-63DB-44D4-812E-E807F8E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.Net</a:t>
            </a:r>
            <a:r>
              <a:rPr lang="en-US" dirty="0" smtClean="0"/>
              <a:t> and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JSON </a:t>
            </a:r>
            <a:r>
              <a:rPr lang="en-US" dirty="0" err="1" smtClean="0"/>
              <a:t>webservices</a:t>
            </a:r>
            <a:r>
              <a:rPr lang="en-US" dirty="0" smtClean="0"/>
              <a:t>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need to return the output of the web service in JSON format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JavaScriptSerializer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Provides serialization and </a:t>
            </a:r>
            <a:r>
              <a:rPr lang="en-US" dirty="0" err="1" smtClean="0"/>
              <a:t>deserialization</a:t>
            </a:r>
            <a:r>
              <a:rPr lang="en-US" dirty="0" smtClean="0"/>
              <a:t> functionality for AJAX-enabled applications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System.Web.Script.Serialization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System.Web.Script.Services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Call the Serialize method</a:t>
            </a:r>
          </a:p>
          <a:p>
            <a:pPr lvl="2"/>
            <a:r>
              <a:rPr lang="en-US" dirty="0" smtClean="0"/>
              <a:t>Also has a </a:t>
            </a:r>
            <a:r>
              <a:rPr lang="en-US" dirty="0" err="1" smtClean="0"/>
              <a:t>Deserialize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JSON </a:t>
            </a:r>
            <a:r>
              <a:rPr lang="en-US" dirty="0" err="1" smtClean="0"/>
              <a:t>webservices</a:t>
            </a:r>
            <a:r>
              <a:rPr lang="en-US" dirty="0" smtClean="0"/>
              <a:t>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Web Method, add the following line: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WebMethod</a:t>
            </a:r>
            <a:r>
              <a:rPr lang="en-US" sz="2000" dirty="0" smtClean="0"/>
              <a:t> ]</a:t>
            </a:r>
            <a:br>
              <a:rPr lang="en-US" sz="2000" dirty="0" smtClean="0"/>
            </a:br>
            <a:r>
              <a:rPr lang="en-US" sz="2000" b="1" dirty="0" smtClean="0"/>
              <a:t>[</a:t>
            </a:r>
            <a:r>
              <a:rPr lang="en-US" sz="2000" b="1" dirty="0" err="1" smtClean="0"/>
              <a:t>ScriptMethod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ResponseFormat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ResponseFormat.Json</a:t>
            </a:r>
            <a:r>
              <a:rPr lang="en-US" sz="2000" b="1" dirty="0" smtClean="0"/>
              <a:t>)]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public String </a:t>
            </a:r>
            <a:r>
              <a:rPr lang="en-US" sz="2000" dirty="0" err="1" smtClean="0"/>
              <a:t>OutputEmployeeJSON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39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Consuming JSON in Microsoft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AJAX page needs the </a:t>
            </a:r>
            <a:r>
              <a:rPr lang="en-US" dirty="0" err="1" smtClean="0"/>
              <a:t>ScriptManager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In that object, you need a JavaScript-based proxy class for the service</a:t>
            </a:r>
          </a:p>
          <a:p>
            <a:pPr lvl="1"/>
            <a:r>
              <a:rPr lang="en-US" dirty="0" smtClean="0"/>
              <a:t>Get it by adding this section to the </a:t>
            </a:r>
            <a:r>
              <a:rPr lang="en-US" dirty="0" err="1" smtClean="0"/>
              <a:t>ScriptManager</a:t>
            </a:r>
            <a:r>
              <a:rPr lang="en-US" dirty="0" smtClean="0"/>
              <a:t> code: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&lt;Services&gt;</a:t>
            </a:r>
            <a:br>
              <a:rPr lang="en-US" sz="2400" dirty="0" smtClean="0"/>
            </a:br>
            <a:r>
              <a:rPr lang="en-US" sz="2400" dirty="0" smtClean="0"/>
              <a:t> &lt;</a:t>
            </a:r>
            <a:r>
              <a:rPr lang="en-US" sz="2400" dirty="0" err="1" smtClean="0"/>
              <a:t>asp:ServiceReference</a:t>
            </a:r>
            <a:r>
              <a:rPr lang="en-US" sz="2400" dirty="0" smtClean="0"/>
              <a:t> Path="~/Service1.asmx" /&gt;</a:t>
            </a:r>
            <a:br>
              <a:rPr lang="en-US" sz="2400" dirty="0" smtClean="0"/>
            </a:br>
            <a:r>
              <a:rPr lang="en-US" sz="2400" dirty="0" smtClean="0"/>
              <a:t>&lt;/Services&gt;</a:t>
            </a:r>
          </a:p>
          <a:p>
            <a:pPr lvl="1"/>
            <a:r>
              <a:rPr lang="en-US" sz="2000" dirty="0" smtClean="0"/>
              <a:t>This addition causes the </a:t>
            </a:r>
            <a:r>
              <a:rPr lang="en-US" sz="2000" dirty="0" err="1" smtClean="0"/>
              <a:t>ScriptManager</a:t>
            </a:r>
            <a:r>
              <a:rPr lang="en-US" sz="2000" dirty="0" smtClean="0"/>
              <a:t> to automatically generate a JavaScript proxy class and make it accessible to the page.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1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JSON in a </a:t>
            </a:r>
            <a:r>
              <a:rPr lang="en-US" dirty="0" err="1" smtClean="0"/>
              <a:t>.Net</a:t>
            </a:r>
            <a:r>
              <a:rPr lang="en-US" dirty="0" smtClean="0"/>
              <a:t> AJAX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simply call the object using the web services namespace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myProxy</a:t>
            </a:r>
            <a:r>
              <a:rPr lang="en-US" dirty="0" smtClean="0"/>
              <a:t> = new JSONWebService.Service1;</a:t>
            </a:r>
          </a:p>
          <a:p>
            <a:r>
              <a:rPr lang="en-US" dirty="0" smtClean="0"/>
              <a:t>Call the proxy’s methods, adding three parameters</a:t>
            </a:r>
          </a:p>
          <a:p>
            <a:pPr lvl="1"/>
            <a:r>
              <a:rPr lang="en-US" dirty="0" smtClean="0"/>
              <a:t>The success callback</a:t>
            </a:r>
          </a:p>
          <a:p>
            <a:pPr lvl="1"/>
            <a:r>
              <a:rPr lang="en-US" dirty="0" smtClean="0"/>
              <a:t>The failure callback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userContext</a:t>
            </a:r>
            <a:r>
              <a:rPr lang="en-US" dirty="0" smtClean="0"/>
              <a:t> (the proxy)</a:t>
            </a:r>
          </a:p>
        </p:txBody>
      </p:sp>
    </p:spTree>
    <p:extLst>
      <p:ext uri="{BB962C8B-B14F-4D97-AF65-F5344CB8AC3E}">
        <p14:creationId xmlns:p14="http://schemas.microsoft.com/office/powerpoint/2010/main" val="6367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Employee = </a:t>
            </a:r>
            <a:r>
              <a:rPr lang="en-US" sz="2000" dirty="0" err="1" smtClean="0"/>
              <a:t>myProxy.OutputEmployeeJSON</a:t>
            </a:r>
            <a:r>
              <a:rPr lang="en-US" sz="2000" dirty="0" smtClean="0"/>
              <a:t>(</a:t>
            </a:r>
            <a:r>
              <a:rPr lang="en-US" sz="2000" dirty="0" err="1" smtClean="0"/>
              <a:t>success,failure,myProxy</a:t>
            </a:r>
            <a:r>
              <a:rPr lang="en-US" sz="2000" dirty="0" smtClean="0"/>
              <a:t>);</a:t>
            </a:r>
          </a:p>
          <a:p>
            <a:r>
              <a:rPr lang="en-US" dirty="0" smtClean="0"/>
              <a:t>Now create the success and failure functions</a:t>
            </a:r>
          </a:p>
          <a:p>
            <a:pPr lvl="1"/>
            <a:r>
              <a:rPr lang="en-US" sz="3200" dirty="0" smtClean="0"/>
              <a:t>They will have a result parameter which is the JSON string</a:t>
            </a:r>
          </a:p>
          <a:p>
            <a:r>
              <a:rPr lang="en-US" dirty="0" smtClean="0"/>
              <a:t>function success(result){</a:t>
            </a:r>
            <a:br>
              <a:rPr lang="en-US" dirty="0" smtClean="0"/>
            </a:br>
            <a:r>
              <a:rPr lang="en-US" dirty="0" smtClean="0"/>
              <a:t>      //</a:t>
            </a:r>
            <a:r>
              <a:rPr lang="en-US" dirty="0" err="1" smtClean="0"/>
              <a:t>var</a:t>
            </a:r>
            <a:r>
              <a:rPr lang="en-US" dirty="0" smtClean="0"/>
              <a:t> result1 = </a:t>
            </a:r>
            <a:r>
              <a:rPr lang="en-US" dirty="0" err="1" smtClean="0"/>
              <a:t>eval</a:t>
            </a:r>
            <a:r>
              <a:rPr lang="en-US" dirty="0" smtClean="0"/>
              <a:t>('(' + result + ')');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result1 = </a:t>
            </a:r>
            <a:r>
              <a:rPr lang="en-US" dirty="0" err="1" smtClean="0"/>
              <a:t>JSON.parse</a:t>
            </a:r>
            <a:r>
              <a:rPr lang="en-US" dirty="0" smtClean="0"/>
              <a:t>(result);</a:t>
            </a:r>
          </a:p>
          <a:p>
            <a:r>
              <a:rPr lang="en-US" sz="2800" dirty="0" smtClean="0"/>
              <a:t>Now use the object</a:t>
            </a:r>
          </a:p>
          <a:p>
            <a:pPr lvl="1"/>
            <a:r>
              <a:rPr lang="en-US" sz="2400" dirty="0" smtClean="0"/>
              <a:t>Result1[0].Name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.Net and JSON</vt:lpstr>
      <vt:lpstr>Creating JSON webservices in .Net</vt:lpstr>
      <vt:lpstr>Creating JSON webservices in .Net</vt:lpstr>
      <vt:lpstr>Consuming JSON in Microsoft AJAX</vt:lpstr>
      <vt:lpstr>Accessing JSON in a .Net AJAX page</vt:lpstr>
      <vt:lpstr>PowerPoint Presentation</vt:lpstr>
    </vt:vector>
  </TitlesOfParts>
  <Company>NEIT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and JSON</dc:title>
  <dc:creator>Ganek, Bruce</dc:creator>
  <cp:lastModifiedBy>Anthony Fiori</cp:lastModifiedBy>
  <cp:revision>4</cp:revision>
  <dcterms:created xsi:type="dcterms:W3CDTF">2014-03-19T22:47:06Z</dcterms:created>
  <dcterms:modified xsi:type="dcterms:W3CDTF">2016-11-16T22:17:13Z</dcterms:modified>
</cp:coreProperties>
</file>