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3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9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1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71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6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5E9F-2120-462D-A6DD-00BB6AD26C75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C3F4-B597-414B-85FA-66EC1B645F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505" b="8184"/>
          <a:stretch/>
        </p:blipFill>
        <p:spPr>
          <a:xfrm>
            <a:off x="309723" y="1045028"/>
            <a:ext cx="11754901" cy="57041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0800" y="4499429"/>
            <a:ext cx="2119086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678619" y="377371"/>
            <a:ext cx="264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http://localhost:8080/info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91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308" b="10763"/>
          <a:stretch/>
        </p:blipFill>
        <p:spPr>
          <a:xfrm>
            <a:off x="374196" y="1059541"/>
            <a:ext cx="11570400" cy="54596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0800" y="4499429"/>
            <a:ext cx="2119086" cy="232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650842" y="428562"/>
            <a:ext cx="3017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http://localhost:8080/infogzip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16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5327"/>
          <a:stretch/>
        </p:blipFill>
        <p:spPr>
          <a:xfrm>
            <a:off x="170996" y="1092200"/>
            <a:ext cx="11862000" cy="564691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715416" y="355991"/>
            <a:ext cx="773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logger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07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6895" b="4811"/>
          <a:stretch/>
        </p:blipFill>
        <p:spPr>
          <a:xfrm>
            <a:off x="403225" y="972457"/>
            <a:ext cx="11559812" cy="5738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715416" y="355991"/>
            <a:ext cx="171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 conole.log()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4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819275"/>
            <a:ext cx="9315450" cy="32194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715416" y="355991"/>
            <a:ext cx="171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 conole.log()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3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498" b="5208"/>
          <a:stretch/>
        </p:blipFill>
        <p:spPr>
          <a:xfrm>
            <a:off x="200025" y="957942"/>
            <a:ext cx="11559814" cy="57384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15416" y="355991"/>
            <a:ext cx="163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Sin conole.log()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373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762125"/>
            <a:ext cx="9391650" cy="33337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715416" y="355991"/>
            <a:ext cx="163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Sin conole.log()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675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Electro-PC</dc:creator>
  <cp:lastModifiedBy>Electro-PC</cp:lastModifiedBy>
  <cp:revision>3</cp:revision>
  <dcterms:created xsi:type="dcterms:W3CDTF">2022-07-21T00:28:21Z</dcterms:created>
  <dcterms:modified xsi:type="dcterms:W3CDTF">2022-07-21T02:52:39Z</dcterms:modified>
</cp:coreProperties>
</file>