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9" r:id="rId6"/>
    <p:sldId id="273" r:id="rId7"/>
    <p:sldId id="274" r:id="rId8"/>
    <p:sldId id="278" r:id="rId9"/>
    <p:sldId id="279" r:id="rId10"/>
    <p:sldId id="271" r:id="rId11"/>
    <p:sldId id="275" r:id="rId12"/>
    <p:sldId id="276" r:id="rId13"/>
    <p:sldId id="272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 snapToGrid="0">
      <p:cViewPr>
        <p:scale>
          <a:sx n="73" d="100"/>
          <a:sy n="73" d="100"/>
        </p:scale>
        <p:origin x="44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BFB26-0EA9-457A-A36E-1738415B709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E483D-7630-46A3-AAF5-7E858CE28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CE27A0-E4F9-4519-BC40-B79C556CD4AD}"/>
              </a:ext>
            </a:extLst>
          </p:cNvPr>
          <p:cNvSpPr/>
          <p:nvPr userDrawn="1"/>
        </p:nvSpPr>
        <p:spPr>
          <a:xfrm>
            <a:off x="1066800" y="401866"/>
            <a:ext cx="9715500" cy="622753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85000">
                <a:schemeClr val="bg1">
                  <a:alpha val="30000"/>
                </a:schemeClr>
              </a:gs>
              <a:gs pos="68000">
                <a:schemeClr val="bg1">
                  <a:alpha val="50000"/>
                </a:schemeClr>
              </a:gs>
              <a:gs pos="100000">
                <a:schemeClr val="bg1"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64C02-FB54-4B55-A40B-ACB7284BD3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6800" y="3429000"/>
            <a:ext cx="9715500" cy="1164265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/>
              <a:t>Title Slide: What Happens If The Title Is So Long It Goes On To Two Lines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38BB57D-AE34-401C-B502-765FEC3BD1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6" y="1071334"/>
            <a:ext cx="5754468" cy="2093188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5BF0006-A778-42F6-9349-67B5202E6C9E}"/>
              </a:ext>
            </a:extLst>
          </p:cNvPr>
          <p:cNvSpPr txBox="1">
            <a:spLocks/>
          </p:cNvSpPr>
          <p:nvPr userDrawn="1"/>
        </p:nvSpPr>
        <p:spPr>
          <a:xfrm>
            <a:off x="1066800" y="5041385"/>
            <a:ext cx="9715500" cy="7995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20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5"/>
              </a:buClr>
              <a:buSzPct val="2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Inter Medium" panose="020B050203000000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5"/>
              </a:buClr>
              <a:buSzPct val="2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Inter Light" panose="020B050203000000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5"/>
              </a:buClr>
              <a:buSzPct val="2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5"/>
              </a:buClr>
              <a:buSzPct val="2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76E4004-4DF0-47C0-A091-060A66C19E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815405"/>
            <a:ext cx="9715500" cy="6373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chemeClr val="tx2"/>
                </a:solidFill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Title Caption Section should be kept shorter than two lines if at all possible. If not, figure out how to rearrange things so they don’t look bad.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E8986BF3-2C7B-4E8F-83DF-056A09CDF0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584381"/>
            <a:ext cx="9715500" cy="66401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Specialty footer area if needed</a:t>
            </a:r>
          </a:p>
        </p:txBody>
      </p:sp>
    </p:spTree>
    <p:extLst>
      <p:ext uri="{BB962C8B-B14F-4D97-AF65-F5344CB8AC3E}">
        <p14:creationId xmlns:p14="http://schemas.microsoft.com/office/powerpoint/2010/main" val="1714693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024" userDrawn="1">
          <p15:clr>
            <a:srgbClr val="FBAE40"/>
          </p15:clr>
        </p15:guide>
        <p15:guide id="4" orient="horz" pos="3432" userDrawn="1">
          <p15:clr>
            <a:srgbClr val="FBAE40"/>
          </p15:clr>
        </p15:guide>
        <p15:guide id="5" orient="horz" pos="35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6A43-91D9-4EF9-BF88-2C0CC3FA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1031AF-2311-4003-ACA4-963B31351F0F}"/>
              </a:ext>
            </a:extLst>
          </p:cNvPr>
          <p:cNvCxnSpPr>
            <a:cxnSpLocks/>
          </p:cNvCxnSpPr>
          <p:nvPr userDrawn="1"/>
        </p:nvCxnSpPr>
        <p:spPr>
          <a:xfrm>
            <a:off x="266700" y="1161744"/>
            <a:ext cx="2424985" cy="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5AB336-76AC-431F-9443-4082A4FF22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6700" y="1371600"/>
            <a:ext cx="10515600" cy="5257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7A45BC-253D-4785-A49D-816A6E1685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2288" y="5305961"/>
            <a:ext cx="3460012" cy="132343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228600" tIns="228600" rIns="228600" bIns="228600" anchor="ctr">
            <a:spAutoFit/>
          </a:bodyPr>
          <a:lstStyle>
            <a:lvl1pPr marL="0" indent="0">
              <a:lnSpc>
                <a:spcPct val="100000"/>
              </a:lnSpc>
              <a:buFontTx/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If you want to say something about the picture, here’s where you say it. If there’s nothing to say, delete this box.</a:t>
            </a:r>
          </a:p>
        </p:txBody>
      </p:sp>
    </p:spTree>
    <p:extLst>
      <p:ext uri="{BB962C8B-B14F-4D97-AF65-F5344CB8AC3E}">
        <p14:creationId xmlns:p14="http://schemas.microsoft.com/office/powerpoint/2010/main" val="58175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mpariso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6A43-91D9-4EF9-BF88-2C0CC3FA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1031AF-2311-4003-ACA4-963B31351F0F}"/>
              </a:ext>
            </a:extLst>
          </p:cNvPr>
          <p:cNvCxnSpPr>
            <a:cxnSpLocks/>
          </p:cNvCxnSpPr>
          <p:nvPr userDrawn="1"/>
        </p:nvCxnSpPr>
        <p:spPr>
          <a:xfrm>
            <a:off x="266700" y="1148911"/>
            <a:ext cx="2424985" cy="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8D3406D-37DF-47FC-AE35-F22A38E8825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753100" y="2743200"/>
            <a:ext cx="5029200" cy="38862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Image will auto crop to fit this box. Change size of box to fit first before adding picture to prevent issues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7A45BC-253D-4785-A49D-816A6E1685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2288" y="5305961"/>
            <a:ext cx="3460012" cy="132343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lIns="228600" tIns="228600" rIns="228600" bIns="228600" anchor="ctr">
            <a:spAutoFit/>
          </a:bodyPr>
          <a:lstStyle>
            <a:lvl1pPr marL="0" indent="0">
              <a:lnSpc>
                <a:spcPct val="100000"/>
              </a:lnSpc>
              <a:buFontTx/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If you want to say something about the picture, here’s where you say it. If there’s nothing to say, delete this box.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E72CE-8BBC-4E74-98E5-287B96CB9B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6700" y="1384928"/>
            <a:ext cx="10515600" cy="36933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Important highlight information about the picture – like a critical science issues: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A2F5FE72-8BB1-4D1A-A2A5-8CBA16AC36C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0498" y="2743200"/>
            <a:ext cx="5029200" cy="38862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Image will auto crop to fit this box. Change size of box to fit first before adding picture to prevent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8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28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ra Blank With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EEBD38BA-6229-4658-9DC5-07F43E457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7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2B9ED5-C882-4F68-94E2-C84C4B0820DE}"/>
              </a:ext>
            </a:extLst>
          </p:cNvPr>
          <p:cNvSpPr/>
          <p:nvPr userDrawn="1"/>
        </p:nvSpPr>
        <p:spPr>
          <a:xfrm>
            <a:off x="347329" y="342900"/>
            <a:ext cx="10923881" cy="59063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85000">
                <a:schemeClr val="bg1">
                  <a:alpha val="10000"/>
                </a:schemeClr>
              </a:gs>
              <a:gs pos="68000">
                <a:schemeClr val="bg1">
                  <a:alpha val="15000"/>
                </a:schemeClr>
              </a:gs>
              <a:gs pos="100000">
                <a:schemeClr val="bg1"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63A3A993-AA5C-4F71-95A2-6B78C041EC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6165850"/>
            <a:ext cx="1490441" cy="5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7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er Extra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EEBD38BA-6229-4658-9DC5-07F43E457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7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2B9ED5-C882-4F68-94E2-C84C4B0820DE}"/>
              </a:ext>
            </a:extLst>
          </p:cNvPr>
          <p:cNvSpPr/>
          <p:nvPr userDrawn="1"/>
        </p:nvSpPr>
        <p:spPr>
          <a:xfrm>
            <a:off x="1" y="1"/>
            <a:ext cx="12192000" cy="685714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85000">
                <a:schemeClr val="bg1">
                  <a:alpha val="10000"/>
                </a:schemeClr>
              </a:gs>
              <a:gs pos="68000">
                <a:schemeClr val="bg1">
                  <a:alpha val="15000"/>
                </a:schemeClr>
              </a:gs>
              <a:gs pos="100000">
                <a:schemeClr val="bg1"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645047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FED2-3FCD-4AC6-99A0-1C47B02B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45308-C11C-4F68-9025-19E1A00B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AABB-0C7D-4881-9B85-94078CD2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6838-2520-42FA-A9AB-B4AD140374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872E-3645-4080-B452-0B92871C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C461-167B-46B3-BE5B-A1CEB3F8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B585-0311-4A1B-B462-C1B39E11B6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7B2CBF-583D-4814-ADEF-14090F69080E}"/>
              </a:ext>
            </a:extLst>
          </p:cNvPr>
          <p:cNvCxnSpPr>
            <a:cxnSpLocks/>
          </p:cNvCxnSpPr>
          <p:nvPr userDrawn="1"/>
        </p:nvCxnSpPr>
        <p:spPr>
          <a:xfrm>
            <a:off x="266700" y="1168832"/>
            <a:ext cx="2424985" cy="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81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A0816-4DA6-484A-8CD7-6F3DF4185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266697" y="342900"/>
            <a:ext cx="1143001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ECB47-827B-4429-BD9E-5403B4DE4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0800000">
            <a:off x="1630326" y="342900"/>
            <a:ext cx="9151974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BCFCC-A465-462A-9B07-173FB544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6838-2520-42FA-A9AB-B4AD140374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9F42-A8FB-4808-980D-E706E85F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6719-B8A5-4A15-A068-E0D355CE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B585-0311-4A1B-B462-C1B39E11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E897-7CD3-4F90-A972-2F345D99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57F8-CC27-4E6E-9312-37E43F17C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053282"/>
            <a:ext cx="10515600" cy="4118918"/>
          </a:xfrm>
        </p:spPr>
        <p:txBody>
          <a:bodyPr/>
          <a:lstStyle>
            <a:lvl1pPr>
              <a:buClr>
                <a:schemeClr val="accent5"/>
              </a:buClr>
              <a:buSzPct val="150000"/>
              <a:defRPr/>
            </a:lvl1pPr>
            <a:lvl2pPr>
              <a:buClr>
                <a:schemeClr val="accent5"/>
              </a:buClr>
              <a:buSzPct val="150000"/>
              <a:defRPr>
                <a:latin typeface="+mn-lt"/>
              </a:defRPr>
            </a:lvl2pPr>
            <a:lvl3pPr>
              <a:buClr>
                <a:schemeClr val="accent5"/>
              </a:buClr>
              <a:buSzPct val="150000"/>
              <a:defRPr>
                <a:latin typeface="+mn-lt"/>
              </a:defRPr>
            </a:lvl3pPr>
            <a:lvl4pPr>
              <a:buClr>
                <a:schemeClr val="accent5"/>
              </a:buClr>
              <a:buSzPct val="150000"/>
              <a:defRPr/>
            </a:lvl4pPr>
            <a:lvl5pPr>
              <a:buClr>
                <a:schemeClr val="accent5"/>
              </a:buClr>
              <a:buSzPct val="15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1483-FF85-400A-889C-141C74CD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6838-2520-42FA-A9AB-B4AD140374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E56F-93F9-42E0-95C5-BB0ED818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FB87-0B94-4A22-BC9D-C8EF9CCB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B585-0311-4A1B-B462-C1B39E11B6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842ED-CE0B-4273-987E-46A2B3107237}"/>
              </a:ext>
            </a:extLst>
          </p:cNvPr>
          <p:cNvCxnSpPr>
            <a:cxnSpLocks/>
          </p:cNvCxnSpPr>
          <p:nvPr userDrawn="1"/>
        </p:nvCxnSpPr>
        <p:spPr>
          <a:xfrm>
            <a:off x="266700" y="1161149"/>
            <a:ext cx="2424985" cy="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B8979D5-CFFF-40B9-9B2D-B486E6519B0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66700" y="1389868"/>
            <a:ext cx="10515600" cy="41697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600"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If you feel the need to say something about this list, say it here.</a:t>
            </a:r>
          </a:p>
        </p:txBody>
      </p:sp>
    </p:spTree>
    <p:extLst>
      <p:ext uri="{BB962C8B-B14F-4D97-AF65-F5344CB8AC3E}">
        <p14:creationId xmlns:p14="http://schemas.microsoft.com/office/powerpoint/2010/main" val="95939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D82C50-3E21-4879-A614-019ECEA02F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F6D07ECC-817D-4D28-83AD-469F76DBFF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7143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392DED4-7821-4748-B53C-25DD930416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4983" y="-3819257"/>
            <a:ext cx="14230845" cy="14230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0B9064-701F-4804-932E-EE0608C936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5033" y="1828800"/>
            <a:ext cx="6047267" cy="2933224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7DC63-9E4E-4106-8DE7-E6A95F3D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5033" y="5195781"/>
            <a:ext cx="6047266" cy="1052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47FAE3-BC90-480C-970F-FFA1F21A7DC5}"/>
              </a:ext>
            </a:extLst>
          </p:cNvPr>
          <p:cNvCxnSpPr>
            <a:cxnSpLocks/>
          </p:cNvCxnSpPr>
          <p:nvPr userDrawn="1"/>
        </p:nvCxnSpPr>
        <p:spPr>
          <a:xfrm>
            <a:off x="4735033" y="4932145"/>
            <a:ext cx="604726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60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E8B7-BC9A-4336-BBE1-4C299B2F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2AE6D5-57A5-4F1A-BC82-74C50590AE29}"/>
              </a:ext>
            </a:extLst>
          </p:cNvPr>
          <p:cNvCxnSpPr>
            <a:cxnSpLocks/>
          </p:cNvCxnSpPr>
          <p:nvPr userDrawn="1"/>
        </p:nvCxnSpPr>
        <p:spPr>
          <a:xfrm>
            <a:off x="266700" y="1143428"/>
            <a:ext cx="2424985" cy="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BA5D0F50-AEFB-453E-94F2-66871AAEBB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224" y="2213314"/>
            <a:ext cx="4288466" cy="46428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Type in item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FB0E097B-A024-4E28-AB7F-409470E795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6701" y="2220406"/>
            <a:ext cx="464288" cy="464288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93377B3D-E9E1-4630-A8BC-5ABA18950EB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0224" y="3119133"/>
            <a:ext cx="4288466" cy="46428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Type in item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D6168B64-0B55-41B0-8866-027BA3B9C04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6701" y="3126225"/>
            <a:ext cx="464288" cy="464288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7F8B9DDF-9BF4-4867-9544-EE3CF9625DD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0223" y="4038348"/>
            <a:ext cx="4288466" cy="46428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Type in item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5A027F88-CDD9-41CD-B251-D8B2EAA6168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6700" y="4045440"/>
            <a:ext cx="464288" cy="464288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928B6D4C-FCED-489E-9223-3A2585CFA28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0223" y="4964655"/>
            <a:ext cx="4288466" cy="46428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Type in item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8F956C5C-0FF5-4627-9851-AF0DD2E98FB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6700" y="4971747"/>
            <a:ext cx="464288" cy="464288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546DAC2C-B2D9-4CD6-8A1A-8247A830E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0223" y="5876814"/>
            <a:ext cx="4288466" cy="46428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Type in item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CFCBAB6D-F2A0-4A21-AA01-DE6A3CC2CFC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6700" y="5883906"/>
            <a:ext cx="464288" cy="464288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36E29C87-ACDD-494C-8079-0742CE5F247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493834" y="2207107"/>
            <a:ext cx="4288466" cy="46428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Type in item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14452308-C626-4B6B-B0E1-43C2847CBA5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860311" y="2214199"/>
            <a:ext cx="464288" cy="464288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9" name="Text Placeholder 12">
            <a:extLst>
              <a:ext uri="{FF2B5EF4-FFF2-40B4-BE49-F238E27FC236}">
                <a16:creationId xmlns:a16="http://schemas.microsoft.com/office/drawing/2014/main" id="{1EA28DEA-7F49-4140-9834-B9CBB27905B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493834" y="3112926"/>
            <a:ext cx="4288466" cy="46428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Type in item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9602E9BB-5784-448E-B3D3-42BF1BA162D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860311" y="3120018"/>
            <a:ext cx="464288" cy="464288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1" name="Text Placeholder 12">
            <a:extLst>
              <a:ext uri="{FF2B5EF4-FFF2-40B4-BE49-F238E27FC236}">
                <a16:creationId xmlns:a16="http://schemas.microsoft.com/office/drawing/2014/main" id="{820103AB-3EF0-4B8C-B17B-DF7617D5B0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493833" y="4032141"/>
            <a:ext cx="4288466" cy="46428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Type in item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382F51D8-22E4-4D6E-838F-B80C81517A8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860310" y="4039233"/>
            <a:ext cx="464288" cy="464288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 Placeholder 12">
            <a:extLst>
              <a:ext uri="{FF2B5EF4-FFF2-40B4-BE49-F238E27FC236}">
                <a16:creationId xmlns:a16="http://schemas.microsoft.com/office/drawing/2014/main" id="{D55702D4-598A-411D-8FAC-0E2BB344631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493833" y="4958448"/>
            <a:ext cx="4288466" cy="46428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Type in item</a:t>
            </a:r>
          </a:p>
        </p:txBody>
      </p:sp>
      <p:sp>
        <p:nvSpPr>
          <p:cNvPr id="64" name="Text Placeholder 14">
            <a:extLst>
              <a:ext uri="{FF2B5EF4-FFF2-40B4-BE49-F238E27FC236}">
                <a16:creationId xmlns:a16="http://schemas.microsoft.com/office/drawing/2014/main" id="{77D50496-EE17-46DE-A818-FCF0DE5BEE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860310" y="4965540"/>
            <a:ext cx="464288" cy="464288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5" name="Text Placeholder 12">
            <a:extLst>
              <a:ext uri="{FF2B5EF4-FFF2-40B4-BE49-F238E27FC236}">
                <a16:creationId xmlns:a16="http://schemas.microsoft.com/office/drawing/2014/main" id="{13747308-2A41-46D1-8C49-9073DC832C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93833" y="5870607"/>
            <a:ext cx="4288466" cy="46428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Type in item</a:t>
            </a:r>
          </a:p>
        </p:txBody>
      </p: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8F807FC9-ACBC-479B-AAF7-A7E7781F7ED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60310" y="5877699"/>
            <a:ext cx="464288" cy="464288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5775-6DB1-48DE-9D1D-062EB3941A1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66700" y="1389868"/>
            <a:ext cx="10515600" cy="41697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600"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4213" indent="0">
              <a:buFontTx/>
              <a:buNone/>
              <a:defRPr/>
            </a:lvl3pPr>
            <a:lvl4pPr marL="1027113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/>
              <a:t>If you feel the need to say something about this list, say it here.</a:t>
            </a:r>
          </a:p>
        </p:txBody>
      </p:sp>
    </p:spTree>
    <p:extLst>
      <p:ext uri="{BB962C8B-B14F-4D97-AF65-F5344CB8AC3E}">
        <p14:creationId xmlns:p14="http://schemas.microsoft.com/office/powerpoint/2010/main" val="304316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6F58-66A0-4C79-B49B-A2EAED64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4554A-A166-4316-B882-B6D6F72D2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71611"/>
            <a:ext cx="5181600" cy="4800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213B7-89AE-43A9-9996-5D2E328B3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0700" y="1371611"/>
            <a:ext cx="5181600" cy="4800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B0613-792C-4B9A-BC8E-91F5AD03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6838-2520-42FA-A9AB-B4AD140374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C0F00-28DE-433E-9AB4-CDB386D7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764E2-1A58-4533-BFFE-E21E52F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B585-0311-4A1B-B462-C1B39E11B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3FE7B-B837-488E-85BC-2172707B506D}"/>
              </a:ext>
            </a:extLst>
          </p:cNvPr>
          <p:cNvCxnSpPr>
            <a:cxnSpLocks/>
          </p:cNvCxnSpPr>
          <p:nvPr userDrawn="1"/>
        </p:nvCxnSpPr>
        <p:spPr>
          <a:xfrm>
            <a:off x="266700" y="1143428"/>
            <a:ext cx="2424985" cy="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76DC-63D4-4DBB-BF46-5EDFF666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55601"/>
            <a:ext cx="10515600" cy="7873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8A0BA-13D7-4AA2-896D-EA2C28E8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79538"/>
            <a:ext cx="5157787" cy="67627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  <a:ea typeface="Inter Medium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461B3-8FBC-4C18-AF53-7D1A33E0F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292352"/>
            <a:ext cx="5157787" cy="38798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D4D05-C5B3-48EE-AFB4-DB9D6E896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99112" y="1379538"/>
            <a:ext cx="5183188" cy="676275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Inter Medium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45373-9CE0-412F-91AE-3C103A635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9112" y="2292352"/>
            <a:ext cx="5183188" cy="38798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7920C-0852-4D18-B53C-C21EBE85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6838-2520-42FA-A9AB-B4AD14037428}" type="datetimeFigureOut">
              <a:rPr lang="en-US" smtClean="0"/>
              <a:t>7/27/21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83E85-F33B-4A48-BB1F-970643EA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F6ECC-C748-4F71-99B7-10B694CA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B585-0311-4A1B-B462-C1B39E11B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45B86C-73EF-4874-A78A-C0CA1813D455}"/>
              </a:ext>
            </a:extLst>
          </p:cNvPr>
          <p:cNvCxnSpPr>
            <a:cxnSpLocks/>
          </p:cNvCxnSpPr>
          <p:nvPr userDrawn="1"/>
        </p:nvCxnSpPr>
        <p:spPr>
          <a:xfrm>
            <a:off x="266700" y="1143000"/>
            <a:ext cx="2424985" cy="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9BF2D8-2A05-4883-BB97-72309B0A9F99}"/>
              </a:ext>
            </a:extLst>
          </p:cNvPr>
          <p:cNvCxnSpPr>
            <a:cxnSpLocks/>
          </p:cNvCxnSpPr>
          <p:nvPr userDrawn="1"/>
        </p:nvCxnSpPr>
        <p:spPr>
          <a:xfrm>
            <a:off x="266700" y="2055813"/>
            <a:ext cx="5157787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33A2D0-AB59-4FE0-A5DC-0CE44BB17544}"/>
              </a:ext>
            </a:extLst>
          </p:cNvPr>
          <p:cNvCxnSpPr>
            <a:cxnSpLocks/>
          </p:cNvCxnSpPr>
          <p:nvPr userDrawn="1"/>
        </p:nvCxnSpPr>
        <p:spPr>
          <a:xfrm>
            <a:off x="5599112" y="2057400"/>
            <a:ext cx="518318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85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orient="horz" pos="129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1EA4-5433-40A7-830F-F058DA99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80BB3-5503-4BDE-B901-6C19B936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6838-2520-42FA-A9AB-B4AD140374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564BA-47BE-437F-8BA3-CE3A9C67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60DBC-2663-42E5-B204-27B84D11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B585-0311-4A1B-B462-C1B39E11B6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E147BF-11F9-4508-88BD-BFE7BB3E5F3D}"/>
              </a:ext>
            </a:extLst>
          </p:cNvPr>
          <p:cNvCxnSpPr>
            <a:cxnSpLocks/>
          </p:cNvCxnSpPr>
          <p:nvPr userDrawn="1"/>
        </p:nvCxnSpPr>
        <p:spPr>
          <a:xfrm>
            <a:off x="266700" y="1143428"/>
            <a:ext cx="2424985" cy="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5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F305-5957-4B6F-B7B6-479435F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55780"/>
            <a:ext cx="4492044" cy="10158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8DA36-001C-406E-A782-3EB301D8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6838-2520-42FA-A9AB-B4AD140374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960F-B523-40BC-BD47-ED0E58D1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E434-1A9E-4B54-80ED-B407D652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B585-0311-4A1B-B462-C1B39E11B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653D55-2CFC-4171-A945-7BEE28DF03BF}"/>
              </a:ext>
            </a:extLst>
          </p:cNvPr>
          <p:cNvCxnSpPr>
            <a:cxnSpLocks/>
          </p:cNvCxnSpPr>
          <p:nvPr userDrawn="1"/>
        </p:nvCxnSpPr>
        <p:spPr>
          <a:xfrm>
            <a:off x="266700" y="1371600"/>
            <a:ext cx="2424985" cy="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3FAAFF-EE28-423E-9F8E-392A25A84B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6700" y="1600200"/>
            <a:ext cx="4492625" cy="4583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F19CAAA-7D1B-4159-9174-8D8F65C796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10175" y="355780"/>
            <a:ext cx="5572125" cy="581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41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3391-8D9C-4512-AB36-940B7404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42900"/>
            <a:ext cx="4498483" cy="10287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14E81-2E3C-40EE-84FF-43DB4B641E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599" y="342900"/>
            <a:ext cx="5600701" cy="582929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2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will auto crop to fit this box. Change size of box to fit first before adding picture to prevent issues – click icon to select image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B93A5-1316-450E-BE40-3BDC00B9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600200"/>
            <a:ext cx="4498483" cy="457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F3D70-A063-4E8A-A720-49C439D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6838-2520-42FA-A9AB-B4AD140374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964C1-3642-4B3A-8FE3-5729CC29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06CE3-9F55-4102-9320-21A26D17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B585-0311-4A1B-B462-C1B39E11B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6073-8407-4921-B574-5D6A9603B931}"/>
              </a:ext>
            </a:extLst>
          </p:cNvPr>
          <p:cNvCxnSpPr>
            <a:cxnSpLocks/>
          </p:cNvCxnSpPr>
          <p:nvPr userDrawn="1"/>
        </p:nvCxnSpPr>
        <p:spPr>
          <a:xfrm>
            <a:off x="266700" y="1371600"/>
            <a:ext cx="2424985" cy="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40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326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ackground pattern&#10;&#10;Description automatically generated">
            <a:extLst>
              <a:ext uri="{FF2B5EF4-FFF2-40B4-BE49-F238E27FC236}">
                <a16:creationId xmlns:a16="http://schemas.microsoft.com/office/drawing/2014/main" id="{205945EF-6EFF-4F8B-856F-DFF70BA045AF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461754-6439-468A-B058-C77BF53AB2CA}"/>
              </a:ext>
            </a:extLst>
          </p:cNvPr>
          <p:cNvSpPr/>
          <p:nvPr userDrawn="1"/>
        </p:nvSpPr>
        <p:spPr>
          <a:xfrm>
            <a:off x="0" y="215"/>
            <a:ext cx="12192000" cy="685757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85000">
                <a:schemeClr val="bg1">
                  <a:alpha val="25000"/>
                </a:schemeClr>
              </a:gs>
              <a:gs pos="68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60DB1-081E-487E-8BD2-4B990D4D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42900"/>
            <a:ext cx="10515600" cy="800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DAEA-0D51-46FC-8D05-4F54F178B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71600"/>
            <a:ext cx="10515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A0C4-2DA7-41DB-A9EC-DD3B5A5D8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6105" y="6248401"/>
            <a:ext cx="735699" cy="3809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D55D6838-2520-42FA-A9AB-B4AD14037428}" type="datetimeFigureOut">
              <a:rPr lang="en-US" smtClean="0"/>
              <a:pPr/>
              <a:t>7/27/21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4806-AD68-4FF1-BD16-63CAE9A87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" y="6248401"/>
            <a:ext cx="9155553" cy="3809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6E59E-A794-41D5-BBD3-3BC4E4341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5656" y="6254362"/>
            <a:ext cx="41664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D571B585-0311-4A1B-B462-C1B39E11B6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DED5E-4940-41F8-B5AF-642CF760BD61}"/>
              </a:ext>
            </a:extLst>
          </p:cNvPr>
          <p:cNvSpPr/>
          <p:nvPr userDrawn="1"/>
        </p:nvSpPr>
        <p:spPr>
          <a:xfrm>
            <a:off x="11290509" y="-1"/>
            <a:ext cx="901492" cy="68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26A0CE-01C6-4732-97AA-71E417FCD00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66213" y="4517724"/>
            <a:ext cx="3717996" cy="13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61" r:id="rId10"/>
    <p:sldLayoutId id="2147483665" r:id="rId11"/>
    <p:sldLayoutId id="2147483662" r:id="rId12"/>
    <p:sldLayoutId id="2147483655" r:id="rId13"/>
    <p:sldLayoutId id="2147483664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Inter ExtraBold" panose="020B0502030000000004" pitchFamily="34" charset="0"/>
          <a:ea typeface="Inter ExtraBold" panose="020B0502030000000004" pitchFamily="34" charset="0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5"/>
        </a:buClr>
        <a:buSzPct val="2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ter SemiBold" panose="020B0502030000000004" pitchFamily="34" charset="0"/>
          <a:ea typeface="Inter SemiBold" panose="020B0502030000000004" pitchFamily="34" charset="0"/>
          <a:cs typeface="+mn-cs"/>
        </a:defRPr>
      </a:lvl1pPr>
      <a:lvl2pPr marL="685800" indent="-342900" algn="l" defTabSz="914400" rtl="0" eaLnBrk="1" latinLnBrk="0" hangingPunct="1">
        <a:lnSpc>
          <a:spcPct val="150000"/>
        </a:lnSpc>
        <a:spcBef>
          <a:spcPts val="500"/>
        </a:spcBef>
        <a:buClr>
          <a:schemeClr val="accent5"/>
        </a:buClr>
        <a:buSzPct val="2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Inter Medium" panose="020B0502030000000004" pitchFamily="34" charset="0"/>
          <a:cs typeface="+mn-cs"/>
        </a:defRPr>
      </a:lvl2pPr>
      <a:lvl3pPr marL="1027113" indent="-342900" algn="l" defTabSz="914400" rtl="0" eaLnBrk="1" latinLnBrk="0" hangingPunct="1">
        <a:lnSpc>
          <a:spcPct val="150000"/>
        </a:lnSpc>
        <a:spcBef>
          <a:spcPts val="500"/>
        </a:spcBef>
        <a:buClr>
          <a:schemeClr val="accent5"/>
        </a:buClr>
        <a:buSzPct val="2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Inter Light" panose="020B0502030000000004" pitchFamily="34" charset="0"/>
          <a:cs typeface="+mn-cs"/>
        </a:defRPr>
      </a:lvl3pPr>
      <a:lvl4pPr marL="1316038" indent="-288925" algn="l" defTabSz="914400" rtl="0" eaLnBrk="1" latinLnBrk="0" hangingPunct="1">
        <a:lnSpc>
          <a:spcPct val="150000"/>
        </a:lnSpc>
        <a:spcBef>
          <a:spcPts val="500"/>
        </a:spcBef>
        <a:buClr>
          <a:schemeClr val="accent5"/>
        </a:buClr>
        <a:buSzPct val="2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30188" algn="l" defTabSz="914400" rtl="0" eaLnBrk="1" latinLnBrk="0" hangingPunct="1">
        <a:lnSpc>
          <a:spcPct val="150000"/>
        </a:lnSpc>
        <a:spcBef>
          <a:spcPts val="500"/>
        </a:spcBef>
        <a:buClr>
          <a:schemeClr val="accent5"/>
        </a:buClr>
        <a:buSzPct val="2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pos="96" userDrawn="1">
          <p15:clr>
            <a:srgbClr val="F26B43"/>
          </p15:clr>
        </p15:guide>
        <p15:guide id="3" pos="758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orient="horz" pos="216" userDrawn="1">
          <p15:clr>
            <a:srgbClr val="F26B43"/>
          </p15:clr>
        </p15:guide>
        <p15:guide id="6" orient="horz" pos="720" userDrawn="1">
          <p15:clr>
            <a:srgbClr val="F26B43"/>
          </p15:clr>
        </p15:guide>
        <p15:guide id="7" pos="168" userDrawn="1">
          <p15:clr>
            <a:srgbClr val="F26B43"/>
          </p15:clr>
        </p15:guide>
        <p15:guide id="8" pos="6792" userDrawn="1">
          <p15:clr>
            <a:srgbClr val="F26B43"/>
          </p15:clr>
        </p15:guide>
        <p15:guide id="9" orient="horz" pos="864" userDrawn="1">
          <p15:clr>
            <a:srgbClr val="F26B43"/>
          </p15:clr>
        </p15:guide>
        <p15:guide id="10" orient="horz" pos="3936" userDrawn="1">
          <p15:clr>
            <a:srgbClr val="F26B43"/>
          </p15:clr>
        </p15:guide>
        <p15:guide id="11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4097-12F6-42FF-BB76-2648239E5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4688-3A22-49D4-8ACC-274EAF4C9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D5EAB-F907-4CD2-86AF-72896E9457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6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2D22-C7FB-B943-91BA-19A8EA58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Monochromatic view: Monochromacy/Achromatopsia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EC1C4A-3269-4744-81ED-965141207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43000"/>
            <a:ext cx="9163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1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2D22-C7FB-B943-91BA-19A8EA58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Monochromatic view: Blue Cone Monochromacy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360A955-46F8-3743-8BF5-680B814E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428"/>
            <a:ext cx="9163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210432A-7C97-604F-A4FC-B0CA1173F215}"/>
              </a:ext>
            </a:extLst>
          </p:cNvPr>
          <p:cNvGrpSpPr/>
          <p:nvPr/>
        </p:nvGrpSpPr>
        <p:grpSpPr>
          <a:xfrm>
            <a:off x="121103" y="422117"/>
            <a:ext cx="11221515" cy="6167437"/>
            <a:chOff x="121103" y="422117"/>
            <a:chExt cx="11221515" cy="616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205B92-D2E8-3447-BEDC-A2E85C2FC97F}"/>
                </a:ext>
              </a:extLst>
            </p:cNvPr>
            <p:cNvSpPr txBox="1"/>
            <p:nvPr/>
          </p:nvSpPr>
          <p:spPr>
            <a:xfrm>
              <a:off x="121103" y="1500844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Light reds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58B9A2-B9FC-9340-A000-DEAF66F444F4}"/>
                </a:ext>
              </a:extLst>
            </p:cNvPr>
            <p:cNvSpPr txBox="1"/>
            <p:nvPr/>
          </p:nvSpPr>
          <p:spPr>
            <a:xfrm>
              <a:off x="126642" y="1169340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Dark reds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13B698-BD36-D441-A9C8-729B6A2C1F2D}"/>
                </a:ext>
              </a:extLst>
            </p:cNvPr>
            <p:cNvSpPr txBox="1"/>
            <p:nvPr/>
          </p:nvSpPr>
          <p:spPr>
            <a:xfrm>
              <a:off x="154018" y="877892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Reds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BC6157-98C3-DC4B-8984-26A5FDB8DAC6}"/>
                </a:ext>
              </a:extLst>
            </p:cNvPr>
            <p:cNvSpPr txBox="1"/>
            <p:nvPr/>
          </p:nvSpPr>
          <p:spPr>
            <a:xfrm>
              <a:off x="277958" y="3095022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Blues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CB9CF6-EE86-8B43-97AA-8ADB7528889A}"/>
                </a:ext>
              </a:extLst>
            </p:cNvPr>
            <p:cNvSpPr txBox="1"/>
            <p:nvPr/>
          </p:nvSpPr>
          <p:spPr>
            <a:xfrm>
              <a:off x="266700" y="3351948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Greens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33EDEC-9F18-E342-B645-61B8F58B3CAE}"/>
                </a:ext>
              </a:extLst>
            </p:cNvPr>
            <p:cNvSpPr txBox="1"/>
            <p:nvPr/>
          </p:nvSpPr>
          <p:spPr>
            <a:xfrm>
              <a:off x="277958" y="3648483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Yellows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57A5C6-8FE7-E24E-9805-9B5A00B4BC5A}"/>
                </a:ext>
              </a:extLst>
            </p:cNvPr>
            <p:cNvSpPr txBox="1"/>
            <p:nvPr/>
          </p:nvSpPr>
          <p:spPr>
            <a:xfrm>
              <a:off x="277958" y="3981450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neutral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E972CA-974C-9D49-8234-9EF7BB00A0AA}"/>
                </a:ext>
              </a:extLst>
            </p:cNvPr>
            <p:cNvSpPr txBox="1"/>
            <p:nvPr/>
          </p:nvSpPr>
          <p:spPr>
            <a:xfrm>
              <a:off x="277958" y="4331163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Greys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70D835-83A5-AB43-BFA8-05A14835525E}"/>
                </a:ext>
              </a:extLst>
            </p:cNvPr>
            <p:cNvSpPr txBox="1"/>
            <p:nvPr/>
          </p:nvSpPr>
          <p:spPr>
            <a:xfrm>
              <a:off x="5127944" y="550704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CUSIAHot</a:t>
              </a:r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AB303A-131C-C84E-9AEA-FDDC6B8B9E1C}"/>
                </a:ext>
              </a:extLst>
            </p:cNvPr>
            <p:cNvSpPr txBox="1"/>
            <p:nvPr/>
          </p:nvSpPr>
          <p:spPr>
            <a:xfrm>
              <a:off x="5094994" y="964573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CUSIACool</a:t>
              </a:r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8778B1-FBA8-524D-98E3-06C0863847FF}"/>
                </a:ext>
              </a:extLst>
            </p:cNvPr>
            <p:cNvSpPr txBox="1"/>
            <p:nvPr/>
          </p:nvSpPr>
          <p:spPr>
            <a:xfrm>
              <a:off x="4876026" y="1434952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CUSIAdivergent</a:t>
              </a:r>
              <a:endParaRPr 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FBC26B-C9C0-DE45-844A-8BBA5D6A1DAD}"/>
                </a:ext>
              </a:extLst>
            </p:cNvPr>
            <p:cNvSpPr txBox="1"/>
            <p:nvPr/>
          </p:nvSpPr>
          <p:spPr>
            <a:xfrm>
              <a:off x="4947463" y="1905331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CUSIARedGrey</a:t>
              </a:r>
              <a:endParaRPr 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BE073F-A282-7245-8B60-C09C592393E6}"/>
                </a:ext>
              </a:extLst>
            </p:cNvPr>
            <p:cNvSpPr txBox="1"/>
            <p:nvPr/>
          </p:nvSpPr>
          <p:spPr>
            <a:xfrm>
              <a:off x="4414839" y="2373964"/>
              <a:ext cx="2164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CUSIAneutralwgreymap</a:t>
              </a:r>
              <a:endParaRPr lang="en-US" sz="14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2C26915-4859-AE4C-9202-DB25D5AE5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62" t="5652" b="73106"/>
            <a:stretch/>
          </p:blipFill>
          <p:spPr>
            <a:xfrm>
              <a:off x="992257" y="858481"/>
              <a:ext cx="3822980" cy="93072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60FB3BF-2ACB-494F-A273-CB77B8826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62" t="4068" b="57677"/>
            <a:stretch/>
          </p:blipFill>
          <p:spPr>
            <a:xfrm>
              <a:off x="992257" y="3041471"/>
              <a:ext cx="3822980" cy="167615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B338E54-40F1-1941-931E-2CB2E53A5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35" t="4780"/>
            <a:stretch/>
          </p:blipFill>
          <p:spPr>
            <a:xfrm>
              <a:off x="6218095" y="422117"/>
              <a:ext cx="5124523" cy="616743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DDFC1E-551F-B24B-BECC-7B047C727089}"/>
                </a:ext>
              </a:extLst>
            </p:cNvPr>
            <p:cNvSpPr txBox="1"/>
            <p:nvPr/>
          </p:nvSpPr>
          <p:spPr>
            <a:xfrm>
              <a:off x="4973814" y="2842597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CUSIAJet</a:t>
              </a:r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44F5BB-1A58-CB42-9104-765EFB40D3F6}"/>
                </a:ext>
              </a:extLst>
            </p:cNvPr>
            <p:cNvSpPr txBox="1"/>
            <p:nvPr/>
          </p:nvSpPr>
          <p:spPr>
            <a:xfrm>
              <a:off x="4973814" y="3308430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CUSIAredyellow</a:t>
              </a:r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552639-BD15-5149-848E-D58DC79D78E3}"/>
                </a:ext>
              </a:extLst>
            </p:cNvPr>
            <p:cNvSpPr txBox="1"/>
            <p:nvPr/>
          </p:nvSpPr>
          <p:spPr>
            <a:xfrm>
              <a:off x="4876026" y="3802371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CUSIAbpr</a:t>
              </a:r>
              <a:endParaRPr 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2F8D7A-9BDC-2143-81C9-0B86176B0A5A}"/>
                </a:ext>
              </a:extLst>
            </p:cNvPr>
            <p:cNvSpPr txBox="1"/>
            <p:nvPr/>
          </p:nvSpPr>
          <p:spPr>
            <a:xfrm>
              <a:off x="4816118" y="4274493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CUSIAplasma</a:t>
              </a:r>
              <a:endParaRPr 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2232CC-ABB7-4E41-A601-D884E1A38AD2}"/>
                </a:ext>
              </a:extLst>
            </p:cNvPr>
            <p:cNvSpPr txBox="1"/>
            <p:nvPr/>
          </p:nvSpPr>
          <p:spPr>
            <a:xfrm>
              <a:off x="4857223" y="4762145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CUSIAviridis</a:t>
              </a:r>
              <a:endParaRPr 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7C2BA2-4286-1444-B0D9-6E5FA3F72E87}"/>
                </a:ext>
              </a:extLst>
            </p:cNvPr>
            <p:cNvSpPr txBox="1"/>
            <p:nvPr/>
          </p:nvSpPr>
          <p:spPr>
            <a:xfrm>
              <a:off x="4857223" y="5249797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CUSIAcividis</a:t>
              </a:r>
              <a:endParaRPr 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862D13-6809-A441-A452-0F0ABA316886}"/>
                </a:ext>
              </a:extLst>
            </p:cNvPr>
            <p:cNvSpPr txBox="1"/>
            <p:nvPr/>
          </p:nvSpPr>
          <p:spPr>
            <a:xfrm>
              <a:off x="4857222" y="5661403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CUSIAxmass</a:t>
              </a:r>
              <a:endParaRPr 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63EAE1-3535-1C41-B44F-C821E3FD4E71}"/>
                </a:ext>
              </a:extLst>
            </p:cNvPr>
            <p:cNvSpPr txBox="1"/>
            <p:nvPr/>
          </p:nvSpPr>
          <p:spPr>
            <a:xfrm>
              <a:off x="4857221" y="6153407"/>
              <a:ext cx="145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CUSIAaurora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92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2D22-C7FB-B943-91BA-19A8EA58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curves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23941-B1F1-3440-B355-CD47B0DE3F31}"/>
              </a:ext>
            </a:extLst>
          </p:cNvPr>
          <p:cNvSpPr txBox="1"/>
          <p:nvPr/>
        </p:nvSpPr>
        <p:spPr>
          <a:xfrm>
            <a:off x="266700" y="2033457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 these would be straight lines.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bends means that there is a spot where people will see a distinction/event/point of interest where there isn’t one. And also, may have issues when considering from an accessibility point of view.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A6CE0-B2F0-3D49-8692-A87E49DC2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362855"/>
            <a:ext cx="6400800" cy="237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B909D-2BAC-074D-82B7-9A35A11DC2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" t="8494" r="2956" b="8431"/>
          <a:stretch/>
        </p:blipFill>
        <p:spPr>
          <a:xfrm>
            <a:off x="2210891" y="4541560"/>
            <a:ext cx="8800011" cy="2316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8A9AB5-7AB9-BB40-97C1-83E33AD05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92493"/>
            <a:ext cx="64008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3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2D22-C7FB-B943-91BA-19A8EA58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Anomalous Trichromacy: Red-Weak/Protanomaly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E731D-0834-4640-920F-B7E06295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" y="1143428"/>
            <a:ext cx="9163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16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2D22-C7FB-B943-91BA-19A8EA58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Anomalous Trichromacy: Green-Weak/Deuteranomaly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FDF92F-BB83-7943-9D12-5841642B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4" y="1143428"/>
            <a:ext cx="9163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28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2D22-C7FB-B943-91BA-19A8EA58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Anomalous Trichromacy: Blue-Weak/Tritanomaly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11D2FA-EA9C-5D49-94F7-59F8DE32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66092"/>
            <a:ext cx="9163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18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2D22-C7FB-B943-91BA-19A8EA58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Dichromatic view: Red-Blind/Protanopia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2BF637-6E20-FC4D-B715-4940FAB3F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43428"/>
            <a:ext cx="9163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2D22-C7FB-B943-91BA-19A8EA58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Dichromatic view: Green-Blind/Deuteranopia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B0AB10-C38F-814B-AC88-6397359F0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43428"/>
            <a:ext cx="9163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9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2D22-C7FB-B943-91BA-19A8EA58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Dichromatic view: Blue-Blind/Tritanopia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B67D87-A1E4-DA43-B588-F0BF19125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43428"/>
            <a:ext cx="9163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9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IA Red - Blue">
      <a:dk1>
        <a:srgbClr val="171616"/>
      </a:dk1>
      <a:lt1>
        <a:sysClr val="window" lastClr="FFFFFF"/>
      </a:lt1>
      <a:dk2>
        <a:srgbClr val="696158"/>
      </a:dk2>
      <a:lt2>
        <a:srgbClr val="E7E6E6"/>
      </a:lt2>
      <a:accent1>
        <a:srgbClr val="D21437"/>
      </a:accent1>
      <a:accent2>
        <a:srgbClr val="8A1538"/>
      </a:accent2>
      <a:accent3>
        <a:srgbClr val="5C068C"/>
      </a:accent3>
      <a:accent4>
        <a:srgbClr val="06038D"/>
      </a:accent4>
      <a:accent5>
        <a:srgbClr val="0057B7"/>
      </a:accent5>
      <a:accent6>
        <a:srgbClr val="00A3E0"/>
      </a:accent6>
      <a:hlink>
        <a:srgbClr val="00A3E0"/>
      </a:hlink>
      <a:folHlink>
        <a:srgbClr val="0057B7"/>
      </a:folHlink>
    </a:clrScheme>
    <a:fontScheme name="CUSIA Fonts">
      <a:majorFont>
        <a:latin typeface="Inter Black"/>
        <a:ea typeface=""/>
        <a:cs typeface=""/>
      </a:majorFont>
      <a:minorFont>
        <a:latin typeface="Crimso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IA Template" id="{4026E234-AEFD-4D3F-AFE6-C5BD4453275D}" vid="{6CEDB638-0B81-407C-B630-FD476B35E6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8FADFEE7F10641A1E27D1134E0F7ED" ma:contentTypeVersion="11" ma:contentTypeDescription="Create a new document." ma:contentTypeScope="" ma:versionID="cc1737f23a7e4fe71d12675d02349fd0">
  <xsd:schema xmlns:xsd="http://www.w3.org/2001/XMLSchema" xmlns:xs="http://www.w3.org/2001/XMLSchema" xmlns:p="http://schemas.microsoft.com/office/2006/metadata/properties" xmlns:ns2="736c2de4-60ff-4588-b2ea-4d0a5c48ec6f" xmlns:ns3="88c4194d-c571-4397-8330-cd12848a0ca2" targetNamespace="http://schemas.microsoft.com/office/2006/metadata/properties" ma:root="true" ma:fieldsID="04887b2cedb31ba39b12a7f9735ff03a" ns2:_="" ns3:_="">
    <xsd:import namespace="736c2de4-60ff-4588-b2ea-4d0a5c48ec6f"/>
    <xsd:import namespace="88c4194d-c571-4397-8330-cd12848a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c2de4-60ff-4588-b2ea-4d0a5c48ec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4194d-c571-4397-8330-cd12848a0ca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624341-594C-429D-AE48-421045AF13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6c2de4-60ff-4588-b2ea-4d0a5c48ec6f"/>
    <ds:schemaRef ds:uri="88c4194d-c571-4397-8330-cd12848a0c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DF1DE7-5DD7-4884-BFFD-0CFE0CD221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C34886-DF7B-4716-82F6-0CFCC5E923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122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Crimson Pro</vt:lpstr>
      <vt:lpstr>Inter Black</vt:lpstr>
      <vt:lpstr>Inter ExtraBold</vt:lpstr>
      <vt:lpstr>Inter Medium</vt:lpstr>
      <vt:lpstr>Inter SemiBold</vt:lpstr>
      <vt:lpstr>Office Theme</vt:lpstr>
      <vt:lpstr>PowerPoint Presentation</vt:lpstr>
      <vt:lpstr>PowerPoint Presentation</vt:lpstr>
      <vt:lpstr>Light curves </vt:lpstr>
      <vt:lpstr>Anomalous Trichromacy: Red-Weak/Protanomaly </vt:lpstr>
      <vt:lpstr>Anomalous Trichromacy: Green-Weak/Deuteranomaly </vt:lpstr>
      <vt:lpstr>Anomalous Trichromacy: Blue-Weak/Tritanomaly </vt:lpstr>
      <vt:lpstr>Dichromatic view: Red-Blind/Protanopia</vt:lpstr>
      <vt:lpstr>Dichromatic view: Green-Blind/Deuteranopia</vt:lpstr>
      <vt:lpstr>Dichromatic view: Blue-Blind/Tritanopia</vt:lpstr>
      <vt:lpstr>Monochromatic view: Monochromacy/Achromatopsia</vt:lpstr>
      <vt:lpstr>Monochromatic view: Blue Cone Monochromacy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Halford, Alexa J. (GSFC-6750)</dc:creator>
  <cp:lastModifiedBy>Halford, Alexa J. (GSFC-6750)</cp:lastModifiedBy>
  <cp:revision>8</cp:revision>
  <dcterms:created xsi:type="dcterms:W3CDTF">2021-07-13T00:33:57Z</dcterms:created>
  <dcterms:modified xsi:type="dcterms:W3CDTF">2021-07-27T19:45:26Z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0x010100068FADFEE7F10641A1E27D1134E0F7ED</vt:lpwstr>
  </property>
</Properties>
</file>