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4" r:id="rId8"/>
    <p:sldId id="261" r:id="rId9"/>
    <p:sldId id="262" r:id="rId10"/>
    <p:sldId id="269" r:id="rId11"/>
    <p:sldId id="263" r:id="rId12"/>
    <p:sldId id="265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D148B35-4ACC-458C-8042-67DBFA9B43FA}">
          <p14:sldIdLst>
            <p14:sldId id="256"/>
            <p14:sldId id="257"/>
            <p14:sldId id="258"/>
            <p14:sldId id="259"/>
            <p14:sldId id="260"/>
            <p14:sldId id="268"/>
            <p14:sldId id="264"/>
            <p14:sldId id="261"/>
            <p14:sldId id="262"/>
            <p14:sldId id="269"/>
            <p14:sldId id="263"/>
            <p14:sldId id="265"/>
            <p14:sldId id="266"/>
            <p14:sldId id="267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8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33F22-BB91-ABFB-F05D-BC586B189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2166F9-6A54-52D9-3718-370F474AD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B05F53-3D74-5B50-7037-F027DAAB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F599-552F-41E6-9D2F-726106B5051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5EAA75-5CA8-7731-F64C-645EF5BB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770BE7-FF48-C791-EE22-54EB224F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3BD9-0A87-4B51-808C-F78E8C5E6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7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5C169-0226-78BA-DADF-70DA7598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605E88-CB5E-A1E5-4219-D0B795C39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A20B27-E7E4-192E-34D1-AEB761D2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F599-552F-41E6-9D2F-726106B5051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3DBEB3-0251-8F2B-52AC-3DE744EF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CD4DDD-87D6-4322-83BD-EAEDCEC3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3BD9-0A87-4B51-808C-F78E8C5E6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78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74BE8C-664C-E087-7197-AB472FF9C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67A06F-12AF-0F43-C2FE-1613418B5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0625CE-5982-5D7B-D715-348536536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F599-552F-41E6-9D2F-726106B5051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2C1D6F-E5C9-7FFC-883E-116BFF8A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3257C9-3AD8-AC95-7E3A-60CC9F03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3BD9-0A87-4B51-808C-F78E8C5E6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79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B9FBA-D686-717D-349C-8644957A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74C26A-9EB8-7304-98C3-71430C9C3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0D83EF-FAF2-CF86-0243-361E744C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F599-552F-41E6-9D2F-726106B5051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2A4DE7-0651-68C9-1758-0D7E84C1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E2CE45-0F24-0575-1167-03D6460B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3BD9-0A87-4B51-808C-F78E8C5E6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7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D9820-A368-A9E8-6CA2-9B1F682F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CF7315-84EC-B7A6-13F4-C74F463F8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C5E28A-08F6-7E3B-F237-A90D5E9C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F599-552F-41E6-9D2F-726106B5051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80F5DA-A034-F47D-676E-4EE0448C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0279D9-27E1-5D73-7B2E-6BABBCC2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3BD9-0A87-4B51-808C-F78E8C5E6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33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CC51D-7DE7-F23E-F257-AF2E5A62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B59400-43A8-FC4B-31A9-7B61350BF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0CBE5B-CBFE-4EAE-27C2-520784F77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B64DC5-5DDB-40C1-AC4A-753428A3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F599-552F-41E6-9D2F-726106B5051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9D8B45-F1DA-AF80-D389-FC2C23F8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1236BA-8629-51C7-EDBC-B3BF54F2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3BD9-0A87-4B51-808C-F78E8C5E6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72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9A742-7792-5625-5EE8-792321F0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C2B258-4A30-DC4D-2973-921F17423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BA8DCB-C589-7A33-68BF-F0482C36C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30CA4F9-829D-F119-CA15-E3FB2E8B4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686529-B123-9905-B4EA-324337C2B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2EA65FA-18ED-85DE-0A5E-97AB73E8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F599-552F-41E6-9D2F-726106B5051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0528588-736A-E0CB-1545-E191CA08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057E159-30C1-85D6-8930-6434C55A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3BD9-0A87-4B51-808C-F78E8C5E6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98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EE66F-C9E0-2F80-28E2-E2527503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9EAC57-068A-032A-50C5-6E3B80E4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F599-552F-41E6-9D2F-726106B5051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041BBCB-2BAF-85CF-3370-CCA786B04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8F1ADA-FC74-18D1-CF55-14A4CFC5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3BD9-0A87-4B51-808C-F78E8C5E6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90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60C73E-0AF8-16B3-15B4-59FA1548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F599-552F-41E6-9D2F-726106B5051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40B25BA-1F5A-87C1-E93A-2DF1268E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73791F-CDE0-37BD-C0DB-C7FD5472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3BD9-0A87-4B51-808C-F78E8C5E6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47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4593C-8EF3-9658-530B-9D9AA2D42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1A8D21-AFBF-F671-6582-73D79A3B1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FFA066-153C-E43C-3A25-97EA772AD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DBFB61-61E5-59D6-97B7-7AEB413C1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F599-552F-41E6-9D2F-726106B5051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656E68-6417-699C-0BA2-ABFE5A7C8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75BB3C-7A61-BBA5-D1EC-C3C5E2C5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3BD9-0A87-4B51-808C-F78E8C5E6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85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30B4B-A625-E0AF-CD21-6FEB932F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B800E5-A232-914E-AB6B-0FA535DB9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1B975A-8E70-CD4D-8134-F4C5D9606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96A30D-321D-EB1E-305B-39E37DBFB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F599-552F-41E6-9D2F-726106B5051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32152C-AF82-78DB-948F-01E2AD99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3CCD5B-D1F9-4304-E77B-C621A1A70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3BD9-0A87-4B51-808C-F78E8C5E6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28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09A0F-E0B3-49EB-8D2F-42FE66F6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7671C1-7877-A09F-6698-2669C204C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23F26F-E9DF-78B6-AF5A-A5C50767B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F599-552F-41E6-9D2F-726106B5051D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B8853C-554C-3F3E-DCE4-FA00DC502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43C62A-8676-C0D2-E223-AFF03C73B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93BD9-0A87-4B51-808C-F78E8C5E6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89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924F0-1459-9453-A4B5-65C47770E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Симуляция, как способ определения эффективности производственного процесса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5D5FB2-577F-BB7A-92A5-706921B278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Исследование выполнил инженер-программист Порозов А.В. совместно с бутылкой виски</a:t>
            </a:r>
          </a:p>
        </p:txBody>
      </p:sp>
    </p:spTree>
    <p:extLst>
      <p:ext uri="{BB962C8B-B14F-4D97-AF65-F5344CB8AC3E}">
        <p14:creationId xmlns:p14="http://schemas.microsoft.com/office/powerpoint/2010/main" val="331041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64F0FA-D153-3058-FCB6-DE8360604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61" y="2226584"/>
            <a:ext cx="3279028" cy="3143477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F72BF4A-7F99-D895-0EB5-B5FF7596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Статистика</a:t>
            </a:r>
          </a:p>
        </p:txBody>
      </p:sp>
    </p:spTree>
    <p:extLst>
      <p:ext uri="{BB962C8B-B14F-4D97-AF65-F5344CB8AC3E}">
        <p14:creationId xmlns:p14="http://schemas.microsoft.com/office/powerpoint/2010/main" val="1295135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823870F-9B66-7516-3480-040B4CE5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собирать данные?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EA99A47D-711B-24EB-6A58-041AAC379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Дорого и долго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17F06EC2-11F5-0A2A-2820-63617A5A52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Измененный процесс апробируется на тестировщиках</a:t>
            </a:r>
          </a:p>
          <a:p>
            <a:r>
              <a:rPr lang="ru-RU" dirty="0"/>
              <a:t>После чего выпускается в производственную среду, где и будет работать, собирая статистику месяц-другой.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7C05B7A-9B39-A632-6248-BF7F9480B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Быстро и кратно дешевле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F96BB572-36BE-47E2-4BD5-0E04626F23B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Мы пишем программу-симулятор, которая выполняет процесс столько раз, сколько нам потребуется.</a:t>
            </a:r>
          </a:p>
        </p:txBody>
      </p:sp>
    </p:spTree>
    <p:extLst>
      <p:ext uri="{BB962C8B-B14F-4D97-AF65-F5344CB8AC3E}">
        <p14:creationId xmlns:p14="http://schemas.microsoft.com/office/powerpoint/2010/main" val="15228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2DA5E-A893-FEF4-11DC-356126BD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процессов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F99BB8-373E-4C97-C822-D504AC1A1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Здесь показать как будут бегать токены по процессу</a:t>
            </a:r>
          </a:p>
        </p:txBody>
      </p:sp>
    </p:spTree>
    <p:extLst>
      <p:ext uri="{BB962C8B-B14F-4D97-AF65-F5344CB8AC3E}">
        <p14:creationId xmlns:p14="http://schemas.microsoft.com/office/powerpoint/2010/main" val="3205374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349CD-5FCE-2582-C509-DDEE723E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E7A6B8C-EB93-AC3B-7FAE-0D3C0595F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71" y="1825882"/>
            <a:ext cx="12045122" cy="3070957"/>
          </a:xfrm>
        </p:spPr>
      </p:pic>
    </p:spTree>
    <p:extLst>
      <p:ext uri="{BB962C8B-B14F-4D97-AF65-F5344CB8AC3E}">
        <p14:creationId xmlns:p14="http://schemas.microsoft.com/office/powerpoint/2010/main" val="414557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B9AC78-4CB3-8D43-878A-10BB6079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2824238-BFDB-A5A8-951E-5E63B9FF1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19" y="1763486"/>
            <a:ext cx="11934162" cy="1862136"/>
          </a:xfrm>
        </p:spPr>
      </p:pic>
    </p:spTree>
    <p:extLst>
      <p:ext uri="{BB962C8B-B14F-4D97-AF65-F5344CB8AC3E}">
        <p14:creationId xmlns:p14="http://schemas.microsoft.com/office/powerpoint/2010/main" val="328169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0E3262-7B8B-7CD5-6855-C9AA50C23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просмотр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F1A0E393-CC5E-EF2C-10EE-7BDCF1F56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ссылка на плейлист будет в описании под видео, ссылка на репозиторий исследования на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ru-RU" dirty="0"/>
              <a:t>тоже</a:t>
            </a:r>
          </a:p>
        </p:txBody>
      </p:sp>
    </p:spTree>
    <p:extLst>
      <p:ext uri="{BB962C8B-B14F-4D97-AF65-F5344CB8AC3E}">
        <p14:creationId xmlns:p14="http://schemas.microsoft.com/office/powerpoint/2010/main" val="425397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41DCE-2C23-B1AB-E0EB-D737EB46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процессов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DE38AB5-BF14-8A31-44FD-FEC67D99C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3613"/>
            <a:ext cx="10515600" cy="2901859"/>
          </a:xfrm>
        </p:spPr>
      </p:pic>
    </p:spTree>
    <p:extLst>
      <p:ext uri="{BB962C8B-B14F-4D97-AF65-F5344CB8AC3E}">
        <p14:creationId xmlns:p14="http://schemas.microsoft.com/office/powerpoint/2010/main" val="83042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41DCE-2C23-B1AB-E0EB-D737EB46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Процессы имеют свойство меняться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DE38AB5-BF14-8A31-44FD-FEC67D99C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3613"/>
            <a:ext cx="10515600" cy="2901859"/>
          </a:xfrm>
        </p:spPr>
      </p:pic>
    </p:spTree>
    <p:extLst>
      <p:ext uri="{BB962C8B-B14F-4D97-AF65-F5344CB8AC3E}">
        <p14:creationId xmlns:p14="http://schemas.microsoft.com/office/powerpoint/2010/main" val="425250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41DCE-2C23-B1AB-E0EB-D737EB46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Выглядит многообещающе! Или нет? 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A9775550-B8B3-CC27-4F71-0A7FE041A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4782"/>
            <a:ext cx="10515600" cy="3173024"/>
          </a:xfrm>
        </p:spPr>
      </p:pic>
    </p:spTree>
    <p:extLst>
      <p:ext uri="{BB962C8B-B14F-4D97-AF65-F5344CB8AC3E}">
        <p14:creationId xmlns:p14="http://schemas.microsoft.com/office/powerpoint/2010/main" val="245885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EA368D1-905E-FFD5-0BA6-70ED751E2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296" y="2671537"/>
            <a:ext cx="3279028" cy="3143477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076FD96-0A7C-9406-6248-42DF2623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Кавальски</a:t>
            </a:r>
            <a:r>
              <a:rPr lang="ru-RU" dirty="0"/>
              <a:t>, варианты!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C1D136B-C6F8-FC86-6FDB-0BB0B25771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Представим процесс как орграф и посчитаем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EC48B45-9D15-E1E8-B7D6-8F7033A18E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Выполним процесс много раз и соберем статистику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D768C307-3716-2E30-6E6A-4603E359E2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2B98834-5C18-9988-6B9D-75F155250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6" y="2613931"/>
            <a:ext cx="2842531" cy="2695204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F688C8EC-85E3-6A16-25E5-00BC2AD34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202" y="3349056"/>
            <a:ext cx="2148796" cy="275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33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D2E929-0215-31A3-D63E-B650B711C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70" y="2825862"/>
            <a:ext cx="2141520" cy="2030526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DE3F6E0-F7F8-AB21-3F40-6FDFAA5B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Графы</a:t>
            </a:r>
          </a:p>
        </p:txBody>
      </p:sp>
    </p:spTree>
    <p:extLst>
      <p:ext uri="{BB962C8B-B14F-4D97-AF65-F5344CB8AC3E}">
        <p14:creationId xmlns:p14="http://schemas.microsoft.com/office/powerpoint/2010/main" val="263075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9F52913A-2A87-29FA-304B-77B76AFE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Компрессия времени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12EDB028-4BC9-5A2B-30D9-3FDB67331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857" y="1536872"/>
            <a:ext cx="8960304" cy="4947628"/>
          </a:xfrm>
        </p:spPr>
      </p:pic>
    </p:spTree>
    <p:extLst>
      <p:ext uri="{BB962C8B-B14F-4D97-AF65-F5344CB8AC3E}">
        <p14:creationId xmlns:p14="http://schemas.microsoft.com/office/powerpoint/2010/main" val="232791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D688C6-8EEF-76A0-16E9-3EEF974BF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74552"/>
            <a:ext cx="8948057" cy="258789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70714-A91F-CBA4-609D-16F14513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Веса графов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D2CA261-8F18-64C5-AE25-443EE0523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253" y="3499395"/>
            <a:ext cx="9201150" cy="33110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A7EAC5-FF07-DD71-A48A-EDE01E096E32}"/>
              </a:ext>
            </a:extLst>
          </p:cNvPr>
          <p:cNvSpPr txBox="1"/>
          <p:nvPr/>
        </p:nvSpPr>
        <p:spPr>
          <a:xfrm>
            <a:off x="822909" y="2225709"/>
            <a:ext cx="175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Старый процесс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EA0977-7975-EABF-D10D-BCDA886A383D}"/>
              </a:ext>
            </a:extLst>
          </p:cNvPr>
          <p:cNvSpPr txBox="1"/>
          <p:nvPr/>
        </p:nvSpPr>
        <p:spPr>
          <a:xfrm>
            <a:off x="822908" y="5154932"/>
            <a:ext cx="16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Новый процесс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1F3EACD-ABD0-B2BA-6C2B-74D2D8AEC65F}"/>
              </a:ext>
            </a:extLst>
          </p:cNvPr>
          <p:cNvSpPr/>
          <p:nvPr/>
        </p:nvSpPr>
        <p:spPr>
          <a:xfrm>
            <a:off x="2477861" y="1333736"/>
            <a:ext cx="2151290" cy="4781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Группа снабжения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4BEAED-A98F-5304-1AC7-E74F5A74D4AE}"/>
              </a:ext>
            </a:extLst>
          </p:cNvPr>
          <p:cNvSpPr/>
          <p:nvPr/>
        </p:nvSpPr>
        <p:spPr>
          <a:xfrm>
            <a:off x="5817054" y="200026"/>
            <a:ext cx="3363685" cy="658041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Группа производства</a:t>
            </a:r>
          </a:p>
        </p:txBody>
      </p:sp>
    </p:spTree>
    <p:extLst>
      <p:ext uri="{BB962C8B-B14F-4D97-AF65-F5344CB8AC3E}">
        <p14:creationId xmlns:p14="http://schemas.microsoft.com/office/powerpoint/2010/main" val="298938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70714-A91F-CBA4-609D-16F14513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6569BE-B0CD-A66C-1A17-414ADF658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19" y="1305700"/>
            <a:ext cx="11583761" cy="527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737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143</Words>
  <Application>Microsoft Office PowerPoint</Application>
  <PresentationFormat>Широкоэкранный</PresentationFormat>
  <Paragraphs>29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Симуляция, как способ определения эффективности производственного процесса</vt:lpstr>
      <vt:lpstr>Представление процессов</vt:lpstr>
      <vt:lpstr>Процессы имеют свойство меняться</vt:lpstr>
      <vt:lpstr>Выглядит многообещающе! Или нет? </vt:lpstr>
      <vt:lpstr>Кавальски, варианты!</vt:lpstr>
      <vt:lpstr>          Графы</vt:lpstr>
      <vt:lpstr>Компрессия времени</vt:lpstr>
      <vt:lpstr>Веса графов</vt:lpstr>
      <vt:lpstr>Расчеты</vt:lpstr>
      <vt:lpstr>             Статистика</vt:lpstr>
      <vt:lpstr>Как собирать данные?</vt:lpstr>
      <vt:lpstr>Выполнение процессов</vt:lpstr>
      <vt:lpstr>Расчеты</vt:lpstr>
      <vt:lpstr>Итоги</vt:lpstr>
      <vt:lpstr>Спасибо за просмотр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Симуляция, как способ сделать что то неебическое</dc:title>
  <dc:creator>Anthony Holl</dc:creator>
  <cp:lastModifiedBy>Anthony Holl</cp:lastModifiedBy>
  <cp:revision>58</cp:revision>
  <dcterms:created xsi:type="dcterms:W3CDTF">2023-02-14T18:15:55Z</dcterms:created>
  <dcterms:modified xsi:type="dcterms:W3CDTF">2023-02-14T19:51:30Z</dcterms:modified>
</cp:coreProperties>
</file>