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84" autoAdjust="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85E02-8EFE-437D-AA7E-0D58BC1AC42D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DF0A-5358-4604-B5EE-E3F7AEC21C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7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0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DF0A-5358-4604-B5EE-E3F7AEC21C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5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0A3827A-05C3-48F8-9E22-78FE84F581DB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F40A6BD-0531-45C0-B757-37C6DE66EDC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Стратегия (</a:t>
            </a:r>
            <a:r>
              <a:rPr lang="en-US" dirty="0"/>
              <a:t>Strategy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75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текущей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использовании наследования некоторые классы наследуют ненужный функционал</a:t>
            </a:r>
          </a:p>
          <a:p>
            <a:r>
              <a:rPr lang="ru-RU" dirty="0"/>
              <a:t>При использовании интерфейсов необходимо повторно реализовывать один и тот же код во всех классах</a:t>
            </a:r>
          </a:p>
          <a:p>
            <a:r>
              <a:rPr lang="ru-RU" dirty="0"/>
              <a:t>Проблема дальнейшего сопровождения программы</a:t>
            </a:r>
          </a:p>
          <a:p>
            <a:r>
              <a:rPr lang="ru-RU" dirty="0"/>
              <a:t>ИЗМЕНЕНИЯ – главный враг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397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Отделите изменяющиеся части приложения от тех, которые изменяться не будут, и объедините их в отдельный аспект</a:t>
            </a:r>
          </a:p>
          <a:p>
            <a:r>
              <a:rPr lang="ru-RU" dirty="0"/>
              <a:t>Надо программировать на уровне интерфейсов, а не на уровне 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376721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47995"/>
              </p:ext>
            </p:extLst>
          </p:nvPr>
        </p:nvGraphicFramePr>
        <p:xfrm>
          <a:off x="467544" y="1916832"/>
          <a:ext cx="8208912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ru-RU" dirty="0"/>
                        <a:t>Постоянные</a:t>
                      </a:r>
                      <a:r>
                        <a:rPr lang="ru-RU" baseline="0" dirty="0"/>
                        <a:t> части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Переменные части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Отделение аспектов</a:t>
            </a:r>
          </a:p>
        </p:txBody>
      </p:sp>
      <p:sp>
        <p:nvSpPr>
          <p:cNvPr id="4" name="Блок-схема: узел 3"/>
          <p:cNvSpPr/>
          <p:nvPr/>
        </p:nvSpPr>
        <p:spPr>
          <a:xfrm>
            <a:off x="611560" y="265368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  <a:endParaRPr lang="ru-RU" dirty="0"/>
          </a:p>
        </p:txBody>
      </p:sp>
      <p:sp>
        <p:nvSpPr>
          <p:cNvPr id="5" name="Блок-схема: узел 4"/>
          <p:cNvSpPr/>
          <p:nvPr/>
        </p:nvSpPr>
        <p:spPr>
          <a:xfrm>
            <a:off x="611560" y="450912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</a:t>
            </a:r>
            <a:endParaRPr lang="ru-RU" dirty="0"/>
          </a:p>
        </p:txBody>
      </p:sp>
      <p:sp>
        <p:nvSpPr>
          <p:cNvPr id="6" name="Блок-схема: узел 5"/>
          <p:cNvSpPr/>
          <p:nvPr/>
        </p:nvSpPr>
        <p:spPr>
          <a:xfrm>
            <a:off x="2785060" y="450912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Блок-схема: узел 6"/>
          <p:cNvSpPr/>
          <p:nvPr/>
        </p:nvSpPr>
        <p:spPr>
          <a:xfrm>
            <a:off x="2785060" y="2653680"/>
            <a:ext cx="1656184" cy="15841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35694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60243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Паттерн Стратегия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определяет семейство алгоритмов, инкапсулирует каждый из них и обеспечивает взаимозаменяемость</a:t>
            </a:r>
          </a:p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Принцип проектирования:</a:t>
            </a:r>
            <a:r>
              <a:rPr lang="ru-RU" dirty="0"/>
              <a:t> отделить постоянные части программы от изменяемых</a:t>
            </a:r>
          </a:p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Принцип проектирования:</a:t>
            </a:r>
            <a:r>
              <a:rPr lang="ru-RU" dirty="0"/>
              <a:t> отдавать предпочтение композиции нежели наследованию</a:t>
            </a:r>
          </a:p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Принцип программирования:</a:t>
            </a:r>
            <a:r>
              <a:rPr lang="ru-RU" dirty="0"/>
              <a:t> программируйте на уровне интерфейса, а не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0386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241</TotalTime>
  <Words>129</Words>
  <Application>Microsoft Office PowerPoint</Application>
  <PresentationFormat>On-screen Show (4:3)</PresentationFormat>
  <Paragraphs>27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Verdana</vt:lpstr>
      <vt:lpstr>Wingdings 2</vt:lpstr>
      <vt:lpstr>Яркая</vt:lpstr>
      <vt:lpstr>Паттерны проектирования</vt:lpstr>
      <vt:lpstr>Проблемы текущей реализации</vt:lpstr>
      <vt:lpstr>Принцип проектирования</vt:lpstr>
      <vt:lpstr>Отделение аспектов</vt:lpstr>
      <vt:lpstr>Подведем 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GODADDY</cp:lastModifiedBy>
  <cp:revision>15</cp:revision>
  <dcterms:created xsi:type="dcterms:W3CDTF">2011-12-04T11:19:06Z</dcterms:created>
  <dcterms:modified xsi:type="dcterms:W3CDTF">2021-04-29T17:07:13Z</dcterms:modified>
</cp:coreProperties>
</file>