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6" d="100"/>
          <a:sy n="96" d="100"/>
        </p:scale>
        <p:origin x="636" y="-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3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3242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8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305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7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8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5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4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7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9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9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Ajith Kumar</a:t>
            </a:r>
          </a:p>
          <a:p>
            <a:r>
              <a:rPr dirty="0"/>
              <a:t>B.Sc. Computer Science</a:t>
            </a:r>
          </a:p>
          <a:p>
            <a:r>
              <a:rPr dirty="0"/>
              <a:t>Video Editing Portfolio 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screenshots of Hero, About, Projects, and Contact sections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Portfolio website effectively showcases my skills</a:t>
            </a:r>
          </a:p>
          <a:p>
            <a:r>
              <a:t>• Helps build professional presence</a:t>
            </a:r>
          </a:p>
          <a:p>
            <a:r>
              <a:t>• Can be extended with more projects and blogs</a:t>
            </a:r>
          </a:p>
          <a:p>
            <a:r>
              <a:t>• Ready for deployment on GitHub Pages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Link: (To be updated)</a:t>
            </a:r>
          </a:p>
          <a:p>
            <a:endParaRPr/>
          </a:p>
          <a:p>
            <a:r>
              <a:t>📧 Email: kumarajith80420@gmail.com</a:t>
            </a:r>
          </a:p>
          <a:p>
            <a:r>
              <a:t>📱 Instagram: _call_me_loosu_143</a:t>
            </a:r>
          </a:p>
          <a:p>
            <a:r>
              <a:t>▶️ YouTube: nothing its ok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 Statement</a:t>
            </a:r>
          </a:p>
          <a:p>
            <a:r>
              <a:t>• Project Overview</a:t>
            </a:r>
          </a:p>
          <a:p>
            <a:r>
              <a:t>• End Users</a:t>
            </a:r>
          </a:p>
          <a:p>
            <a:r>
              <a:t>• Tools &amp; Technologies</a:t>
            </a:r>
          </a:p>
          <a:p>
            <a:r>
              <a:t>• Portfolio Design &amp; Layout</a:t>
            </a:r>
          </a:p>
          <a:p>
            <a:r>
              <a:t>• Features &amp; Functionality</a:t>
            </a:r>
          </a:p>
          <a:p>
            <a:r>
              <a:t>• Results &amp; Screenshots</a:t>
            </a:r>
          </a:p>
          <a:p>
            <a:r>
              <a:t>• Conclusion</a:t>
            </a:r>
          </a:p>
          <a:p>
            <a:r>
              <a:t>• GitHub Link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and professionals need a personal website to showcase skills, projects, and contact details.</a:t>
            </a:r>
          </a:p>
          <a:p>
            <a:endParaRPr/>
          </a:p>
          <a:p>
            <a:r>
              <a:t>A well-designed portfolio improves visibility and helps in career opportunities.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Developed a responsive Personal Portfolio Website</a:t>
            </a:r>
          </a:p>
          <a:p>
            <a:r>
              <a:t>• Built using HTML &amp; CSS</a:t>
            </a:r>
          </a:p>
          <a:p>
            <a:r>
              <a:t>• Highlights Video Editing skills and projects</a:t>
            </a:r>
          </a:p>
          <a:p>
            <a:r>
              <a:t>• Includes About, Projects, Skills, Contact sections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Recruiters and Hiring Managers</a:t>
            </a:r>
          </a:p>
          <a:p>
            <a:r>
              <a:t>• Clients looking for Video Editors</a:t>
            </a:r>
          </a:p>
          <a:p>
            <a:r>
              <a:t>• Teachers and Mentors for evaluation</a:t>
            </a:r>
          </a:p>
          <a:p>
            <a:r>
              <a:t>• General Audience on Social Media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HTML5, CSS3 (Frontend)</a:t>
            </a:r>
          </a:p>
          <a:p>
            <a:r>
              <a:t>• Responsive Layout (Media Queries)</a:t>
            </a:r>
          </a:p>
          <a:p>
            <a:r>
              <a:t>• Video Editing Tools: DaVinci Resolve, CapCut</a:t>
            </a:r>
          </a:p>
          <a:p>
            <a:r>
              <a:t>• Hosting: Local / GitHub Pages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&amp;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Modern dark theme design</a:t>
            </a:r>
          </a:p>
          <a:p>
            <a:r>
              <a:t>• Sticky Navbar with smooth scrolling</a:t>
            </a:r>
          </a:p>
          <a:p>
            <a:r>
              <a:t>• Hero section with profile &amp; CTA buttons</a:t>
            </a:r>
          </a:p>
          <a:p>
            <a:r>
              <a:t>• Grid-based layout for Projects &amp; Skills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Home: Introduction with Hero Section</a:t>
            </a:r>
          </a:p>
          <a:p>
            <a:r>
              <a:t>• About: Personal details &amp; strengths</a:t>
            </a:r>
          </a:p>
          <a:p>
            <a:r>
              <a:t>• Projects: Showcasing YouTube, Reels, Shorts</a:t>
            </a:r>
          </a:p>
          <a:p>
            <a:r>
              <a:t>• Skills: Tools &amp; Editing platforms</a:t>
            </a:r>
          </a:p>
          <a:p>
            <a:r>
              <a:t>• Contact: Form + Social links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designed and developed a responsive portfolio</a:t>
            </a:r>
          </a:p>
          <a:p>
            <a:r>
              <a:t>• Sections organized for easy navigation</a:t>
            </a:r>
          </a:p>
          <a:p>
            <a:r>
              <a:t>• Ready to showcase skills to potential clients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</TotalTime>
  <Words>339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Digital Portfolio</vt:lpstr>
      <vt:lpstr>Agenda</vt:lpstr>
      <vt:lpstr>Problem Statement</vt:lpstr>
      <vt:lpstr>Project Overview</vt:lpstr>
      <vt:lpstr>End Users</vt:lpstr>
      <vt:lpstr>Tools &amp; Technologies</vt:lpstr>
      <vt:lpstr>Portfolio Design &amp; Layout</vt:lpstr>
      <vt:lpstr>Features &amp; Functionality</vt:lpstr>
      <vt:lpstr>Results &amp; Screenshots</vt:lpstr>
      <vt:lpstr>Screenshots</vt:lpstr>
      <vt:lpstr>Conclusion</vt:lpstr>
      <vt:lpstr>GitHub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IYYAPPAN</dc:creator>
  <cp:keywords/>
  <dc:description>generated using python-pptx</dc:description>
  <cp:lastModifiedBy>kumar ajith</cp:lastModifiedBy>
  <cp:revision>2</cp:revision>
  <dcterms:created xsi:type="dcterms:W3CDTF">2013-01-27T09:14:16Z</dcterms:created>
  <dcterms:modified xsi:type="dcterms:W3CDTF">2025-08-28T10:06:42Z</dcterms:modified>
  <cp:category/>
</cp:coreProperties>
</file>