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65" r:id="rId8"/>
    <p:sldId id="261" r:id="rId9"/>
    <p:sldId id="262" r:id="rId10"/>
    <p:sldId id="272" r:id="rId11"/>
    <p:sldId id="274" r:id="rId12"/>
    <p:sldId id="271" r:id="rId13"/>
    <p:sldId id="263" r:id="rId14"/>
    <p:sldId id="267" r:id="rId15"/>
    <p:sldId id="268" r:id="rId16"/>
    <p:sldId id="269" r:id="rId17"/>
    <p:sldId id="264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2013F-3A8C-4811-8EB6-EF6533004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93ED7-DC1C-484F-B824-99BF146BF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049CE-C854-4650-9261-91345090C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32DE-8C5B-4648-BF41-61A123BF03B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B6E83-BB50-4005-A9D5-9A3C16D31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E7723-B1E4-45B1-9C47-B4E7A415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FC8A-4525-4AF1-864B-D7BF5AB5C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6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B6D9-3996-4F54-9580-C39799AB5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4860A-CA71-407B-9B07-FB0A4E50A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943F5-05F5-4BF7-92BF-4E9014F24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32DE-8C5B-4648-BF41-61A123BF03B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2E39A-52F5-4F41-8824-A05287437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C85EB-336D-4A39-9E9C-5454F0670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FC8A-4525-4AF1-864B-D7BF5AB5C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5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D9B039-45EC-44AE-9B2E-99E8AFCB8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E155A-BE02-4D19-A06F-773FAADD8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E138A-3833-48BE-9A64-5E4ABBAB7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32DE-8C5B-4648-BF41-61A123BF03B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89E2C-DB3B-4604-85DD-1FD23565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68DCA-442E-496A-B5BC-DDDF6D26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FC8A-4525-4AF1-864B-D7BF5AB5C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8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70542-A2A5-464E-9529-7C9EEC79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34A42-DE1F-496A-8EB0-834361DB8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63D9E-0C02-41DA-855D-02C5197A9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32DE-8C5B-4648-BF41-61A123BF03B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F6983-117C-48C9-BDA1-7EBEE193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2BDD5-B61F-4AD6-B98F-5F0651510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FC8A-4525-4AF1-864B-D7BF5AB5C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33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B00F7-69B9-4584-8B54-02C2EF24D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8186B-FC98-4D06-A6C8-C454CE04B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6D2ED-811D-4CA3-9F50-EFE82DC76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32DE-8C5B-4648-BF41-61A123BF03B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C0FA6-15DF-4A45-A5E7-90EBDE24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479E5-3EA4-41C6-AA96-A66C152D0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FC8A-4525-4AF1-864B-D7BF5AB5C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2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E7F78-1CAC-4F93-AACA-599A781F5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4528D-6621-476C-808E-F4C624D2A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D87C8-EA46-4656-AA1C-4E368A319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C2CE6-4144-4E05-93B0-1D94B3C3D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32DE-8C5B-4648-BF41-61A123BF03B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05CB5-A4CE-4122-AB96-0D0EBAD3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DB999-4E67-4C22-AC8E-538D547D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FC8A-4525-4AF1-864B-D7BF5AB5C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9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F8C8A-770B-4BED-AD39-6AA4BCF73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5E71D-9D36-4CCF-B493-DD0A63FAA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0A0F7-42F3-41B6-904B-EC16E2D21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EC84C-F9E9-442F-A086-7F4445720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1EECB-D76E-41A7-86CD-B881F55EC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940BC3-B17B-47B3-BD20-F43694749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32DE-8C5B-4648-BF41-61A123BF03B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B7530A-3CC8-4B05-8136-48D7C550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A5BA7B-07AF-4D0E-8550-5CF7F80F1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FC8A-4525-4AF1-864B-D7BF5AB5C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5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4C469-6292-45AF-8102-4B70A269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9DEE4-809C-489A-9744-75B3C78F1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32DE-8C5B-4648-BF41-61A123BF03B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BC409-04B9-4E4C-BE48-0F5D4FCF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35BAE-7336-4037-8C63-36CA5478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FC8A-4525-4AF1-864B-D7BF5AB5C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1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5890EE-0DD1-42DE-97D3-01E4A8C75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32DE-8C5B-4648-BF41-61A123BF03B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B57746-EA11-46C1-9868-2F4CA9C1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4437-AF8D-4A7B-8F11-25D44DA5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FC8A-4525-4AF1-864B-D7BF5AB5C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9DBB-4595-4D0B-A35B-1F3F2B76E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1D8C5-7216-4940-A972-315406FD3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A69F2-AD3F-429F-92C7-1E9C6190C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C24EF-908E-4B38-95E4-A14DAB7B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32DE-8C5B-4648-BF41-61A123BF03B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B587D-5E66-4954-A529-167C97F80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DFCC0-7A33-488C-B302-E0B53B2A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FC8A-4525-4AF1-864B-D7BF5AB5C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9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67AA1-5652-4080-A2CD-D5793F924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EF3D29-D40B-4E05-983A-84DDB283D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9ECF2-E8F7-4485-9894-8EE4E2D4A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C4B2A-DD8F-4FBA-ADCB-AA877F94E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32DE-8C5B-4648-BF41-61A123BF03B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D6EF2-A327-44FE-BAE0-FD870B10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3D4C0-D22D-4402-8BFB-D8A555B74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FC8A-4525-4AF1-864B-D7BF5AB5C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7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741133-FB18-4538-8289-2E5D09543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5C630-C6BC-4E9C-9161-85AB229F5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949D7-8FCD-4236-B36A-F0D98DE9C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532DE-8C5B-4648-BF41-61A123BF03B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FC28E-1BCB-4C81-8D3C-40294BB9D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14A77-A0C2-4CC4-BE2A-88636BD60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AFC8A-4525-4AF1-864B-D7BF5AB5C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8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khanbhatia/shop24x7_certification_project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3CF71-E326-4FBD-AC90-DEE846094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5270" y="2284805"/>
            <a:ext cx="5392188" cy="3794023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sz="2900" b="1" dirty="0">
                <a:solidFill>
                  <a:srgbClr val="080808"/>
                </a:solidFill>
              </a:rPr>
              <a:t>Team 2:</a:t>
            </a:r>
          </a:p>
          <a:p>
            <a:r>
              <a:rPr lang="en-US" sz="2900" dirty="0">
                <a:solidFill>
                  <a:srgbClr val="080808"/>
                </a:solidFill>
              </a:rPr>
              <a:t>Toheeb Bakare</a:t>
            </a:r>
          </a:p>
          <a:p>
            <a:r>
              <a:rPr lang="en-US" sz="2900" dirty="0">
                <a:solidFill>
                  <a:srgbClr val="080808"/>
                </a:solidFill>
              </a:rPr>
              <a:t>Sakhan Bhatia</a:t>
            </a:r>
          </a:p>
          <a:p>
            <a:r>
              <a:rPr lang="en-US" sz="2900" dirty="0">
                <a:solidFill>
                  <a:srgbClr val="080808"/>
                </a:solidFill>
              </a:rPr>
              <a:t>Adbul Basir Abdullah</a:t>
            </a:r>
          </a:p>
          <a:p>
            <a:r>
              <a:rPr lang="en-US" sz="2900" dirty="0">
                <a:solidFill>
                  <a:srgbClr val="080808"/>
                </a:solidFill>
              </a:rPr>
              <a:t>Nagendra Beesabathuni Surya</a:t>
            </a:r>
          </a:p>
          <a:p>
            <a:r>
              <a:rPr lang="en-US" sz="2900" dirty="0">
                <a:solidFill>
                  <a:srgbClr val="080808"/>
                </a:solidFill>
              </a:rPr>
              <a:t>Ajith Chowdary Attanti </a:t>
            </a:r>
          </a:p>
          <a:p>
            <a:endParaRPr lang="en-US" sz="2000" dirty="0">
              <a:solidFill>
                <a:srgbClr val="080808"/>
              </a:solidFill>
            </a:endParaRPr>
          </a:p>
          <a:p>
            <a:r>
              <a:rPr lang="en-US" sz="2800" b="1" dirty="0">
                <a:solidFill>
                  <a:srgbClr val="080808"/>
                </a:solidFill>
              </a:rPr>
              <a:t>Trainer:</a:t>
            </a:r>
          </a:p>
          <a:p>
            <a:r>
              <a:rPr lang="en-US" sz="2800" b="1" dirty="0">
                <a:solidFill>
                  <a:srgbClr val="080808"/>
                </a:solidFill>
              </a:rPr>
              <a:t>Bhawna Gunwani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28B4D4-2AF6-41D1-B977-1225DE3F4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5041" y="959254"/>
            <a:ext cx="5782716" cy="1286474"/>
          </a:xfrm>
          <a:noFill/>
        </p:spPr>
        <p:txBody>
          <a:bodyPr anchor="ctr">
            <a:normAutofit/>
          </a:bodyPr>
          <a:lstStyle/>
          <a:p>
            <a:r>
              <a:rPr lang="en-US" sz="4600" b="1" dirty="0">
                <a:solidFill>
                  <a:srgbClr val="080808"/>
                </a:solidFill>
              </a:rPr>
              <a:t>SHOP 24x7 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7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9CEE-B971-4322-8524-CD898F737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Product: Category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21AA62-5EE1-4561-9C7C-98905647F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496" y="1574027"/>
            <a:ext cx="8409903" cy="473172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C01D47-0BA9-4870-A24F-362ADE1D9C43}"/>
              </a:ext>
            </a:extLst>
          </p:cNvPr>
          <p:cNvSpPr txBox="1"/>
          <p:nvPr/>
        </p:nvSpPr>
        <p:spPr>
          <a:xfrm>
            <a:off x="4176756" y="6189860"/>
            <a:ext cx="391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Filtered for price between $1000-$5000</a:t>
            </a:r>
          </a:p>
        </p:txBody>
      </p:sp>
    </p:spTree>
    <p:extLst>
      <p:ext uri="{BB962C8B-B14F-4D97-AF65-F5344CB8AC3E}">
        <p14:creationId xmlns:p14="http://schemas.microsoft.com/office/powerpoint/2010/main" val="663860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9CEE-B971-4322-8524-CD898F737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Product: Detail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CE9576-BEBB-4ED3-B076-59A543FB0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51" y="1532946"/>
            <a:ext cx="8474298" cy="4814657"/>
          </a:xfrm>
        </p:spPr>
      </p:pic>
    </p:spTree>
    <p:extLst>
      <p:ext uri="{BB962C8B-B14F-4D97-AF65-F5344CB8AC3E}">
        <p14:creationId xmlns:p14="http://schemas.microsoft.com/office/powerpoint/2010/main" val="3980327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9CEE-B971-4322-8524-CD898F737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Customer: Orders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7AFF6F-1043-46E9-81A0-27A0FEA56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054" y="1398238"/>
            <a:ext cx="8457891" cy="4804483"/>
          </a:xfrm>
        </p:spPr>
      </p:pic>
    </p:spTree>
    <p:extLst>
      <p:ext uri="{BB962C8B-B14F-4D97-AF65-F5344CB8AC3E}">
        <p14:creationId xmlns:p14="http://schemas.microsoft.com/office/powerpoint/2010/main" val="3639563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1E226-AA05-4FC1-9B78-9DDED470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Homepage: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71FFD1-14B2-4531-B898-BECE99403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6850" y="1825625"/>
            <a:ext cx="9798299" cy="4351338"/>
          </a:xfrm>
        </p:spPr>
      </p:pic>
    </p:spTree>
    <p:extLst>
      <p:ext uri="{BB962C8B-B14F-4D97-AF65-F5344CB8AC3E}">
        <p14:creationId xmlns:p14="http://schemas.microsoft.com/office/powerpoint/2010/main" val="1754780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9FDC5-00A6-419B-8835-FC08A890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Admin: Manage Products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08250E-1DDF-4333-B0FC-E14AC1FBF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31" y="1488290"/>
            <a:ext cx="8229599" cy="4688674"/>
          </a:xfrm>
        </p:spPr>
      </p:pic>
    </p:spTree>
    <p:extLst>
      <p:ext uri="{BB962C8B-B14F-4D97-AF65-F5344CB8AC3E}">
        <p14:creationId xmlns:p14="http://schemas.microsoft.com/office/powerpoint/2010/main" val="647698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9FDC5-00A6-419B-8835-FC08A890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Admin: Manage Users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514A27F-5292-46FA-BA44-FE93C0695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227" y="1521372"/>
            <a:ext cx="8539546" cy="4861654"/>
          </a:xfrm>
        </p:spPr>
      </p:pic>
    </p:spTree>
    <p:extLst>
      <p:ext uri="{BB962C8B-B14F-4D97-AF65-F5344CB8AC3E}">
        <p14:creationId xmlns:p14="http://schemas.microsoft.com/office/powerpoint/2010/main" val="1701983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9FDC5-00A6-419B-8835-FC08A890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Admin: Manage Orders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BB30B9-6197-4CEA-93BD-1DF07B511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010" y="1519710"/>
            <a:ext cx="8451980" cy="4811802"/>
          </a:xfrm>
        </p:spPr>
      </p:pic>
    </p:spTree>
    <p:extLst>
      <p:ext uri="{BB962C8B-B14F-4D97-AF65-F5344CB8AC3E}">
        <p14:creationId xmlns:p14="http://schemas.microsoft.com/office/powerpoint/2010/main" val="3721322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9FDC5-00A6-419B-8835-FC08A890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E03504-C31F-4C76-97D8-38DBCFBA7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302" y="1606682"/>
            <a:ext cx="9515396" cy="4351338"/>
          </a:xfrm>
        </p:spPr>
      </p:pic>
    </p:spTree>
    <p:extLst>
      <p:ext uri="{BB962C8B-B14F-4D97-AF65-F5344CB8AC3E}">
        <p14:creationId xmlns:p14="http://schemas.microsoft.com/office/powerpoint/2010/main" val="3927475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9ED3E-9A43-4C79-9083-3D6CE2AC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7097"/>
            <a:ext cx="10515600" cy="5026025"/>
          </a:xfrm>
        </p:spPr>
        <p:txBody>
          <a:bodyPr/>
          <a:lstStyle/>
          <a:p>
            <a:pPr algn="ctr"/>
            <a:r>
              <a:rPr lang="en-US" dirty="0"/>
              <a:t> Thanks To the Trainer And Team Members</a:t>
            </a:r>
          </a:p>
        </p:txBody>
      </p:sp>
    </p:spTree>
    <p:extLst>
      <p:ext uri="{BB962C8B-B14F-4D97-AF65-F5344CB8AC3E}">
        <p14:creationId xmlns:p14="http://schemas.microsoft.com/office/powerpoint/2010/main" val="59516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59C5-FAF3-4F8C-B818-1C3705954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9C3F2-44D8-4B84-B3E6-48A72C0C9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60725"/>
          </a:xfrm>
        </p:spPr>
        <p:txBody>
          <a:bodyPr/>
          <a:lstStyle/>
          <a:p>
            <a:r>
              <a:rPr lang="en-US" dirty="0"/>
              <a:t>NodeJS</a:t>
            </a:r>
          </a:p>
          <a:p>
            <a:r>
              <a:rPr lang="en-US" dirty="0"/>
              <a:t>ExpressJS</a:t>
            </a:r>
          </a:p>
          <a:p>
            <a:r>
              <a:rPr lang="en-US" dirty="0"/>
              <a:t>AngularJS</a:t>
            </a:r>
          </a:p>
          <a:p>
            <a:r>
              <a:rPr lang="en-US" dirty="0"/>
              <a:t>Mongo</a:t>
            </a:r>
          </a:p>
          <a:p>
            <a:r>
              <a:rPr lang="en-US" dirty="0"/>
              <a:t>Bootstrap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38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83DE4-BD05-4223-94C2-2098985E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Responsibilities: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040CF-72FD-4E67-A84F-FB0DDCE114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C00000"/>
                </a:solidFill>
              </a:rPr>
              <a:t>Customer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Nagendra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Login (front and backend)</a:t>
            </a:r>
          </a:p>
          <a:p>
            <a:pPr lvl="1"/>
            <a:r>
              <a:rPr lang="en-US" dirty="0"/>
              <a:t>Register (front and backend)</a:t>
            </a:r>
          </a:p>
          <a:p>
            <a:pPr lvl="1"/>
            <a:r>
              <a:rPr lang="en-US" dirty="0"/>
              <a:t>Edit Profile(front and backend)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Toheeb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Homepage, Carousel (front &amp; backend)</a:t>
            </a:r>
          </a:p>
          <a:p>
            <a:pPr lvl="1"/>
            <a:r>
              <a:rPr lang="en-US" dirty="0"/>
              <a:t>Categories Listing, Filter (front &amp; backend)</a:t>
            </a:r>
          </a:p>
          <a:p>
            <a:pPr lvl="1"/>
            <a:r>
              <a:rPr lang="en-US" dirty="0"/>
              <a:t>Products Listing and Details (front &amp; backend)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Abdul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Add to Cart (front &amp; backend)</a:t>
            </a:r>
          </a:p>
          <a:p>
            <a:pPr lvl="1"/>
            <a:r>
              <a:rPr lang="en-US" dirty="0"/>
              <a:t>Checkout (front &amp; backend)</a:t>
            </a:r>
          </a:p>
          <a:p>
            <a:pPr lvl="1"/>
            <a:r>
              <a:rPr lang="en-US" dirty="0"/>
              <a:t>Place Order (front &amp; backend)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FCCDD-1AFF-4332-B6C5-310B279C7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C00000"/>
                </a:solidFill>
              </a:rPr>
              <a:t>Admin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Ajith</a:t>
            </a:r>
            <a:endParaRPr lang="en-US" dirty="0"/>
          </a:p>
          <a:p>
            <a:pPr lvl="1"/>
            <a:r>
              <a:rPr lang="en-US" dirty="0"/>
              <a:t>Manage products (front &amp; backend)</a:t>
            </a:r>
          </a:p>
          <a:p>
            <a:pPr lvl="1"/>
            <a:r>
              <a:rPr lang="en-US" dirty="0"/>
              <a:t>Profile (front &amp; backend) </a:t>
            </a:r>
          </a:p>
          <a:p>
            <a:pPr lvl="1"/>
            <a:r>
              <a:rPr lang="en-US" dirty="0"/>
              <a:t>NodeMailer (front &amp; backend)</a:t>
            </a:r>
          </a:p>
          <a:p>
            <a:pPr lvl="1"/>
            <a:r>
              <a:rPr lang="en-US" dirty="0"/>
              <a:t>Integration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Sakhan</a:t>
            </a:r>
            <a:endParaRPr lang="en-US" dirty="0"/>
          </a:p>
          <a:p>
            <a:pPr lvl="1"/>
            <a:r>
              <a:rPr lang="en-US" dirty="0"/>
              <a:t>Manage Users (front &amp; backend)</a:t>
            </a:r>
          </a:p>
          <a:p>
            <a:pPr lvl="1"/>
            <a:r>
              <a:rPr lang="en-US" dirty="0"/>
              <a:t>Display and Manage Orders (front &amp; backend) </a:t>
            </a:r>
          </a:p>
          <a:p>
            <a:pPr lvl="1"/>
            <a:r>
              <a:rPr lang="en-US" dirty="0"/>
              <a:t>AuthGuard and Admin check for routes</a:t>
            </a:r>
          </a:p>
          <a:p>
            <a:pPr lvl="1"/>
            <a:r>
              <a:rPr lang="en-US" dirty="0"/>
              <a:t>UI updates, validations and Integration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074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F1835-F8ED-46DD-9ABC-5EC5530D08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URL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9434C-F79B-4789-B029-FFA74B4EF2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is available for reference at: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Shop 24x7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04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6735D-5289-4151-B58F-C1F5DF26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HomePage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975680-912A-4F04-A260-B04CD71EF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38" y="1495376"/>
            <a:ext cx="8886423" cy="5045961"/>
          </a:xfrm>
        </p:spPr>
      </p:pic>
    </p:spTree>
    <p:extLst>
      <p:ext uri="{BB962C8B-B14F-4D97-AF65-F5344CB8AC3E}">
        <p14:creationId xmlns:p14="http://schemas.microsoft.com/office/powerpoint/2010/main" val="356923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5DDEE-8B31-4026-A4C4-93A9B79F4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0DEF22-7BE8-45DD-936D-D7EDDD74C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9"/>
            <a:ext cx="10515600" cy="4213080"/>
          </a:xfrm>
        </p:spPr>
      </p:pic>
    </p:spTree>
    <p:extLst>
      <p:ext uri="{BB962C8B-B14F-4D97-AF65-F5344CB8AC3E}">
        <p14:creationId xmlns:p14="http://schemas.microsoft.com/office/powerpoint/2010/main" val="854629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0075A-E9B1-4CE1-A55D-0146B2E30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Nodemailer: Email Confirmation After Registration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ED0075-47D7-4A90-9F90-9831786DE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9278"/>
            <a:ext cx="10515600" cy="3724032"/>
          </a:xfrm>
        </p:spPr>
      </p:pic>
    </p:spTree>
    <p:extLst>
      <p:ext uri="{BB962C8B-B14F-4D97-AF65-F5344CB8AC3E}">
        <p14:creationId xmlns:p14="http://schemas.microsoft.com/office/powerpoint/2010/main" val="2764620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3F35F-5DA6-4D9B-90F3-0C8B4EB15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9B8E50-B96E-4F5F-9857-79554056B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409846"/>
          </a:xfrm>
        </p:spPr>
      </p:pic>
    </p:spTree>
    <p:extLst>
      <p:ext uri="{BB962C8B-B14F-4D97-AF65-F5344CB8AC3E}">
        <p14:creationId xmlns:p14="http://schemas.microsoft.com/office/powerpoint/2010/main" val="1458271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9CEE-B971-4322-8524-CD898F737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Homepage: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17E38C-A19E-4D26-88B3-2774B6FFC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745" y="1825625"/>
            <a:ext cx="9790510" cy="4351338"/>
          </a:xfrm>
        </p:spPr>
      </p:pic>
    </p:spTree>
    <p:extLst>
      <p:ext uri="{BB962C8B-B14F-4D97-AF65-F5344CB8AC3E}">
        <p14:creationId xmlns:p14="http://schemas.microsoft.com/office/powerpoint/2010/main" val="215830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222</Words>
  <Application>Microsoft Office PowerPoint</Application>
  <PresentationFormat>Widescreen</PresentationFormat>
  <Paragraphs>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SHOP 24x7 </vt:lpstr>
      <vt:lpstr>Technologies Used: </vt:lpstr>
      <vt:lpstr>Responsibilities:</vt:lpstr>
      <vt:lpstr>Project URL</vt:lpstr>
      <vt:lpstr>HomePage</vt:lpstr>
      <vt:lpstr>Registration:</vt:lpstr>
      <vt:lpstr>Nodemailer: Email Confirmation After Registration</vt:lpstr>
      <vt:lpstr>Login:</vt:lpstr>
      <vt:lpstr>Customer Homepage:</vt:lpstr>
      <vt:lpstr>Product: Category</vt:lpstr>
      <vt:lpstr>Product: Detail</vt:lpstr>
      <vt:lpstr>Customer: Orders</vt:lpstr>
      <vt:lpstr>Admin Homepage:</vt:lpstr>
      <vt:lpstr>Admin: Manage Products</vt:lpstr>
      <vt:lpstr>Admin: Manage Users</vt:lpstr>
      <vt:lpstr>Admin: Manage Orders</vt:lpstr>
      <vt:lpstr>Profile:</vt:lpstr>
      <vt:lpstr> Thanks To the Trainer And Team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 24x7 </dc:title>
  <dc:creator>AJITH CHOWDARY ATTANTI</dc:creator>
  <cp:lastModifiedBy>Sakhan Bhatia</cp:lastModifiedBy>
  <cp:revision>11</cp:revision>
  <dcterms:created xsi:type="dcterms:W3CDTF">2021-07-30T14:34:13Z</dcterms:created>
  <dcterms:modified xsi:type="dcterms:W3CDTF">2021-07-30T16:33:08Z</dcterms:modified>
</cp:coreProperties>
</file>