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6" r:id="rId9"/>
  </p:sldIdLst>
  <p:sldSz cx="18288000" cy="10287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Bahnschrift SemiBold SemiConden" pitchFamily="34" charset="0"/>
      <p:bold r:id="rId15"/>
    </p:embeddedFont>
    <p:embeddedFont>
      <p:font typeface="Clear Sans Regular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7" d="100"/>
          <a:sy n="37" d="100"/>
        </p:scale>
        <p:origin x="-49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0" name="Group 20"/>
          <p:cNvGrpSpPr/>
          <p:nvPr/>
        </p:nvGrpSpPr>
        <p:grpSpPr>
          <a:xfrm>
            <a:off x="-35959" y="1905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0" y="3305349"/>
            <a:ext cx="7795373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05800" y="3646783"/>
            <a:ext cx="11083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 SemiConden" pitchFamily="34" charset="0"/>
              </a:rPr>
              <a:t>Unveiling Top </a:t>
            </a:r>
            <a:r>
              <a:rPr lang="en-IN" sz="4400" dirty="0" smtClean="0">
                <a:solidFill>
                  <a:schemeClr val="bg1"/>
                </a:solidFill>
                <a:latin typeface="Bahnschrift SemiBold SemiConden" pitchFamily="34" charset="0"/>
              </a:rPr>
              <a:t>Performing Categories</a:t>
            </a:r>
            <a:endParaRPr lang="en-IN" sz="4400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01200" y="440565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 SemiConden" pitchFamily="34" charset="0"/>
              </a:rPr>
              <a:t>A Data Analysis Recap</a:t>
            </a:r>
            <a:endParaRPr lang="en-IN" sz="4400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90800" y="1802096"/>
            <a:ext cx="10122355" cy="6011980"/>
            <a:chOff x="-97705" y="0"/>
            <a:chExt cx="11760000" cy="3201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7705" y="1357513"/>
              <a:ext cx="11760000" cy="1843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endParaRPr lang="en-US" sz="32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algn="ctr"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 Statement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endParaRPr lang="en-US" sz="32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endParaRPr lang="en-US" sz="32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endParaRPr lang="en-US" sz="32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36952" y="3136172"/>
            <a:ext cx="78522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Our project aimed to extract actionable insights from our dataset to inform decision-making processes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We focused on identifying the top performing categories based on the score from cleaned datasets.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107520" y="223063"/>
            <a:ext cx="905076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6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Problem Statement</a:t>
            </a:r>
            <a:endParaRPr lang="en-US" sz="66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1880297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"How </a:t>
            </a:r>
            <a:r>
              <a:rPr lang="en-US" sz="4400" dirty="0">
                <a:solidFill>
                  <a:schemeClr val="bg1"/>
                </a:solidFill>
              </a:rPr>
              <a:t>can we determine the top performing categories based on score from cleaned datasets</a:t>
            </a:r>
            <a:r>
              <a:rPr lang="en-US" sz="4400" dirty="0" smtClean="0">
                <a:solidFill>
                  <a:schemeClr val="bg1"/>
                </a:solidFill>
              </a:rPr>
              <a:t>?“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This analysis is crucial for directing resources effectively and maximizing impact in our content strategy.</a:t>
            </a:r>
          </a:p>
          <a:p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342023" y="141253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0856456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1     Understanding the Problem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8952754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 </a:t>
            </a: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    Data </a:t>
            </a: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Collection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772257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 </a:t>
            </a: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    Interpretation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87225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4	 </a:t>
            </a: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 </a:t>
            </a: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Data </a:t>
            </a: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Modeling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0519650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 smtClean="0">
                <a:solidFill>
                  <a:srgbClr val="FFFFFF"/>
                </a:solidFill>
                <a:latin typeface="Clear Sans Regular Bold"/>
              </a:rPr>
              <a:t>3     Exploratory Data Analysis 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8700" y="2324100"/>
            <a:ext cx="17259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</a:t>
            </a:r>
            <a:r>
              <a:rPr lang="en-US" sz="3600" b="1" dirty="0" smtClean="0"/>
              <a:t>Cleaning </a:t>
            </a:r>
            <a:r>
              <a:rPr lang="en-US" sz="3600" dirty="0"/>
              <a:t>Removed duplicates, handled missing values, and standardized data formats.</a:t>
            </a:r>
          </a:p>
          <a:p>
            <a:r>
              <a:rPr lang="en-US" sz="3600" b="1" dirty="0"/>
              <a:t>Exploratory Data Analysis (EDA):</a:t>
            </a:r>
            <a:r>
              <a:rPr lang="en-US" sz="3600" dirty="0"/>
              <a:t> Gained insights into dataset characteristics, distributions, and correlations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Data Modeling Approach:</a:t>
            </a:r>
            <a:r>
              <a:rPr lang="en-US" sz="3600" dirty="0"/>
              <a:t> Utilized merging techniques to combine relevant tables.</a:t>
            </a:r>
          </a:p>
          <a:p>
            <a:r>
              <a:rPr lang="en-US" sz="3600" b="1" dirty="0"/>
              <a:t>Calculating Top Performing Categories:</a:t>
            </a:r>
            <a:r>
              <a:rPr lang="en-US" sz="3600" dirty="0"/>
              <a:t> Aggregate scores for each category and identify the top 5 performers.</a:t>
            </a:r>
          </a:p>
          <a:p>
            <a:r>
              <a:rPr lang="en-US" sz="3600" b="1" dirty="0"/>
              <a:t>Results:</a:t>
            </a:r>
            <a:r>
              <a:rPr lang="en-US" sz="3600" dirty="0"/>
              <a:t> Presented the top 5 performing categories along with their respective scores.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824655" y="2933700"/>
            <a:ext cx="14984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Findings:</a:t>
            </a:r>
            <a:r>
              <a:rPr lang="en-US" sz="4400" dirty="0"/>
              <a:t> Highlighted the top performing categories and their significance.</a:t>
            </a:r>
          </a:p>
          <a:p>
            <a:r>
              <a:rPr lang="en-US" sz="4400" b="1" dirty="0"/>
              <a:t>Implications:</a:t>
            </a:r>
            <a:r>
              <a:rPr lang="en-US" sz="4400" dirty="0"/>
              <a:t> Discussed the implications of the findings on decision-making processes.</a:t>
            </a:r>
          </a:p>
          <a:p>
            <a:r>
              <a:rPr lang="en-US" sz="4400" b="1" dirty="0"/>
              <a:t>Next Steps:</a:t>
            </a:r>
            <a:r>
              <a:rPr lang="en-US" sz="4400" dirty="0"/>
              <a:t> Proposed further analysis or actions based on the insights gained.</a:t>
            </a:r>
          </a:p>
          <a:p>
            <a:endParaRPr lang="en-IN" sz="4400" dirty="0"/>
          </a:p>
        </p:txBody>
      </p:sp>
      <p:sp>
        <p:nvSpPr>
          <p:cNvPr id="28" name="TextBox 6"/>
          <p:cNvSpPr txBox="1"/>
          <p:nvPr/>
        </p:nvSpPr>
        <p:spPr>
          <a:xfrm>
            <a:off x="2742014" y="1383832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237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Graphik Regular</vt:lpstr>
      <vt:lpstr>Calibri</vt:lpstr>
      <vt:lpstr>Bahnschrift SemiBold SemiConden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11</cp:revision>
  <dcterms:created xsi:type="dcterms:W3CDTF">2006-08-16T00:00:00Z</dcterms:created>
  <dcterms:modified xsi:type="dcterms:W3CDTF">2024-04-15T16:57:19Z</dcterms:modified>
  <dc:identifier>DAEhDyfaYKE</dc:identifier>
</cp:coreProperties>
</file>