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59" r:id="rId4"/>
    <p:sldId id="256" r:id="rId5"/>
    <p:sldId id="257" r:id="rId6"/>
    <p:sldId id="258" r:id="rId7"/>
    <p:sldId id="260" r:id="rId8"/>
    <p:sldId id="261" r:id="rId9"/>
    <p:sldId id="262" r:id="rId10"/>
    <p:sldId id="264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1C751A-9733-4B9D-A85E-7B035EDA973A}">
          <p14:sldIdLst>
            <p14:sldId id="263"/>
            <p14:sldId id="267"/>
            <p14:sldId id="259"/>
            <p14:sldId id="256"/>
            <p14:sldId id="257"/>
            <p14:sldId id="258"/>
            <p14:sldId id="260"/>
            <p14:sldId id="261"/>
            <p14:sldId id="262"/>
            <p14:sldId id="264"/>
          </p14:sldIdLst>
        </p14:section>
        <p14:section name="Untitled Section" id="{E66D8700-3AAA-45C9-B28D-9C634A55D1BD}">
          <p14:sldIdLst>
            <p14:sldId id="266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39B431-DBF6-473A-A72D-16A1BC8EFB51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5795CD-16FD-4EA7-9C07-14D3F63A6A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9A4AF1-F939-4EC8-BBD6-5E92D02DA70C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391982-2D33-4F80-9129-49757458F3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0F6B6D-E660-4188-9203-DA0630CFBF73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EAE899-8D12-4453-B225-811A78833B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0C5DA1-EB72-453B-94B6-EBA0C0166BA1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04EA75-04BD-4651-91DB-04096F7EB5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BFAA7D-022A-433D-BE6B-8B844273117D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D88E2D-7317-437C-A500-391C959470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98720B-41FF-4874-B672-F87845307D5F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F551F9-AAED-494D-ABF0-CFB2F7C4C6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98A3D7-86C6-485A-AE9D-1F54801BDF5B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9DF053-F290-486C-B0D9-6AC273CF93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33EBA7-2368-47EA-B805-455F7DD2F5DB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62222B-3447-42D2-9D43-E72F779F4D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9EB94A-9F06-49AD-916F-E21447DBDC23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6C5286-89D2-4BCE-8F06-9876B9A43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7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6A52ED-6595-4622-9630-E1140FA0C759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29137F-3005-4DE0-BBEF-F549F53372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A229B7-EDB7-4EC0-97C8-6F0A07F048E0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1272F3-A9F8-4B6E-B454-F3D6EE3740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FBE89591-2F9E-48B7-90D2-BABCD4B9D882}" type="datetime1">
              <a:rPr lang="en-US"/>
              <a:pPr lvl="0"/>
              <a:t>1/26/2014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F3F74C62-BF5C-4929-B4BD-EA32428C624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1.wdp"/><Relationship Id="rId7" Type="http://schemas.openxmlformats.org/officeDocument/2006/relationships/slide" Target="slide7.xml"/><Relationship Id="rId12" Type="http://schemas.openxmlformats.org/officeDocument/2006/relationships/slide" Target="slide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20" y="0"/>
            <a:ext cx="969855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4"/>
          <p:cNvSpPr txBox="1"/>
          <p:nvPr/>
        </p:nvSpPr>
        <p:spPr>
          <a:xfrm>
            <a:off x="1933571" y="723903"/>
            <a:ext cx="2295528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000000"/>
                </a:solidFill>
                <a:uFillTx/>
                <a:latin typeface="Bahamas" pitchFamily="34"/>
                <a:ea typeface=""/>
                <a:cs typeface=""/>
              </a:rPr>
              <a:t>The</a:t>
            </a:r>
            <a:r>
              <a:rPr lang="en-US" sz="8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8172450" y="4410078"/>
            <a:ext cx="2295528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Bahamas" pitchFamily="34"/>
                <a:ea typeface=""/>
                <a:cs typeface=""/>
              </a:rPr>
              <a:t>Project.</a:t>
            </a:r>
            <a:endParaRPr lang="en-US" sz="4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27598" y="5381628"/>
            <a:ext cx="217148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	TEAM F4CE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Ajith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K S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Nitin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ea typeface=""/>
                <a:cs typeface=""/>
              </a:rPr>
              <a:t>R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2799088" y="5935626"/>
            <a:ext cx="1772280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Ananth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en-US" sz="18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Kshap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Manigandan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8710016" y="5666363"/>
            <a:ext cx="178465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PROJECT GUIDE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Ms Ajil Aylwin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20" y="213072"/>
            <a:ext cx="969855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4"/>
          <p:cNvSpPr txBox="1"/>
          <p:nvPr/>
        </p:nvSpPr>
        <p:spPr>
          <a:xfrm>
            <a:off x="1933571" y="1043498"/>
            <a:ext cx="2295528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 dirty="0">
                <a:solidFill>
                  <a:srgbClr val="000000"/>
                </a:solidFill>
                <a:uFillTx/>
                <a:latin typeface="Bahamas" pitchFamily="34"/>
                <a:ea typeface=""/>
                <a:cs typeface=""/>
              </a:rPr>
              <a:t>The</a:t>
            </a:r>
            <a:r>
              <a:rPr lang="en-US" sz="8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8172450" y="4942737"/>
            <a:ext cx="2295528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0000"/>
                </a:solidFill>
                <a:uFillTx/>
                <a:latin typeface="Bahamas" pitchFamily="34"/>
                <a:ea typeface=""/>
                <a:cs typeface=""/>
              </a:rPr>
              <a:t>Project.</a:t>
            </a:r>
            <a:endParaRPr lang="en-US" sz="4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029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4250" y="-1635698"/>
            <a:ext cx="20187432" cy="141324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998" y="740228"/>
            <a:ext cx="769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ahamas" panose="020B7200000000000000" pitchFamily="34" charset="0"/>
              </a:rPr>
              <a:t>Hardware Requirements :</a:t>
            </a:r>
            <a:endParaRPr lang="en-US" sz="5400" dirty="0">
              <a:latin typeface="Bahamas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1357" y="2343689"/>
            <a:ext cx="4357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ahamas" panose="020B7200000000000000" pitchFamily="34" charset="0"/>
              </a:rPr>
              <a:t>Server side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hamas" panose="020B7200000000000000" pitchFamily="34" charset="0"/>
              </a:rPr>
              <a:t>High compatibility laptop.</a:t>
            </a:r>
            <a:endParaRPr lang="en-US" sz="2400" dirty="0">
              <a:latin typeface="Bahamas" panose="020B72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081" y="4039484"/>
            <a:ext cx="43316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ahamas" panose="020B7200000000000000" pitchFamily="34" charset="0"/>
              </a:rPr>
              <a:t>Client side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hamas" panose="020B7200000000000000" pitchFamily="34" charset="0"/>
              </a:rPr>
              <a:t>Mobile device.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hamas" panose="020B7200000000000000" pitchFamily="34" charset="0"/>
              </a:rPr>
              <a:t>Low compatibility laptop.</a:t>
            </a:r>
            <a:endParaRPr lang="en-US" sz="2400" dirty="0">
              <a:latin typeface="Bahamas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5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4250" y="-1635698"/>
            <a:ext cx="20187432" cy="141324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998" y="740228"/>
            <a:ext cx="769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ahamas" panose="020B7200000000000000" pitchFamily="34" charset="0"/>
              </a:rPr>
              <a:t>Software Requirements :</a:t>
            </a:r>
            <a:endParaRPr lang="en-US" sz="5400" dirty="0">
              <a:latin typeface="Bahamas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5757" y="2242089"/>
            <a:ext cx="7415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ahamas" panose="020B7200000000000000" pitchFamily="34" charset="0"/>
              </a:rPr>
              <a:t>Server side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hamas" panose="020B7200000000000000" pitchFamily="34" charset="0"/>
              </a:rPr>
              <a:t>Support for LAMP integrated with python support.</a:t>
            </a:r>
            <a:endParaRPr lang="en-US" sz="2400" dirty="0">
              <a:latin typeface="Bahamas" panose="020B72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5067" y="4039483"/>
            <a:ext cx="5917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ahamas" panose="020B7200000000000000" pitchFamily="34" charset="0"/>
              </a:rPr>
              <a:t>Client side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hamas" panose="020B7200000000000000" pitchFamily="34" charset="0"/>
              </a:rPr>
              <a:t>Support for applications built on </a:t>
            </a:r>
            <a:r>
              <a:rPr lang="en-US" sz="2400" dirty="0" err="1" smtClean="0">
                <a:latin typeface="Bahamas" panose="020B7200000000000000" pitchFamily="34" charset="0"/>
              </a:rPr>
              <a:t>Kivy</a:t>
            </a:r>
            <a:r>
              <a:rPr lang="en-US" sz="2400" dirty="0" smtClean="0">
                <a:latin typeface="Bahamas" panose="020B7200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27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4250" y="-1635698"/>
            <a:ext cx="20187432" cy="141324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0514" y="682172"/>
            <a:ext cx="6415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Bahamas" panose="020B7200000000000000" pitchFamily="34" charset="0"/>
              </a:rPr>
              <a:t>Conclusion:</a:t>
            </a:r>
            <a:endParaRPr lang="en-US" sz="6600" dirty="0">
              <a:latin typeface="Bahamas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0514" y="3060892"/>
            <a:ext cx="104454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ahamas" panose="020B7200000000000000" pitchFamily="34" charset="0"/>
              </a:rPr>
              <a:t>We obtain a cross platform application that allow a cloud </a:t>
            </a:r>
          </a:p>
          <a:p>
            <a:pPr algn="ctr"/>
            <a:r>
              <a:rPr lang="en-US" sz="3200" dirty="0" smtClean="0">
                <a:latin typeface="Bahamas" panose="020B7200000000000000" pitchFamily="34" charset="0"/>
              </a:rPr>
              <a:t>based access to graphics application.</a:t>
            </a:r>
          </a:p>
          <a:p>
            <a:endParaRPr lang="en-US" sz="3200" dirty="0">
              <a:latin typeface="Bahamas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1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4250" y="-1635698"/>
            <a:ext cx="20187432" cy="1413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0513" y="682172"/>
            <a:ext cx="89117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Bahamas" panose="020B7200000000000000" pitchFamily="34" charset="0"/>
              </a:rPr>
              <a:t>Future Enhancements:</a:t>
            </a:r>
            <a:endParaRPr lang="en-US" sz="6600" dirty="0">
              <a:latin typeface="Bahamas" panose="020B7200000000000000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9363" y="3017350"/>
            <a:ext cx="8816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ahamas" panose="020B7200000000000000" pitchFamily="34" charset="0"/>
              </a:rPr>
              <a:t>Access to the technology over the internet.</a:t>
            </a:r>
          </a:p>
          <a:p>
            <a:pPr algn="ctr"/>
            <a:r>
              <a:rPr lang="en-US" sz="3200" dirty="0" smtClean="0">
                <a:latin typeface="Bahamas" panose="020B7200000000000000" pitchFamily="34" charset="0"/>
              </a:rPr>
              <a:t>Thus allowing the software to be commercialized.</a:t>
            </a:r>
          </a:p>
          <a:p>
            <a:endParaRPr lang="en-US" sz="3200" dirty="0">
              <a:latin typeface="Bahamas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20" y="213072"/>
            <a:ext cx="969855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4"/>
          <p:cNvSpPr txBox="1"/>
          <p:nvPr/>
        </p:nvSpPr>
        <p:spPr>
          <a:xfrm>
            <a:off x="1933571" y="1043498"/>
            <a:ext cx="2295528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 dirty="0">
                <a:solidFill>
                  <a:srgbClr val="000000"/>
                </a:solidFill>
                <a:uFillTx/>
                <a:latin typeface="Bahamas" pitchFamily="34"/>
                <a:ea typeface=""/>
                <a:cs typeface=""/>
              </a:rPr>
              <a:t>The</a:t>
            </a:r>
            <a:r>
              <a:rPr lang="en-US" sz="8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8172450" y="4942737"/>
            <a:ext cx="2295528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0000"/>
                </a:solidFill>
                <a:uFillTx/>
                <a:latin typeface="Bahamas" pitchFamily="34"/>
                <a:ea typeface=""/>
                <a:cs typeface=""/>
              </a:rPr>
              <a:t>Project.</a:t>
            </a:r>
            <a:endParaRPr lang="en-US" sz="4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23547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4250" y="-1635698"/>
            <a:ext cx="20187432" cy="141324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0" y="425470"/>
            <a:ext cx="104013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ahamas" panose="020B7200000000000000" pitchFamily="34" charset="0"/>
              </a:rPr>
              <a:t>Outline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amas" panose="020B7200000000000000" pitchFamily="34" charset="0"/>
                <a:hlinkClick r:id="rId4" action="ppaction://hlinksldjump"/>
              </a:rPr>
              <a:t>Introduction and Motivation.</a:t>
            </a:r>
            <a:endParaRPr lang="en-US" sz="2800" dirty="0" smtClean="0">
              <a:latin typeface="Bahamas" panose="020B7200000000000000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amas" panose="020B7200000000000000" pitchFamily="34" charset="0"/>
                <a:hlinkClick r:id="rId4" action="ppaction://hlinksldjump"/>
              </a:rPr>
              <a:t>The Technology.</a:t>
            </a:r>
            <a:endParaRPr lang="en-US" sz="2800" dirty="0" smtClean="0">
              <a:latin typeface="Bahamas" panose="020B7200000000000000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amas" panose="020B7200000000000000" pitchFamily="34" charset="0"/>
                <a:hlinkClick r:id="rId5" action="ppaction://hlinksldjump"/>
              </a:rPr>
              <a:t>What is wrong with the current design?</a:t>
            </a:r>
            <a:endParaRPr lang="en-US" sz="2800" dirty="0" smtClean="0">
              <a:latin typeface="Bahamas" panose="020B7200000000000000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amas" panose="020B7200000000000000" pitchFamily="34" charset="0"/>
              </a:rPr>
              <a:t>Solution: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amas" panose="020B7200000000000000" pitchFamily="34" charset="0"/>
                <a:hlinkClick r:id="rId6" action="ppaction://hlinksldjump"/>
              </a:rPr>
              <a:t>Freedom in the cloud.</a:t>
            </a:r>
            <a:endParaRPr lang="en-US" sz="2800" dirty="0" smtClean="0">
              <a:latin typeface="Bahamas" panose="020B7200000000000000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amas" panose="020B7200000000000000" pitchFamily="34" charset="0"/>
              </a:rPr>
              <a:t>Step 1 : </a:t>
            </a:r>
            <a:r>
              <a:rPr lang="en-US" sz="2800" dirty="0" smtClean="0">
                <a:latin typeface="Bahamas" panose="020B7200000000000000" pitchFamily="34" charset="0"/>
                <a:hlinkClick r:id="rId7" action="ppaction://hlinksldjump"/>
              </a:rPr>
              <a:t>Server to client interaction.</a:t>
            </a:r>
            <a:endParaRPr lang="en-US" sz="2800" dirty="0" smtClean="0">
              <a:latin typeface="Bahamas" panose="020B7200000000000000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amas" panose="020B7200000000000000" pitchFamily="34" charset="0"/>
              </a:rPr>
              <a:t>Step 2 : </a:t>
            </a:r>
            <a:r>
              <a:rPr lang="en-US" sz="2800" dirty="0" smtClean="0">
                <a:latin typeface="Bahamas" panose="020B7200000000000000" pitchFamily="34" charset="0"/>
                <a:hlinkClick r:id="rId8" action="ppaction://hlinksldjump"/>
              </a:rPr>
              <a:t>Client to Server interaction.</a:t>
            </a:r>
            <a:endParaRPr lang="en-US" sz="2800" dirty="0" smtClean="0">
              <a:latin typeface="Bahamas" panose="020B7200000000000000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amas" panose="020B7200000000000000" pitchFamily="34" charset="0"/>
              </a:rPr>
              <a:t>Technology being used: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amas" panose="020B7200000000000000" pitchFamily="34" charset="0"/>
                <a:hlinkClick r:id="rId9" action="ppaction://hlinksldjump"/>
              </a:rPr>
              <a:t>Hardware</a:t>
            </a:r>
            <a:endParaRPr lang="en-US" sz="2800" dirty="0" smtClean="0">
              <a:latin typeface="Bahamas" panose="020B7200000000000000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amas" panose="020B7200000000000000" pitchFamily="34" charset="0"/>
                <a:hlinkClick r:id="rId10" action="ppaction://hlinksldjump"/>
              </a:rPr>
              <a:t>S</a:t>
            </a:r>
            <a:r>
              <a:rPr lang="en-US" sz="2800" dirty="0" smtClean="0">
                <a:latin typeface="Bahamas" panose="020B7200000000000000" pitchFamily="34" charset="0"/>
                <a:hlinkClick r:id="rId10" action="ppaction://hlinksldjump"/>
              </a:rPr>
              <a:t>oftware</a:t>
            </a:r>
            <a:endParaRPr lang="en-US" sz="2800" dirty="0" smtClean="0">
              <a:latin typeface="Bahamas" panose="020B7200000000000000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amas" panose="020B7200000000000000" pitchFamily="34" charset="0"/>
                <a:hlinkClick r:id="rId11" action="ppaction://hlinksldjump"/>
              </a:rPr>
              <a:t>Conclusion.</a:t>
            </a:r>
            <a:endParaRPr lang="en-US" sz="2800" dirty="0" smtClean="0">
              <a:latin typeface="Bahamas" panose="020B7200000000000000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amas" panose="020B7200000000000000" pitchFamily="34" charset="0"/>
                <a:hlinkClick r:id="rId12" action="ppaction://hlinksldjump"/>
              </a:rPr>
              <a:t>Future Enhancement.</a:t>
            </a:r>
            <a:endParaRPr lang="en-US" sz="2800" dirty="0" smtClean="0">
              <a:latin typeface="Bahamas" panose="020B7200000000000000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hamas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2" y="0"/>
            <a:ext cx="9698557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1680" y="-9991584"/>
            <a:ext cx="41027390" cy="290111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L -0.00013 0.00023 C -0.03021 0.00486 -0.06081 0.00579 -0.0905 0.01482 C -0.11133 0.02107 -0.13034 0.03704 -0.15091 0.04468 C -0.16432 0.04977 -0.17813 0.05255 -0.19102 0.05972 C -0.2961 0.11852 -0.16836 0.06621 -0.27162 0.10486 C -0.28151 0.11459 -0.29362 0.12107 -0.30169 0.13472 C -0.3388 0.19815 -0.33815 0.20787 -0.35182 0.26945 C -0.35521 0.54954 -0.3556 0.82917 -0.36185 1.10903 C -0.36224 1.12477 -0.36667 1.14028 -0.37201 1.15394 C -0.38373 1.18542 -0.40469 1.20972 -0.41198 1.24398 C -0.42331 1.29329 -0.4194 1.29861 -0.45235 1.3338 C -0.46472 1.34676 -0.47969 1.35232 -0.49258 1.36366 C -0.57787 1.44028 -0.52162 1.41204 -0.59297 1.43866 C -0.63932 1.48496 -0.60807 1.46204 -0.67279 1.48357 C -0.7181 1.49884 -0.72982 1.51042 -0.78347 1.51366 C -0.84011 1.51713 -0.8974 1.51366 -0.95417 1.51366 L -1.07513 1.48357 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1836" y="0"/>
            <a:ext cx="41056551" cy="2903172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3.33333E-6 L 0.00104 0.00023 C 0.00469 -0.0588 0.01732 -0.15255 0.00104 -0.2132 C -0.0026 -0.22778 -0.01406 -0.23102 -0.02148 -0.23982 C -0.02656 -0.25348 -0.03008 -0.26852 -0.03646 -0.27986 C -0.04284 -0.29144 -0.05338 -0.29398 -0.05898 -0.30648 C -0.06393 -0.3176 -0.06094 -0.33681 -0.06653 -0.34653 C -0.07213 -0.35672 -0.0819 -0.35371 -0.08906 -0.36019 C -0.09713 -0.36736 -0.10403 -0.37801 -0.11146 -0.38658 C -0.1487 -0.48611 -0.10091 -0.36412 -0.14896 -0.46667 C -0.15482 -0.47917 -0.15703 -0.49653 -0.16406 -0.50648 C -0.17018 -0.51528 -0.17943 -0.51366 -0.18659 -0.51991 C -0.21445 -0.54468 -0.20664 -0.55 -0.23151 -0.58658 C -0.23841 -0.59699 -0.24648 -0.60417 -0.25403 -0.61297 C -0.25898 -0.62686 -0.26497 -0.63889 -0.26901 -0.65324 C -0.27825 -0.68635 -0.28112 -0.74283 -0.28398 -0.77338 C -0.28659 -0.93773 -0.28711 -1.10232 -0.29153 -1.26667 C -0.29219 -1.28936 -0.29831 -1.31065 -0.29909 -1.33334 C -0.30182 -1.38218 -0.29909 -1.43102 -0.29909 -1.47986 L -0.29909 -1.47963 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28883" y="-11080559"/>
            <a:ext cx="41758874" cy="295283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00023 C 0.025 -0.00903 0.05 -0.01898 0.075 -0.02685 C 0.09245 -0.03218 0.11016 -0.0331 0.12747 -0.04005 C 0.225 -0.07986 0.1349 -0.05348 0.19492 -0.07986 C 0.21172 -0.0875 0.25898 -0.10718 0.26992 -0.12014 C 0.27734 -0.12871 0.28437 -0.13935 0.29245 -0.14653 C 0.29948 -0.15301 0.30781 -0.15371 0.31497 -0.16019 C 0.33477 -0.17778 0.35352 -0.21135 0.36745 -0.24005 C 0.37331 -0.25232 0.37747 -0.2669 0.38255 -0.2801 C 0.38503 -0.29792 0.38711 -0.31574 0.38984 -0.33357 C 0.39206 -0.34699 0.3974 -0.35949 0.3974 -0.37338 C 0.3974 -0.4581 0.39557 -0.5426 0.38984 -0.62685 C 0.38698 -0.66991 0.37109 -0.72084 0.3599 -0.76019 C 0.36237 -0.82685 0.36341 -0.89375 0.36745 -0.95996 C 0.37096 -1.01435 0.3793 -0.99514 0.3974 -1.04005 C 0.40404 -1.05625 0.40534 -1.07824 0.41237 -1.09352 C 0.41823 -1.10579 0.42852 -1.1088 0.4349 -1.12014 C 0.44375 -1.13588 0.45013 -1.15533 0.45755 -1.17338 C 0.46276 -1.18658 0.46836 -1.19908 0.4724 -1.21343 C 0.48138 -1.2456 0.47695 -1.26806 0.49492 -1.29352 C 0.50104 -1.30232 0.5099 -1.30232 0.51745 -1.30672 C 0.525 -1.32014 0.53099 -1.33635 0.53984 -1.34676 C 0.59167 -1.4081 0.54518 -1.32963 0.56992 -1.37338 L 0.56992 -1.37315 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3236" y="-20621429"/>
            <a:ext cx="42094154" cy="2976542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3.95833E-6 2.59259E-6 L 0.11263 -0.06666 C 0.12005 -0.07106 0.12734 -0.07662 0.13503 -0.07986 C 0.17279 -0.09676 0.15534 -0.0875 0.18763 -0.10648 C 0.20755 -0.10208 0.22865 -0.10532 0.24753 -0.09329 C 0.26458 -0.08241 0.2776 -0.05764 0.29258 -0.03981 C 0.30013 -0.03102 0.30872 -0.02454 0.3151 -0.01319 L 0.36003 0.0669 C 0.36758 0.08009 0.37253 0.10093 0.38255 0.10671 C 0.3901 0.11134 0.39818 0.1132 0.40508 0.12014 C 0.42083 0.13565 0.43294 0.16343 0.45013 0.17338 C 0.45755 0.17801 0.46549 0.18056 0.47253 0.18681 C 0.4806 0.19398 0.48685 0.20718 0.49505 0.21343 C 0.50456 0.2206 0.51523 0.22176 0.52513 0.22685 C 0.53268 0.23079 0.5401 0.23565 0.54753 0.24028 C 0.71549 0.21875 0.6069 0.24815 0.67513 0.21343 C 0.68633 0.20787 0.71562 0.19746 0.7276 0.18681 C 0.73568 0.17963 0.74206 0.16736 0.75013 0.16019 C 0.75716 0.15394 0.76549 0.15301 0.77253 0.14676 C 0.7806 0.13959 0.78698 0.12732 0.79505 0.12014 C 0.80221 0.11389 0.81068 0.11366 0.81758 0.10671 C 0.83333 0.09121 0.84544 0.06366 0.86263 0.05347 C 0.87005 0.04908 0.87799 0.0463 0.88516 0.04005 C 0.94323 -0.01157 0.87357 0.03357 0.93008 2.59259E-6 C 0.9776 0.00463 1.02526 0.00579 1.07253 0.01343 C 1.08945 0.01621 1.10443 0.03681 1.11745 0.05347 C 1.1276 0.06644 1.13802 0.07894 1.14753 0.09352 C 1.15547 0.10579 1.1612 0.12292 1.16992 0.13357 C 1.17656 0.14121 1.18503 0.14236 1.19245 0.14676 C 1.22617 0.20671 1.20495 0.18079 1.26003 0.21343 L 1.28242 0.22685 L 1.30495 0.24028 C 1.35247 0.23565 1.40013 0.23426 1.44753 0.22685 C 1.46276 0.22454 1.51367 0.1919 1.52253 0.18681 C 1.52995 0.18241 1.53841 0.18125 1.54492 0.17338 C 1.57331 0.13982 1.56107 0.1581 1.58255 0.12014 L 1.58255 0.12014 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6931" y="-19652074"/>
            <a:ext cx="42275065" cy="2989335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3.95833E-6 2.96296E-6 C 0.02252 0.00902 0.04518 0.01689 0.06745 0.02685 C 0.07513 0.03009 0.08385 0.03125 0.08997 0.04004 C 0.097 0.05023 0.09922 0.06782 0.10495 0.08009 C 0.11172 0.09467 0.12005 0.10671 0.12747 0.12013 C 0.12995 0.13333 0.13151 0.14745 0.13502 0.16018 C 0.13906 0.17453 0.14648 0.18541 0.15 0.2 C 0.15403 0.21689 0.15469 0.23588 0.15755 0.25347 C 0.15963 0.26689 0.1625 0.28009 0.16497 0.29351 C 0.1625 0.3824 0.16185 0.47129 0.15755 0.55995 C 0.15677 0.57407 0.15443 0.58842 0.15 0.6 C 0.14414 0.61574 0.13502 0.62662 0.12747 0.64004 C 0.10963 0.73518 0.13489 0.62013 0.09752 0.72013 C 0.0931 0.73171 0.09349 0.74745 0.08997 0.75995 C 0.08307 0.78472 0.06497 0.82523 0.05247 0.84004 C 0.04596 0.84791 0.03685 0.84652 0.02995 0.85347 C 0.01419 0.86898 -0.01498 0.90671 -0.01498 0.90671 C -0.01758 0.92013 -0.0181 0.93495 -0.02253 0.94676 C -0.02839 0.9625 -0.04245 0.96851 -0.04505 0.9868 C -0.04818 1.00879 -0.04063 1.03148 -0.0375 1.05347 C -0.02956 1.10972 -0.0224 1.11365 3.95833E-6 1.17338 C 0.01797 1.22152 0.02916 1.25671 0.06002 1.29328 C 0.06745 1.30231 0.07552 1.30972 0.08255 1.3199 C 0.09062 1.33217 0.09687 1.34791 0.10495 1.35995 C 0.16771 1.45277 0.08424 1.30972 0.15 1.42662 C 0.16888 1.52708 0.14336 1.40324 0.17252 1.50671 C 0.17604 1.51921 0.17643 1.53402 0.17995 1.54676 C 0.18398 1.56088 0.19049 1.57268 0.19505 1.58657 C 0.20989 1.63287 0.20911 1.63518 0.21758 1.67986 C 0.21471 1.7706 0.21732 1.88981 0.20247 1.98634 C 0.19831 2.01342 0.19622 2.04305 0.1875 2.06643 C 0.18255 2.07963 0.17656 2.09213 0.17252 2.10648 C 0.15612 2.16435 0.17604 2.13495 0.15 2.19976 C 0.14388 2.21504 0.12747 2.23958 0.12747 2.23958 L 0.12747 2.23958 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571" y="-4979721"/>
            <a:ext cx="42275065" cy="2989335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-2.29167E-6 -1.11111E-6 C -0.01758 -0.02199 -0.03581 -0.04259 -0.0526 -0.06643 C -0.12474 -0.16921 -0.02942 -0.05254 -0.09752 -0.1331 C -0.10013 -0.14653 -0.10338 -0.15949 -0.10508 -0.17315 C -0.11198 -0.22801 -0.11185 -0.26643 -0.12005 -0.31991 C -0.12422 -0.34699 -0.1263 -0.37639 -0.13502 -0.39977 C -0.15703 -0.45833 -0.14466 -0.42708 -0.17252 -0.49329 C -0.17513 -0.50648 -0.17448 -0.52338 -0.18008 -0.5331 C -0.19778 -0.56458 -0.24349 -0.60926 -0.27005 -0.61319 L -0.36015 -0.62662 C -0.38581 -0.63565 -0.40286 -0.64074 -0.4276 -0.65324 C -0.43515 -0.65717 -0.44258 -0.66204 -0.45013 -0.66643 C -0.45508 -0.67986 -0.45833 -0.69606 -0.4651 -0.70648 C -0.47864 -0.72754 -0.49505 -0.74213 -0.51015 -0.75995 C -0.51758 -0.76875 -0.52617 -0.77523 -0.53255 -0.78657 C -0.58489 -0.8794 -0.55703 -0.85741 -0.60755 -0.87986 C -0.6151 -0.89329 -0.62096 -0.91041 -0.63008 -0.91991 C -0.63906 -0.92893 -0.65026 -0.92801 -0.66015 -0.9331 C -0.67526 -0.9412 -0.68971 -0.95301 -0.70508 -0.95995 C -0.7151 -0.96435 -0.72526 -0.96805 -0.73515 -0.97315 C -0.75026 -0.98125 -0.78008 -0.99977 -0.78008 -0.99977 C -0.8401 -0.99537 -0.90026 -0.99421 -0.96015 -0.98657 C -0.96575 -0.98588 -1.00495 -0.96666 -1.01263 -0.95995 C -1.04544 -0.93079 -1.02383 -0.9331 -1.04258 -0.9331 L -1.04258 -0.9331 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149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Bahamas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sajan_sakharia07@yahoo.com</dc:creator>
  <cp:lastModifiedBy>sajan_sakharia07@yahoo.com</cp:lastModifiedBy>
  <cp:revision>29</cp:revision>
  <dcterms:created xsi:type="dcterms:W3CDTF">2014-01-14T07:14:53Z</dcterms:created>
  <dcterms:modified xsi:type="dcterms:W3CDTF">2014-01-26T16:32:08Z</dcterms:modified>
</cp:coreProperties>
</file>