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364E-9C1A-4095-AECD-04E6B987CA3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90E9-3675-455D-9BB2-4F3638D467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71438"/>
            <a:ext cx="7277100" cy="67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762000"/>
            <a:ext cx="7050056" cy="545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7" y="2012523"/>
            <a:ext cx="8369070" cy="31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163" y="319088"/>
            <a:ext cx="6797675" cy="621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0313" y="457199"/>
            <a:ext cx="6842149" cy="608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228" y="928671"/>
            <a:ext cx="7319085" cy="481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44" y="2500306"/>
            <a:ext cx="2000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Thank You</a:t>
            </a: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463" y="658813"/>
            <a:ext cx="7666065" cy="579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875" y="1428736"/>
            <a:ext cx="799188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14"/>
            <a:ext cx="7148538" cy="61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13" y="1077913"/>
            <a:ext cx="7367209" cy="485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13" y="1385888"/>
            <a:ext cx="7570815" cy="433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913" y="444500"/>
            <a:ext cx="7351739" cy="627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00050"/>
            <a:ext cx="7300914" cy="535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437" y="1357298"/>
            <a:ext cx="7558340" cy="40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2022-04-18T08:34:32Z</dcterms:created>
  <dcterms:modified xsi:type="dcterms:W3CDTF">2022-04-18T08:45:49Z</dcterms:modified>
</cp:coreProperties>
</file>