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20022728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SANTANU BANIK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12/04/1968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05/04/2011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33Y10M | 14Y01M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1989 : Bachelor of Engineering (BE) ( Mechanical );(H)- 1991 : Master of Technology (MTech)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20052731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SONJIT MALLICK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10/13/1969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02/15/2013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33Y09M | 12Y04M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DC-3-1.83-2022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163477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KODALI GANESH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08/30/1984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196073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SUBHRAJYOTI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11/21/1984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(INSTRUMENTATION)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07/02/2008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SOMVENDRA DUBEY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Engineering (BE) ( Electronics &amp; Instrumentation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20017840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SUVADEEP SARKAR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06/25/1984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11/08/2010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SOMVENDRA DUBEY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Electronics &amp; Instrumentation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10006358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PRADIP KUMAR MAJUMDAR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12/03/1972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01/17/2009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Raja Das | 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28Y00M | 16Y05M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20060460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SILADITYA MUKHERJEE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11/22/1984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08/16/2013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DHRUBA CHAKRABORTY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14Y08M | 11Y10M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2007 : Bachelor of Engineering (BE) ( Chemical Engineering );(H)- 2013 : Master of Science (MSc)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20023688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RAJIB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05/03/1984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(ELECT)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06/06/2011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18Y01M | 14Y00M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10006217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RAJA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10/12/1983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10/21/2008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19Y04M | 16Y07M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10006710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RANGANATH KUMAR MAJJI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06/02/1984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07/20/2010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15Y11M | 14Y11M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Technology (BTech) ( Mechanical );2009 : Master of Engineering (ME) (  );(H)- 2016 : Post Graduate Executive Management Programme (PGEMP) ( Executive Management Programme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333365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11/01/1968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05/08/2008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32Y06M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20317689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SUMAN KUMAR GAYEN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12/15/1986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03/10/2021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16Y04M | 04Y03M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20017810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KARMAKAR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06/05/1982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11/09/2010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333605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SHAONI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10/10/1979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05/14/2010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22Y03M | 15Y01M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(H)- 2002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333721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BISWAS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08/05/1980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10/27/2010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22Y08M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(H)- 2002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84289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03/01/2002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30Y07M | 23Y03M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1993 : Diploma in Mechanical Engineering (DME) ( Mechanical );(H)- 2015 : Associate Member of the Institution of Engineers (AMIE)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20343843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01/09/1973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DEPUTY GENERAL MANAGER (GEOTECHNICAL)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12/12/2022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05Y02M | 02Y06M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(H)- 2009 : Master of Engineering (ME) ( Civil );2001 : Bachelor of Technology (BTech) ( No Specialisation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196901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RITTWIK KHATUA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03/18/1981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07/24/2007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2002 : Bachelor of Engineering (BE) ( Electrical &amp; Electronics );2006 : Master of Technology (MTech) (  );(H)- 2016 : Post Graduate Executive Management Programme (PGEMP) ( Executive Management Programme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745369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PAIKARA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04/21/1982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09/15/2006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TANMOY BISWAS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18Y09M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Civil );(H)- 2005 : Master of Technology (MTech)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20373482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SUTIRTHA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12/16/1977 | 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- PROCESS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08/19/2024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Samir Bhattacharyya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18Y06M | 00Y09M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1999 : Bachelor of Science (BSc) ( Chemistry );(H)- 2002 : Bachelor of Technology (BTech)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20022732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AJIT RANJAN KHATUA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01/25/1979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04/25/2011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19Y00M | 14Y01M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(H)- 2003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174909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ARPITA JANA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05/23/1981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06/29/2007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BISWAS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Technology (BTech) ( Electronics &amp; Instrumentation );(H)- 2007 : Master of Technology (MTech) ( Electronics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20018880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DEEPAK KUMAR SAHU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06/16/1976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SR.MANAGER-DESIGN &amp; ENGG (CRUSHING SYSTEMS)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12/29/2010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07/01/2034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28Y07M | 14Y05M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10006659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SUVANKAR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12/25/1986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07/14/2010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15Y11M | 14Y11M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(H)- 2009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20318771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MANIKANDAKUMARAN 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12/26/1984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04/16/2021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16Y04M | 04Y02M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196277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MANOJ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08/16/1980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07/06/2007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Engineering (BE) ( Mechanical );(H)- 2007 : Master of Technology (MTech)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10052445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JOYDEEP CHAKRABORTY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02/02/1982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08/02/2010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BISWAS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17Y06M | 14Y10M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2004 : Diploma Electrical and Electronics (DEE) ( Electrical Engineering );(H)- 2007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20020227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CHANDAN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04/20/1985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02/01/2011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14Y04M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20020966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PROSAD DAFADAR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11/12/1982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03/01/2011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Engineering (BE) ( Chemical Engineering );(H)- 2008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20348695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KALYAN GOSWAMI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06/12/1978 | 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02Y02M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Master of Technology (MTech) ( Civil );2002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196719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RAJESH KUMAR MOHAPATRA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05/05/1980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07/09/2007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21Y06M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(H)- 2003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10052590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MAIDUL ALI S 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10/11/1980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10/04/2010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BILAS DAS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16Y07M | 14Y08M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138088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SANJOY BERA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11/25/1970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09/26/2005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RABIN DAS | 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30Y02M | 19Y08M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Science (BSc) ( Science );1994 : ITI Draughtsman (Mechanical) ( Mechanical );1999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20019520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SATTWIK NAG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06/06/1983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01/10/2011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18Y00M | 14Y05M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20007771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08/20/1974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Head Instrumentation &amp; Automation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02/22/2010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29Y09M | 15Y03M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DC3 (SHL)-2.98-2023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(H)- 1995 : Bachelor of Engineering (BE) ( Electrical &amp; Electronics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244532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SHUKDEB MANNA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05/28/1985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SANTANU BANIK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15Y11M | 15Y11M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136923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SOUMEN MALLICK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02/06/1974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02/01/2005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BIPUL RANJAN DAS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28Y02M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1996 : ITI Draughtsman (Mechanical) ( Mechanical );(H)- 2004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20102797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SHANTANU KUMAR KHAMARU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07/28/1986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10/06/2015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15Y04M | 09Y08M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163397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SOMRAJ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07/12/1982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PARAMARTHA SOM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20103069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SUMAN PODDER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01/23/1982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10/14/2015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BILAS DAS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19Y10M | 09Y08M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66623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10/08/1981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DGM-DESIGN &amp; ENGG (CRUSHING SYSTEMS)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11/16/2007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19Y07M | 17Y07M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Instrumentation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20053757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KUMAR PAL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10/17/1974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03/25/2013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26Y09M | 12Y02M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173249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AMAR KUMAR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05/01/1976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(MECH)-PIPING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12/22/2006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07/01/2034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26Y09M | 18Y05M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163028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SANTI GOPAL 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01/13/1974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05/09/2006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28Y07M | 19Y01M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);(H)- 2015 : Bachelor of Engineering (BE) ( Automobile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83014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PARAMARTHA SOM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02/09/1974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SR.DGM (CONSTRUCTION METHODS)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10/01/1998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Ranjit Ghosh | M4-B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27Y11M | 26Y08M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DC-3-3.05-2023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Bachelor of Engineering (BE) ( Civil );2008 : Master of Engineering (ME) ( Structural Engineering );(H)- 2014 : Chartered Engineer (CEng)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20055744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TATSAT DUTTA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12/18/1984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06/01/2013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12Y00M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2004 : Diploma in Mechanical Engineering (DME) ( Mechanical );(H)- 2007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SAIKAT SRIMANI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08/24/1975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03/07/2005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28Y08M | 20Y03M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20020991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RABIN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11/22/1984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03/08/2011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18Y02M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GOBINDA GOSWAMI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01/29/1978 | 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02/01/2005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22Y06M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Science (BSc) ( Science );2001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80662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12/23/1967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05/06/1996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33Y05M | 29Y01M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DC3 (SHL)-2.23-2023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136872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PAROMITA BASAK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12/26/1973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01/24/2005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GUHA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27Y06M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Electronics &amp; Telecommunication ( Electronics &amp; Telecommunication );(H)- 2003 : Associate Member of the Institution of Engineers (AMIE)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10006158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RAJARSHI MITRA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11/22/1984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09/04/2008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20051604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NABANKUR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04/14/1982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12/29/2012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12Y05M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163341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CHETAN KHODKE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10/05/1982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- CIVIL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TANMOY BISWAS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DC-2-2.6-2023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Structural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196978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PRASENJIT HALDER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04/04/1980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08/07/2007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19Y11M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Production Engineering );(H)- 2005 : Master of Technology (MTech)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333652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DHRUBA CHAKRABORTY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12/03/1970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07/29/2010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30Y11M | 14Y10M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(H)- 1993 : Bachelor of Engineering (BE)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66198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07/22/1968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01/03/1993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34Y05M | 32Y05M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1989 : Diploma Electrical and Electronics (DEE) ( Electrical Engineering );(H)- 1997 : Associate Member of the Institution of Engineers (AMIE)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20341513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09/06/1967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10/25/2022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Samir Bhattacharyya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23Y09M | 02Y07M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1990 : Bachelor of Engineering (BE) ( Chemical Engineering );(H)- 2000 : Master of Engineering (ME)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196495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DEBOSREE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10/22/1979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PRINCIPAL ARCHITECT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07/11/2007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21Y10M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DC-2-2.79-2022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Architecture (BArch) ( Architecture );(H)- 2007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66604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AJAYA KUMAR DASH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07/18/1984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(ENGINEERING)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07/06/2008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20036062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PARTHA AICH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08/26/1968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10/24/2011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01/01/2018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33Y09M | 13Y07M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1991 : Bachelor of Engineering (BE) ( Civil );(H)- 2002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20061039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AMLAN BASU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06/29/1967 | 58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08/26/2013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32Y05M | 11Y10M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(H)- 1988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137073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BHASKAR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03/17/1968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03/01/2005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33Y03M | 20Y03M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20318641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BIDESH SAHA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01/03/1979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04/12/2021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20Y08M | 04Y02M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Technology (BTech) ( Chemical Engineering );2017 : Master of Engineering (ME) ( Hydraulic &amp; Water Resources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20021570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PAL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06/04/1979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03/18/2011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21Y04M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Technology (BTech) ( Civil );(H)- 2014 : Post Graduate Diploma in Business Management (PGDBM) ( Business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66403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BINU MS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01/07/1975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08/26/1998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29Y06M | 26Y09M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);(H)- 2011 : Associate Member of the Institution of Engineers (AMIE)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58685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CHANDRASHEKHAR KARYAKARTE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11/23/1981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SR.MANAGER - PRODUCT DESIGN (APRON FEEDER)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AMN Tower, Powai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08/14/2006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20Y05M | 18Y10M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Mechanical );(H)- 2010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MOHAMAD ALI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03/13/1970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(ENGINEERING)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Kansbahal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10/10/1998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34Y05M | 26Y08M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1992 : Diploma in Mechanical Engineering (DME) ( Mechanical );1996 : Post Graduate Diploma in Production Management (PGDPM) ( Production Management );1997 : Technician Engineers Exam (  );(H)- 2002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20022425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PRANAB KUMAR SARKAR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11/07/1976 | 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03/14/2011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18Y05M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1998 : Diploma in Mechanical Engineering (DME) ( Mechanical );(H)- 2004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10006864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MANICKAVEL 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02/05/1985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12/14/2010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Palaniappan T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15Y06M | 14Y06M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Engineering (BE) ( Civil );(H)- 2009 : Master of Engineering (ME) ( Structural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20020232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MD FERADUL SHAIKH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04/14/1983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02/07/2011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19Y11M | 14Y04M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333054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PRASENJIT GUIN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01/10/1968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07/18/2006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33Y04M | 18Y11M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136289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SANKHA DASGUPTA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11/07/1976 | 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03/12/2004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26Y04M | 21Y03M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10052094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SRIDAM MONDAL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04/11/1983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05/04/2010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15Y01M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20189207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SUSMIT PAUL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11/26/1983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05/29/2019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18Y01M | 06Y00M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20102796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SOMNATH SIKDAR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08/23/1981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10/08/2015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SONJIT MALLICK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09Y08M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20343430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 KUMAR DATTA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05/15/1982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12/17/2022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20Y10M | 02Y06M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Master in Management Studies ( No Specialisation );1999 : Master in Management Studies ( General );(H)- 2004 : Master in Management Studies ( Metallurgical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20348697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SAIKAT CHAKRABORTY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11/05/1983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04/18/2023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18Y03M | 02Y02M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163650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GUHA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09/05/1974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26Y02M | 18Y11M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(H)- 1998 : Bachelor of Engineering (BE) ( Electronics &amp; Telecommunication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197919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UJJWAL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01/02/1980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09/20/2007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SANTANU BANIK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19Y08M | 17Y09M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Hydraulics and Water Resources Engineering (HWRE) ( Mechanical );(H)- 2018 : Hydraulics and Water Resources Engineering (HWRE) ( Hydraulic &amp; Water Resources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20019970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MAKLESUR RAHMAN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04/25/1987 | 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01/11/2011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NIRMALYA BARMAN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16Y07M | 14Y05M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DC-2-2.79-2025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20010312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10/02/1972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07/06/2010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PARTHA AICH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18Y10M | 14Y11M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(H)- 1996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333148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SURAJIT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11/03/1967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06/11/2007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34Y08M | 18Y00M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(H)- 1989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20022919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DEBI PRASAD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10/15/1971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04/30/2011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22Y03M | 14Y01M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1993 : Bachelor of Engineering (BE) ( Civil );1995 : Master of Engineering (ME) ( Civil );(H)- 2007 : Doctor of Philosophy (PhD) ( 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20110607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DEBASANKAR MAITI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09/24/1980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Asst General Manager - Design &amp; Engineering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05/02/2016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16Y08M | 09Y01M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Engineering (BE) ( Aeronautics );(H)- 2008 : Master of Technology (MTech) ( Naval Architecture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20348657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KUMAR JANA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01/07/1979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(MECHANICAL)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05/10/2023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11Y00M | 02Y01M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2007 : Bachelor of Technology (BTech) ( Mechanical );2001 : Diploma in Mechanical Engineering (DME) ( Mechanical );(H)- 2017 : Master of Business Administration (MBA) ( Systems Management );2001 : Diploma in Computer Application (DCA) ( No Specialisation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20354314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JANA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12/03/1980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- Civil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06/28/2023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PARAMARTHA SOM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15Y00M | 01Y11M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Civil Engineering );(H)- 2005 : Master of Technology (MTech)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138048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BARUN KUMAR BHOWMICK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12/22/1971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(INSTRUMENTATION)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08/29/2005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GUHA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29Y03M | 19Y09M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Diploma Electrical and Electronics (DEE)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20061036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PROMIT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12/31/1980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08/20/2013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Rittwik Khatua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20Y06M | 11Y10M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20077715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ARNAB DUTTA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01/12/1979 | 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12/15/2014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ANIRBAN SEN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20Y08M | 10Y06M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2002 : Diploma in Electrical Engineering ( Electrical Engineering );(H)- 2004 : Bachelor of Technology (BTech)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20103352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ARADHANA SEN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05/11/1977 | 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10/20/2015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07/01/2035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23Y11M | 09Y07M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(H)- 2000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243297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BRAHMASAKTI BHATTACHARYA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12/13/1967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04/02/2008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34Y06M | 17Y02M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(H)- 1989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136986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MANAS KUMAR KHARA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01/05/1971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02/16/2005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PAIKARA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31Y00M | 20Y04M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Diploma in Civil Engineering (DCE) ( Civil );(H)- 1993 : Bachelor of Science (BSc) ( Science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20022049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12/05/1968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04/05/2011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33Y03M | 14Y02M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1991 : Bachelor of Engineering (BE) ( Mechanical );(H)- 1995 : Master of Engineering (ME) ( Collaborative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138056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SANKAR KUMAR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01/03/1968 | 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09/01/2005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04/07/2026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32Y01M | 19Y09M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(H)- 1992 : Diploma in Civil Engineering (DCE)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333718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SHYENJIT MAITY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12/27/1980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10/26/2010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TANMOY BISWAS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2004 : Bachelor of Engineering (BE) ( Civil );(H)- 2006 : Master of Engineering (ME)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20022557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MANOJ LAL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02/15/1980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04/11/2011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17Y09M | 14Y02M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2002 : Diploma in Chemical Technology (DCT) ( Chemical Engineering );2005 : Bachelor of Engineering (BE) ( Chemical Engineering );(H)- 2007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20343159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PARITOSH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01/08/1982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(ELECTRICAL)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11/22/2022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Rittwik Khatua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02Y10M | 02Y06M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20054906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MUKUL MANDAL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08/28/1981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05/06/2013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18Y03M | 12Y01M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Mechanical );(H)- 2006 : Master of Technology (MTech) ( Design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137028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SUJATA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05/07/1971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02/21/2005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31Y01M | 20Y03M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(H)- 1992 : Diploma Electrical and Electronics (DEE)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20021230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BIPUL RANJAN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01/01/1973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03/09/2011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29Y11M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DC-2-2.26-2016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Diploma in Mechanical Engineering (DME)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20021048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CHHATAIT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07/28/1980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02/09/2011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DIPANKAR BERA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20Y05M | 14Y04M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174992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SUDAKSHINA MAITY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12/05/1982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07/02/2007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AMAR KUMAR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Technology (BTech) ( Chemical Engineering );(H)- 2007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138900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GOURAB GOSWAMI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12/26/1969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02/15/2006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ARUP CHATTERJEE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01/01/2028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32Y07M | 19Y04M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(H)- 1992 : Bachelor of Engineering (BE)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333367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SUGATA CHATTERJEE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09/27/1973 | 51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05/05/2008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1996 : Bachelor of Engineering (BE) ( Civil );(H)- 2002 : Post Graduate Diploma in Business Management (PGDBM) ( Business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66400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05/03/1975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08/26/1998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 REDDY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26Y09M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DC-2-2.26-2017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137242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SHAMBHU MALLICK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09/05/1972 | 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03/28/2005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20Y02M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Diploma in Civil Engineering (DCE)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80757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05/17/1971 | 54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07/15/1996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Abesh Saha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30Y00M | 28Y11M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1993 : Bachelor of Engineering (BE) ( Civil );(H)- 1996 : Master of Engineering (ME) ( Structural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163609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BISWAJIT DATTA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07/18/1971 | 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07/05/2006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Samir Bhattacharyya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10/01/2029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29Y08M | 18Y11M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DC-3-2.5-2025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(H)- 1994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20360621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JAYANTA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04/20/1986 | 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(Instrumentation)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11/06/2023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16Y09M | 01Y07M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Technology (BTech) ( Electronics &amp; Communication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20362977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ARNAB SINHA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10/07/1987 | 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12/26/2023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5.75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14Y09M | 01Y05M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2010 : Bachelor of Engineering (BE) ( Mechanical );(H)- 2021 : Master of Business Administration (MBA) ( No Specialisation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10052004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AVIJIT MARICK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08/06/1984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03/16/2010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16Y10M | 15Y03M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(H)- 2008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20317732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ARUNKUMAR T 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01/02/1976 | 49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03/11/2021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20Y10M | 04Y03M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2008 : Post Graduate Programme in Management (PGPM) ( Business Management );2004 : Bachelor of Engineering (BE) ( Industrial Engineering );(H)- 2021 : Doctor of Philosophy (PhD) ( Business Management );1995 : Diploma in Mechanical Engineering (DME) ( Mechanical Engineering );2015 : Post Graduate Diploma in Business Management (PGDBM) ( Business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196019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ARINDAM PRODHAN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05/13/1984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07/02/2008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DEY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(H)- 2007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20104309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AVIJIT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11/10/2015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SONJIT MALLICK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21Y00M | 09Y07M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DC-2-2.25-2019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333362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BILAS DAS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01/31/1969 | 56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04/30/2008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ABHIJIT GHOSH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31Y06M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1991 : Bachelor of Engineering (BE) ( Civil );(H)- 1993 : Master of Engineering (ME)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20020567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PROJJAL GUPTA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10/26/1983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- DESIGN &amp; ENGG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02/28/2011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14Y03M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Incorporated Engineer (IEng) ( Mechanical );(H)- 2016 : Incorporated Engineer (IEng)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66405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RAM PRASAD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01/13/1975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08/26/1998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28Y09M | 26Y09M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1995 : Diploma in Mechanical Engineering (DME) ( Mechanical );2006 : Bachelor of Engineering (BE) ( Automobile Engineering );2009 : Master of Engineering (ME) ( Manufacturing );2009 : Diploma in Industrial Safety Management ( Industrial Safety );2010 : Incorporated Engineer (IEng) ( Mechanical );(H)- 2016 : Master of Business Administration (MBA) ( Human Resource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66518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SABITAVO MANDAL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04/30/1985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SR.MANAGER - DESIGN &amp; ENGG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196852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SATYANARAYANA GV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05/26/1983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08/01/2007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SETHU TV | 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2001 : Diploma in Mechanical Engineering (DME) ( Mechanical );2005 : Bachelor of Technology (BTech) ( Mechanical );(H)- 2007 : Master of Technology (MTech) ( Thermal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196745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SOMVENDRA DUBEY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09/05/1983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(ELECT)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07/23/2007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17Y10M | 17Y10M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DC-2-2.6-2024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2005 : Bachelor of Engineering (BE) ( Electrical &amp; Electronics );2007 : Master of Engineering (ME) ( Electrical Engineering );(H)- 2017 : PG-IIMA-L&amp;T MEP ( Mep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20123307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PALANIAPPAN T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09/24/1979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Chennai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12/01/2016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 REDDY | M4-A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10/01/2037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6.17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19Y11M | 08Y06M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1999 : Diploma in Civil Engineering (DCE) ( Civil );2003 : Bachelor of Engineering (BE) ( Civil );(H)- 2005 : Master of Engineering (ME) ( Structural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163432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VARUN PARIHARI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02/15/1983 | 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AYAN BHATTACHARYA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18Y11M | 17Y11M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Incorporated Engineer (IEng) ( Electrical Engineering );(H)- 2018 : Incorporated Engineer (IEng)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20062608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SUKALYAN GHOSH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11/28/1979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DGM (CHEMICAL)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10/09/2013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22Y07M | 11Y08M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2000 : Diploma in Chemical Engineering ( Chemical Engineering );(H)- 2007 : Master of Technology (MTech) ( Chemical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244371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GURUNADHA RAO S V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08/11/1984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06/30/2008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16Y11M | 16Y11M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DC-3-3.23-2025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2006 : Bachelor of Technology (BTech) ( Electrical &amp; Electronics );(H)- 2008 : Master of Technology (MTech) ( Construction Technology &amp; Management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66452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SANJIB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01/21/1981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(Product Design)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07/08/2004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ANIMESH NANDY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21Y11M | 20Y11M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DC-3-2.53-2023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Incorporated Engineer (IEng) ( No Specialisation );(H)- 2016 : Incorporated Engineer (IEng)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20016582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09/22/1969 | 55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11/01/2010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BHATTACHARYA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10/01/2027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31Y02M | 14Y07M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>
                      <a:r>
                        <a:t>DC-3 -2.62-2019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1992 : Bachelor of Engineering (BE) ( Electrical Engineering );(H)- 2019 : Master of Business Administration (MBA) ( Business Administration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333670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SUBRATA DEY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02/27/1975 | 50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08/16/2010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PARTHA AICH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01/01/2024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6.67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27Y09M | 14Y10M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1997 : Bachelor of Engineering (BE) ( Civil );(H)- 2003 : Master of Technology (MTech) ( Soil Mechanics &amp; Foundation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20366603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INDUBHUSAN MAJI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04/03/1982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- MECH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KUMAR DEY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20Y06M | 01Y02M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(H)- 2004 : Bachelor of Engineering (BE) ( Mechanical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20367907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AVIJIT BANERJEE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10/07/1983 | 41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05/24/2024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BASANTA KUMAR KUILA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18Y09M | 01Y00M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Mechanical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20367548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BAPI NASKAR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04/14/1985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05/08/2024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SAMARESH PAIKARA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None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13Y00M | 01Y01M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Technology (BTech)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20050802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KUNAL RAY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10/25/1985 | 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(ELEC)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12/10/2012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SOMA BHATTACHARYYA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15Y05M | 12Y06M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2007 : Bachelor of Technology (BTech) ( Electrical Engineering );(H)- 2012 : Master of Engineering (ME) ( Electrical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243718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ANTARA ROY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11/05/1980 | 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MANAGER (BIM)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05/05/2008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Ranjit Ghosh | M4-B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01/01/2039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7.33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22Y05M | 17Y01M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(H)- 2017 : Bachelor of Science ( Engineering Technology );2002 : Diploma in Civil Engineering (DCE)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20023638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ARIJIT NANDY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04/24/1982 | 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05/30/2011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SHIBANI CHOUDHURI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19Y09M | 14Y00M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(H)- 2005 : Bachelor of Engineering (BE) ( Power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20053853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RAJIB KUMAR BHOWMIK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01/20/1985 | 40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(MECH)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04/03/2013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KOUSIK BHATTACHARJA | M3-C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04/07/2043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18Y05M | 12Y02M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(H)- 2006 : Bachelor of Engineering (BE) ( Power Engineering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20025444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SAMBIT GIRI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01/21/1989 | 36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SR.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07/01/2012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SUJOY DUTTA CHOWDHURY | M3-A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04/07/2047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7.83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13Y11M | 12Y11M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(H)- 2011 : Bachelor of Engineering (BE)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48" name="Google Shape;155;p27"/>
          <p:cNvGraphicFramePr/>
          <p:nvPr/>
        </p:nvGraphicFramePr>
        <p:xfrm>
          <a:off x="0" y="0"/>
          <a:ext cx="12191760" cy="6290640"/>
        </p:xfrm>
        <a:graphic>
          <a:graphicData uri="http://schemas.openxmlformats.org/drawingml/2006/table">
            <a:tbl>
              <a:tblPr/>
              <a:tblGrid>
                <a:gridCol w="2546280"/>
                <a:gridCol w="1796760"/>
                <a:gridCol w="1796760"/>
                <a:gridCol w="183960"/>
                <a:gridCol w="3089160"/>
                <a:gridCol w="1928520"/>
                <a:gridCol w="850320"/>
              </a:tblGrid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PS No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20098095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Name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ARUNAVA BALL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 rowSpan="5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PHOTO</a:t>
                      </a: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 row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DOB | Age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05/11/1980 | 45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Designation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CHIEF ENGINEERING MANAGER (CIVIL)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Site | Office 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EDRC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IC | Location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M&amp;M | Kolkata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DOJ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08/10/2015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IS Name &amp; 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UDAYAN ROY | M3-B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Grade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M2-C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Last Promotion Date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p>
                      <a:r>
                        <a:t>07/01/2024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vMerge="1" gridSpan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9204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DOR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07/01/2038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FAIR 23|24|25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CP Rating 2025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5.67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9356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Total Yrs. of Exp| L&amp;T Exp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p>
                      <a:r>
                        <a:t>18Y08M | 09Y10M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gridSpan="2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DC Score|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 lIns="72000" rIns="5760" tIns="5760" bIns="0" anchor="ctr">
                      <a:noAutofit/>
                    </a:bodyPr>
                    <a:p/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92d05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50520">
                <a:tc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Qualification | Year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gridSpan="6">
                  <a:txBody>
                    <a:bodyPr lIns="72000" rIns="5760" tIns="5760" bIns="0" anchor="ctr">
                      <a:noAutofit/>
                    </a:bodyPr>
                    <a:p>
                      <a:r>
                        <a:t>2003 : Bachelor of Engineering (BE) ( Civil );(H)- 2006 : Master of Engineering (ME) ( Civil )</a:t>
                      </a: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c000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47556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Current Role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 lIns="72000" rIns="5760" tIns="576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Role Envisaged in 2025-26 (in Terms of Job Rotation/Job Enlargement)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solidFill>
                      <a:srgbClr val="ffffcc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303280">
                <a:tc gridSpan="3">
                  <a:txBody>
                    <a:bodyPr lIns="72000" rIns="5760" tIns="5760" bIns="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endParaRPr b="0" lang="en-IN" sz="1600" spc="-1" strike="noStrike">
                        <a:latin typeface="Arial"/>
                      </a:endParaRPr>
                    </a:p>
                  </a:txBody>
                  <a:tcPr anchor="ctr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cPr anchor="t" marL="72000" marR="5760">
                    <a:lnL w="9360">
                      <a:solidFill>
                        <a:srgbClr val="000000"/>
                      </a:solidFill>
                    </a:lnL>
                    <a:lnR w="9360">
                      <a:solidFill>
                        <a:srgbClr val="000000"/>
                      </a:solidFill>
                    </a:lnR>
                    <a:lnT w="9360">
                      <a:solidFill>
                        <a:srgbClr val="000000"/>
                      </a:solidFill>
                    </a:lnT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