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34" Type="http://schemas.openxmlformats.org/officeDocument/2006/relationships/slide" Target="slides/slide128.xml"/><Relationship Id="rId135" Type="http://schemas.openxmlformats.org/officeDocument/2006/relationships/slide" Target="slides/slide129.xml"/><Relationship Id="rId136" Type="http://schemas.openxmlformats.org/officeDocument/2006/relationships/slide" Target="slides/slide130.xml"/><Relationship Id="rId137" Type="http://schemas.openxmlformats.org/officeDocument/2006/relationships/slide" Target="slides/slide131.xml"/><Relationship Id="rId138" Type="http://schemas.openxmlformats.org/officeDocument/2006/relationships/slide" Target="slides/slide132.xml"/><Relationship Id="rId139" Type="http://schemas.openxmlformats.org/officeDocument/2006/relationships/slide" Target="slides/slide133.xml"/><Relationship Id="rId140" Type="http://schemas.openxmlformats.org/officeDocument/2006/relationships/slide" Target="slides/slide134.xml"/><Relationship Id="rId141" Type="http://schemas.openxmlformats.org/officeDocument/2006/relationships/slide" Target="slides/slide135.xml"/><Relationship Id="rId142" Type="http://schemas.openxmlformats.org/officeDocument/2006/relationships/slide" Target="slides/slide136.xml"/><Relationship Id="rId143" Type="http://schemas.openxmlformats.org/officeDocument/2006/relationships/slide" Target="slides/slide13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20022728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SANTANU BANIK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12/04/1968 | 56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04-05-11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NIRMALYA BARMAN | M4-A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2013-07-01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01-01-27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5.17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33Y10M | 14Y01M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1989 : Bachelor of Engineering (BE) ( Mechanical );(H)- 1991 : Master of Technology (MTech)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20052731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SONJIT MALLICK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10/13/1969 | 55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15-02-13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ABHIJIT GHOSH | M4-A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2021-01-01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01-01-28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6.17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33Y09M | 12Y04M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>
                      <a:r>
                        <a:t>DC-3-1.83-2022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(H)- 1991 : Bachelor of Engineering (BE)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163477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KODALI GANESH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08/30/1984 | 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01-07-07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SANKHA DASGUPTA | 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01-10-42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6.33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18Y11M | 17Y11M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(H)- 2006 : Bachelor of Technology (BTech)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196073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SUBHRAJYOTI GHOSH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11/21/1984 | 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(INSTRUMENTATION)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02-07-08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SOMVENDRA DUBEY | 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01-01-43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6.17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17Y11M | 16Y11M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(H)- 2007 : Bachelor of Engineering (BE) ( Electronics &amp; Instrumentation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20017840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SUVADEEP SARKAR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06/25/1984 | 41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(ELEC)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08-11-10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SOMVENDRA DUBEY | 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01-07-42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6.33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17Y11M | 14Y07M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(H)- 2006 : Bachelor of Technology (BTech) ( Electronics &amp; Instrumentation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10006358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PRADIP KUMAR MAJUMDAR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12/03/1972 | 52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17-01-09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Raja Das | 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01-01-31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5.33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28Y00M | 16Y05M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(H)- 1996 : Diploma in Mechanical Engineering (DME)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20060460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SILADITYA MUKHERJEE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11/22/1984 | 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(CHEMICAL)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16-08-13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DHRUBA CHAKRABORTY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01-01-43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7.83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14Y08M | 11Y10M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2007 : Bachelor of Engineering (BE) ( Chemical Engineering );(H)- 2013 : Master of Science (MSc) ( Chemical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20023688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RAJIB SEN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05/03/1984 | 41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(ELECT)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06-06-11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AYAN BHATTACHARYA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01-07-42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18Y01M | 14Y00M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(H)- 2006 : Bachelor of Technology (BTech) ( Electrical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10006217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RAJA DAS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10/12/1983 | 41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21-10-08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BASANTA KUMAR KUILA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01-01-42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6.83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19Y04M | 16Y07M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(H)- 2005 : Bachelor of Technology (BTech)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10006710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RANGANATH KUMAR MAJJI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06/02/1984 | 41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20-07-10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ANIMESH NANDY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01-07-42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15Y11M | 14Y11M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2006 : Bachelor of Technology (BTech) ( Mechanical );2009 : Master of Engineering (ME) (  );(H)- 2016 : Post Graduate Executive Management Programme (PGEMP) ( Executive Management Programme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333365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SUBRATA SEN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11/01/1968 | 56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08-05-08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KOUSIK BHATTACHARJA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01-01-27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5.83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32Y06M | 17Y01M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(H)- 1991 : Diploma in Mechanical Engineering (DME)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20317689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SUMAN KUMAR GAYEN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12/15/1986 | 38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10-03-21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DIPANKAR BERA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01-01-45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6.33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16Y04M | 04Y03M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(H)- 2008 : Bachelor of Engineering (BE) ( Mechanical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20017810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SURAJIT KARMAKAR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06/05/1982 | 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09-11-10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NIRMALYA BARMAN | M4-A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01-07-40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16Y08M | 14Y07M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(H)- 2008 : Bachelor of Engineering (BE)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333605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SHAONI DAS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10/10/1979 | 45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14-05-10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SUGATA CHATTERJEE | 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01-01-38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22Y03M | 15Y01M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(H)- 2002 : Bachelor of Engineering (BE)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333721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SAMBIT BISWAS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08/05/1980 | 44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(ELEC)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27-10-10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ARUP CHATTERJEE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01-10-38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22Y08M | 14Y07M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(H)- 2002 : Bachelor of Engineering (BE) ( Electrical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84289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SUJOY KUMAR DEY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10/01/1971 | 53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01-03-02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ANIMESH NANDY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01-10-29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30Y07M | 23Y03M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1993 : Diploma in Mechanical Engineering (DME) ( Mechanical );(H)- 2015 : Associate Member of the Institution of Engineers (AMIE)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20343843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BISWAJIT DAS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01/09/1973 | 52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DEPUTY GENERAL MANAGER (GEOTECHNICAL)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12-12-22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ABHIJIT GHOSH | M4-A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07-04-31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05Y02M | 02Y06M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(H)- 2009 : Master of Engineering (ME) ( Civil );2001 : Bachelor of Technology (BTech) ( No Specialisation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196901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RITTWIK KHATUA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03/18/1981 | 44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(ELEC)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24-07-07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SOMA BHATTACHARYYA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07-04-39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18Y09M | 17Y10M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2002 : Bachelor of Engineering (BE) ( Electrical &amp; Electronics );2006 : Master of Technology (MTech) (  );(H)- 2016 : Post Graduate Executive Management Programme (PGEMP) ( Executive Management Programme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745369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SAMARESH PAIKARA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04/21/1982 | 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15-09-06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TANMOY BISWAS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01-07-40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19Y09M | 18Y09M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2003 : Bachelor of Engineering (BE) ( Civil );(H)- 2005 : Master of Technology (MTech)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20373482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SUTIRTHA RAY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12/16/1977 | 47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- PROCESS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19-08-24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Samir Bhattacharyya | M4-A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01-01-36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18Y06M | 00Y09M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1999 : Bachelor of Science (BSc) ( Chemistry );(H)- 2002 : Bachelor of Technology (BTech) ( Chemical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20022732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AJIT RANJAN KHATUA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01/25/1979 | 46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25-04-11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BASANTA KUMAR KUILA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2025-01-01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07-04-37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5.83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19Y00M | 14Y01M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(H)- 2003 : Bachelor of Engineering (BE)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174909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ARPITA JANA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05/23/1981 | 44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(ELEC)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29-06-07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SAMBIT BISWAS | 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2025-01-01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01-07-39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17Y11M | 17Y11M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2005 : Bachelor of Technology (BTech) ( Electronics &amp; Instrumentation );(H)- 2007 : Master of Technology (MTech) ( Electronics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20018880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DEEPAK KUMAR SAHU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06/16/1976 | 49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SR.MANAGER-DESIGN &amp; ENGG (CRUSHING SYSTEMS)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29-12-10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SANJIB ROY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2025-01-01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01-07-34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28Y07M | 14Y05M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(H)- 1996 : Diploma in Mechanical Engineering (DME)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10006659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SUVANKAR GHOSH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12/25/1986 | 38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14-07-10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SUGATA CHATTERJEE | 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01-01-45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15Y11M | 14Y11M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(H)- 2009 : Bachelor of Technology (BTech)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20318771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MANIKANDAKUMARAN 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12/26/1984 | 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16-04-21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SANKHA DASGUPTA | 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2025-01-01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01-01-43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16Y04M | 04Y02M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(H)- 2006 : Bachelor of Engineering (BE) ( Mechanical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196277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MANOJ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08/16/1980 | 44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06-07-07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KOUSIK BHATTACHARJA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2025-01-01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01-10-38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17Y11M | 17Y11M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2005 : Bachelor of Engineering (BE) ( Mechanical );(H)- 2007 : Master of Technology (MTech)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10052445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JOYDEEP CHAKRABORTY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02/02/1982 | 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(ELEC)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02-08-10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SAMBIT BISWAS | 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2025-01-01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07-04-40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17Y06M | 14Y10M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2004 : Diploma Electrical and Electronics (DEE) ( Electrical Engineering );(H)- 2007 : Bachelor of Technology (BTech) ( Electrical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20020227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CHANDAN DAS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04/20/1985 | 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01-02-11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SURAJIT ROY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2025-01-01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01-07-43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16Y08M | 14Y04M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(H)- 2008 : Bachelor of Engineering (BE)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20020966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PROSAD DAFADAR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11/12/1982 | 42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(CHEMICAL)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01-03-11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SHIBANI CHOUDHURI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2025-01-01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01-01-41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16Y08M | 14Y03M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2006 : Bachelor of Engineering (BE) ( Chemical Engineering );(H)- 2008 : Master of Technology (MTech) ( Chemical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20348695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KALYAN GOSWAMI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06/12/1978 | 47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11-04-23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SUJOY DUTTA CHOWDHURY | 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2025-01-01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01-07-36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6.25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19Y09M | 02Y02M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(H)- 2005 : Master of Technology (MTech) ( Civil );2002 : Bachelor of Engineering (BE)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196719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RAJESH KUMAR MOHAPATRA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05/05/1980 | 45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09-07-07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NIRMALYA BARMAN | M4-A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2025-01-01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01-07-38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21Y06M | 17Y11M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(H)- 2003 : Bachelor of Engineering (BE)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10052590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MAIDUL ALI S K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10/11/1980 | 44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04-10-10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BILAS DAS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2025-01-01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01-01-39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16Y07M | 14Y08M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(H)- 2007 : Bachelor of Engineering (BE)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138088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SANJOY BERA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11/25/1970 | 54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26-09-05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RABIN DAS | 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2025-01-01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01-01-29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30Y02M | 19Y08M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(H)- 1991 : Bachelor of Science (BSc) ( Science );1994 : ITI Draughtsman (Mechanical) ( Mechanical );1999 : Diploma in Mechanical Engineering (DME)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20019520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SATTWIK NAG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06/06/1983 | 42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10-01-11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SANKHA DASGUPTA | 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2025-01-01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01-07-41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18Y00M | 14Y05M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(H)- 2006 : Bachelor of Engineering (BE)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20007771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AYAN BHATTACHARYA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08/20/1974 | 50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Head Instrumentation &amp; Automation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22-02-10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SAMARESH BHATTACHARYA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2021-07-01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01-10-32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29Y09M | 15Y03M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>
                      <a:r>
                        <a:t>DC3 (SHL)-2.98-2023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(H)- 1995 : Bachelor of Engineering (BE) ( Electrical &amp; Electronics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244532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SHUKDEB MANNA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05/28/1985 | 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01-07-09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SANTANU BANIK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2025-01-01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01-07-43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15Y11M | 15Y11M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(H)- 2008 : Bachelor of Technology (BTech)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136923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SOUMEN MALLICK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02/06/1974 | 51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01-02-05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BIPUL RANJAN DAS | 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2025-01-01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07-04-32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28Y02M | 20Y04M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1996 : ITI Draughtsman (Mechanical) ( Mechanical );(H)- 2004 : Diploma in Mechanical Engineering (DME)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20102797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SHANTANU KUMAR KHAMARU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07/28/1986 | 38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06-10-15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UDAYAN ROY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2025-01-01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01-10-44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7.33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15Y04M | 09Y08M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(H)- 2008 : Bachelor of Engineering (BE)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163397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SOMRAJ SEN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07/12/1982 | 42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01-07-07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PARAMARTHA SOM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2025-01-01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01-10-40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7.83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18Y11M | 17Y11M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(H)- 2006 : Bachelor of Technology (BTech)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20103069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SUMAN PODDER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01/23/1982 | 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14-10-15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BILAS DAS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2025-01-01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07-04-40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19Y10M | 09Y08M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(H)- 2004 : Bachelor of Engineering (BE)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66623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ANIRBAN SEN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10/08/1981 | 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DGM-DESIGN &amp; ENGG (CRUSHING SYSTEMS)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16-11-07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SANJIB ROY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2025-01-01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01-01-40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7.33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19Y07M | 17Y07M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(H)- 2005 : Bachelor of Engineering (BE) ( Instrumentation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20053757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SURAJIT KUMAR PAL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10/17/1974 | 50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25-03-13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KOUSIK BHATTACHARJA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2025-01-01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01-01-33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26Y09M | 12Y02M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(H)- 1998 : Bachelor of Engineering (BE)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173249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AMAR KUMAR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05/01/1976 | 49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(MECH)-PIPING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22-12-06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KOUSIK BHATTACHARJA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2025-01-01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01-07-34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26Y09M | 18Y05M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(H)- 1998 : Bachelor of Engineering (BE)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163028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SANTI GOPAL KAR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01/13/1974 | 51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09-05-06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BISWAJIT DATTA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2022-07-01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07-04-32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5.17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28Y07M | 19Y01M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1995 : Diploma in Mechanical Engineering (DME) ( Mechanical );(H)- 2015 : Bachelor of Engineering (BE) ( Automobile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83014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PARAMARTHA SOM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02/09/1974 | 51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SR.DGM (CONSTRUCTION METHODS)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01-10-98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Ranjit Ghosh | M4-B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2022-01-01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07-04-32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27Y11M | 26Y08M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>
                      <a:r>
                        <a:t>DC-3-3.05-2023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1997 : Bachelor of Engineering (BE) ( Civil );2008 : Master of Engineering (ME) ( Structural Engineering );(H)- 2014 : Chartered Engineer (CEng)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20055744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TATSAT DUTTA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12/18/1984 | 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01-06-13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NIRMALYA BARMAN | M4-A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01-01-43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17Y10M | 12Y00M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2004 : Diploma in Mechanical Engineering (DME) ( Mechanical );(H)- 2007 : Bachelor of Technology (BTech)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137098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SAIKAT SRIMANI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08/24/1975 | 49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07-03-05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BISWAJIT DATTA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01-10-33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28Y08M | 20Y03M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(H)- 1996 : Diploma in Mechanical Engineering (DME)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20020991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RABIN DAS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11/22/1984 | 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08-03-11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SHIBANI CHOUDHURI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01-01-43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7.33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18Y02M | 14Y03M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(H)- 2006 : Bachelor of Engineering (BE)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137037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GOBINDA GOSWAMI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01/29/1978 | 47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01-02-05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ANIMESH NANDY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07-04-36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7.83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22Y06M | 20Y04M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(H)- 1998 : Bachelor of Science (BSc) ( Science );2001 : Diploma in Mechanical Engineering (DME)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80662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ABESH SAHA ROY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12/23/1967 | 57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06-05-96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ABHIJIT GHOSH | M4-A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2017-07-01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01-01-26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7.33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33Y05M | 29Y01M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>
                      <a:r>
                        <a:t>DC3 (SHL)-2.23-2023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(H)- 1991 : Bachelor of Engineering (BE)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136872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PAROMITA BASAK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12/26/1973 | 51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(ELEC)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24-01-05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ANIRBAN GUHA | 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2022-07-01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01-01-32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27Y06M | 20Y04M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1995 : Diploma in Electronics &amp; Telecommunication ( Electronics &amp; Telecommunication );(H)- 2003 : Associate Member of the Institution of Engineers (AMIE) ( 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10006158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RAJARSHI MITRA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11/22/1984 | 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(ELEC)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04-09-08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AYAN BHATTACHARYA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01-01-43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17Y10M | 16Y09M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(H)- 2007 : Bachelor of Technology (BTech) ( Electrical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20051604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NABANKUR DAS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04/14/1982 | 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(ELEC)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29-12-12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ARUP CHATTERJEE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01-07-40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19Y09M | 12Y05M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(H)- 2005 : Bachelor of Engineering (BE) ( Electrical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163341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CHETAN KHODKE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10/05/1982 | 42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SR.ENGINEERING MANAGER - CIVIL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01-07-07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TANMOY BISWAS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01-01-41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18Y11M | 17Y11M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>
                      <a:r>
                        <a:t>DC-2-2.6-2023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(H)- 2005 : Bachelor of Engineering (BE) ( Structural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196978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PRASENJIT HALDER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04/04/1980 | 45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07-08-07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ANIMESH NANDY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01-07-38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6.33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19Y11M | 17Y10M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2003 : Bachelor of Engineering (BE) ( Production Engineering );(H)- 2005 : Master of Technology (MTech) ( 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333652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DHRUBA CHAKRABORTY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12/03/1970 | 54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29-07-10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NIRMALYA BARMAN | M4-A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2022-07-01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01-01-29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5.33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30Y11M | 14Y10M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(H)- 1993 : Bachelor of Engineering (BE) ( Chemical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66198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ARUP CHATTERJEE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07/22/1968 | 56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(ELEC)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03-01-93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SAMARESH BHATTACHARYA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2022-07-01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01-10-26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34Y05M | 32Y05M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1989 : Diploma Electrical and Electronics (DEE) ( Electrical Engineering );(H)- 1997 : Associate Member of the Institution of Engineers (AMIE) ( 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20341513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SHIBANI CHOUDHURI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09/06/1967 | 57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(MECHANICAL)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25-10-22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Samir Bhattacharyya | M4-A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01-10-25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23Y09M | 02Y07M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1990 : Bachelor of Engineering (BE) ( Chemical Engineering );(H)- 2000 : Master of Engineering (ME) ( Chemical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196495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DEBOSREE ROY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10/22/1979 | 45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PRINCIPAL ARCHITECT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11-07-07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ABHIJIT GHOSH | M4-A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01-01-38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7.17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21Y10M | 17Y11M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>
                      <a:r>
                        <a:t>DC-2-2.79-2022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2003 : Bachelor of Architecture (BArch) ( Architecture );(H)- 2007 : Master of Business Administration (MBA) ( Business Administration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66604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AJAYA KUMAR DASH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07/18/1984 | 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MANAGER (ENGINEERING)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06-07-08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SANJIB ROY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01-10-42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6.17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17Y11M | 16Y11M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(H)- 2007 : Bachelor of Technology (BTech)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20036062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PARTHA AICH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08/26/1968 | 56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24-10-11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ABHIJIT GHOSH | M4-A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2018-01-01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01-10-26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6.83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33Y09M | 13Y07M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1991 : Bachelor of Engineering (BE) ( Civil );(H)- 2002 : Master of Business Administration (MBA) ( Business Administration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20061039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AMLAN BASU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06/29/1967 | 58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26-08-13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KOUSIK BHATTACHARJA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01-07-25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32Y05M | 11Y10M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(H)- 1988 : Diploma in Mechanical Engineering (DME)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137073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BHASKAR DAS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03/17/1968 | 57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01-03-05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BASANTA KUMAR KUILA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07-04-26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33Y03M | 20Y03M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(H)- 1991 : Diploma in Mechanical Engineering (DME)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20318641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BIDESH SAHA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01/03/1979 | 46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12-04-21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KOUSIK BHATTACHARJA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07-04-37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20Y08M | 04Y02M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(H)- 2004 : Bachelor of Technology (BTech) ( Chemical Engineering );2017 : Master of Engineering (ME) ( Hydraulic &amp; Water Resources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20021570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ABHIJIT PAL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06/04/1979 | 46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18-03-11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SURAJIT ROY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01-07-37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21Y04M | 14Y03M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2003 : Bachelor of Technology (BTech) ( Civil );(H)- 2014 : Post Graduate Diploma in Business Management (PGDBM) ( Business Management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66403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BINU MS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01/07/1975 | 50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Chennai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26-08-98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SETHU TV | 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07-04-33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6.17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29Y06M | 26Y09M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1995 : Diploma in Mechanical Engineering (DME) ( Mechanical );(H)- 2011 : Associate Member of the Institution of Engineers (AMIE)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58685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CHANDRASHEKHAR KARYAKARTE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11/23/1981 | 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SR.MANAGER - PRODUCT DESIGN (APRON FEEDER)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AMN Tower, Powai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14-08-06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SANJIB ROY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01-01-40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20Y05M | 18Y10M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2003 : Bachelor of Engineering (BE) ( Mechanical );(H)- 2010 : Master of Business Administration (MBA) ( Business Administration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66423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MOHAMAD ALI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03/13/1970 | 55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MANAGER (ENGINEERING)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Kansbahal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10-10-98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SANJIB ROY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07-04-28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34Y05M | 26Y08M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1992 : Diploma in Mechanical Engineering (DME) ( Mechanical );1996 : Post Graduate Diploma in Production Management (PGDPM) ( Production Management );1997 : Technician Engineers Exam (  );(H)- 2002 : Bachelor of Engineering (BE)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20022425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PRANAB KUMAR SARKAR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11/07/1976 | 48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14-03-11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ANIMESH NANDY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01-01-35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18Y05M | 14Y03M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1998 : Diploma in Mechanical Engineering (DME) ( Mechanical );(H)- 2004 : Bachelor of Engineering (BE)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10006864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MANICKAVEL V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02/05/1985 | 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Chennai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14-12-10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Palaniappan T | 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07-04-43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15Y06M | 14Y06M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2006 : Bachelor of Engineering (BE) ( Civil );(H)- 2009 : Master of Engineering (ME) ( Structural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20020232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MD FERADUL SHAIKH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04/14/1983 | 42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07-02-11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Abesh Saha Roy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01-07-41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6.33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19Y11M | 14Y04M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(H)- 2005 : Bachelor of Engineering (BE)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333054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PRASENJIT GUIN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01/10/1968 | 57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18-07-06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ABHIJIT GHOSH | M4-A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2020-01-01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07-04-26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5.17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33Y04M | 18Y11M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(H)- 1991 : Bachelor of Engineering (BE)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136289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SANKHA DASGUPTA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11/07/1976 | 48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12-03-04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BISWAJIT DATTA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01-01-35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6.33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26Y04M | 21Y03M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(H)- 1998 : Bachelor of Engineering (BE)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10052094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SRIDAM MONDAL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04/11/1983 | 42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04-05-10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DIPANKAR BERA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01-07-41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18Y09M | 15Y01M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(H)- 2006 : Bachelor of Technology (BTech)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20189207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SUSMIT PAUL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11/26/1983 | 41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29-05-19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SUJOY KUMAR DEY | 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01-01-42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5.83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18Y01M | 06Y00M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(H)- 2006 : Bachelor of Engineering (BE)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20102796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SOMNATH SIKDAR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08/23/1981 | 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08-10-15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SONJIT MALLICK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01-10-39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6.17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18Y09M | 09Y08M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(H)- 2005 : Bachelor of Technology (BTech)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20343430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RAJ KUMAR DATTA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05/15/1982 | 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(MECHANICAL)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17-12-22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NIRMALYA BARMAN | M4-A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01-07-40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6.33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20Y10M | 02Y06M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1997 : Master in Management Studies ( No Specialisation );1999 : Master in Management Studies ( General );(H)- 2004 : Master in Management Studies ( Metallurgical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20348697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SAIKAT CHAKRABORTY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11/05/1983 | 41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(MECHANICAL)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18-04-23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KOUSIK BHATTACHARJA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01-01-42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6.75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18Y03M | 02Y02M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(H)- 2006 : Bachelor of Technology (BTech)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163650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ANIRBAN GUHA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09/05/1974 | 50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(ELEC)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01-07-06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AYAN BHATTACHARYA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01-10-32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26Y02M | 18Y11M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(H)- 1998 : Bachelor of Engineering (BE) ( Electronics &amp; Telecommunication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197919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UJJWAL RAY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01/02/1980 | 45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20-09-07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SANTANU BANIK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07-04-38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19Y08M | 17Y09M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2005 : Hydraulics and Water Resources Engineering (HWRE) ( Mechanical );(H)- 2018 : Hydraulics and Water Resources Engineering (HWRE) ( Hydraulic &amp; Water Resources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20019970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MAKLESUR RAHMAN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04/25/1987 | 38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11-01-11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NIRMALYA BARMAN | M4-A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2022-07-01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01-07-45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7.83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16Y07M | 14Y05M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>
                      <a:r>
                        <a:t>DC-2-2.79-2025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(H)- 2008 : Bachelor of Engineering (BE)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20010312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SUJOY DUTTA CHOWDHURY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10/02/1972 | 52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06-07-10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PARTHA AICH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01-01-31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18Y10M | 14Y11M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(H)- 1996 : Bachelor of Engineering (BE)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333148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SURAJIT ROY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11/03/1967 | 57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11-06-07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ABHIJIT GHOSH | M4-A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2020-01-01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01-01-26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34Y08M | 18Y00M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(H)- 1989 : Bachelor of Engineering (BE)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20022919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DEBI PRASAD GHOSH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10/15/1971 | 53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30-04-11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Abesh Saha Roy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01-01-30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6.33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22Y03M | 14Y01M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1993 : Bachelor of Engineering (BE) ( Civil );1995 : Master of Engineering (ME) ( Civil );(H)- 2007 : Doctor of Philosophy (PhD) ( 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20110607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DEBASANKAR MAITI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09/24/1980 | 44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Asst General Manager - Design &amp; Engineering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02-05-16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ABHIJIT GHOSH | M4-A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2022-07-01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01-10-38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6.33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16Y08M | 09Y01M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2005 : Bachelor of Engineering (BE) ( Aeronautics );(H)- 2008 : Master of Technology (MTech) ( Naval Architecture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20348657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SANJIB KUMAR JANA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01/07/1979 | 46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(MECHANICAL)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10-05-23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SUJOY KUMAR DEY | 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07-04-37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5.75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11Y00M | 02Y01M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2007 : Bachelor of Technology (BTech) ( Mechanical );2001 : Diploma in Mechanical Engineering (DME) ( Mechanical );(H)- 2017 : Master of Business Administration (MBA) ( Systems Management );2001 : Diploma in Computer Application (DCA) ( No Specialisation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20354314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SANJIB JANA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12/03/1980 | 44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- Civil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28-06-23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PARAMARTHA SOM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01-01-39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15Y00M | 01Y11M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2003 : Bachelor of Engineering (BE) ( Civil Engineering );(H)- 2005 : Master of Technology (MTech)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138048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BARUN KUMAR BHOWMICK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12/22/1971 | 53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(INSTRUMENTATION)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29-08-05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ANIRBAN GUHA | 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01-01-30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29Y03M | 19Y09M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(H)- 1994 : Diploma Electrical and Electronics (DEE) ( Electrical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20061036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PROMIT RAY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12/31/1980 | 44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(ELEC)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20-08-13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Rittwik Khatua | 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01-01-39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5.17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20Y06M | 11Y10M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(H)- 2004 : Bachelor of Technology (BTech) ( Electrical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20077715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ARNAB DUTTA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01/12/1979 | 46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(ELEC)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15-12-14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ANIRBAN SEN | 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07-04-37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20Y08M | 10Y06M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2002 : Diploma in Electrical Engineering ( Electrical Engineering );(H)- 2004 : Bachelor of Technology (BTech) ( Electrical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20103352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ARADHANA SEN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05/11/1977 | 48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20-10-15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UDAYAN ROY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01-07-35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23Y11M | 09Y07M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(H)- 2000 : Bachelor of Engineering (BE)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243297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BRAHMASAKTI BHATTACHARYA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12/13/1967 | 57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02-04-08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BASANTA KUMAR KUILA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01-01-26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34Y06M | 17Y02M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(H)- 1989 : Diploma in Mechanical Engineering (DME)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136986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MANAS KUMAR KHARA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01/05/1971 | 54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16-02-05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SAMARESH PAIKARA | 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07-04-29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6.17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31Y00M | 20Y04M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1997 : Diploma in Civil Engineering (DCE) ( Civil );(H)- 1993 : Bachelor of Science (BSc) ( Science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20022049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DIPANKAR BERA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12/05/1968 | 56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05-04-11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KOUSIK BHATTACHARJA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2020-01-01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01-01-27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33Y03M | 14Y02M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1991 : Bachelor of Engineering (BE) ( Mechanical );(H)- 1995 : Master of Engineering (ME) ( Collaborative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138056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SANKAR KUMAR DAS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01/03/1968 | 57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01-09-05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SUGATA CHATTERJEE | 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2022-07-01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07-04-26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5.17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32Y01M | 19Y09M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(H)- 1992 : Diploma in Civil Engineering (DCE)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333718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SHYENJIT MAITY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12/27/1980 | 44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26-10-10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TANMOY BISWAS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01-01-39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6.17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18Y09M | 14Y07M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2004 : Bachelor of Engineering (BE) ( Civil );(H)- 2006 : Master of Engineering (ME)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20022557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MANOJ LAL DAS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02/15/1980 | 45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SR.ENGINEERING MANAGER (CHEMICAL)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11-04-11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SHIBANI CHOUDHURI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07-04-38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5.17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17Y09M | 14Y02M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2002 : Diploma in Chemical Technology (DCT) ( Chemical Engineering );2005 : Bachelor of Engineering (BE) ( Chemical Engineering );(H)- 2007 : Master of Technology (MTech) ( Chemical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20343159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PARITOSH CHATTERJEE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01/08/1982 | 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(ELECTRICAL)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22-11-22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Rittwik Khatua | 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07-04-40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02Y10M | 02Y06M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(H)- 2005 : Bachelor of Engineering (BE) ( Electrical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20054906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MUKUL MANDAL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08/28/1981 | 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06-05-13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SUJOY KUMAR DEY | 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01-10-39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18Y03M | 12Y01M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2003 : Bachelor of Engineering (BE) ( Mechanical );(H)- 2006 : Master of Technology (MTech) ( Design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137028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SUJATA CHATTERJEE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05/07/1971 | 54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(ELEC)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21-02-05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SOMA BHATTACHARYYA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01-07-29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31Y01M | 20Y03M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(H)- 1992 : Diploma Electrical and Electronics (DEE) ( Electrical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20021230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BIPUL RANJAN DAS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01/01/1973 | 52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09-03-11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BISWAJIT DATTA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2021-07-01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01-01-31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29Y11M | 14Y03M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>
                      <a:r>
                        <a:t>DC-2-2.26-2016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(H)- 1994 : Diploma in Mechanical Engineering (DME)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20021048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SUBRATA CHHATAIT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07/28/1980 | 44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09-02-11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DIPANKAR BERA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01-10-38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5.83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20Y05M | 14Y04M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(H)- 2004 : Bachelor of Engineering (BE)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174992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SUDAKSHINA MAITY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12/05/1982 | 42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02-07-07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AMAR KUMAR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01-01-41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6.17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17Y11M | 17Y11M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2005 : Bachelor of Technology (BTech) ( Chemical Engineering );(H)- 2007 : Master of Technology (MTech) ( Chemical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138900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GOURAB GOSWAMI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12/26/1969 | 55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 MANAGER (ELEC)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15-02-06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ARUP CHATTERJEE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01-01-28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5.17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32Y07M | 19Y04M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(H)- 1992 : Bachelor of Engineering (BE) ( Electrical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333367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SUGATA CHATTERJEE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09/27/1973 | 51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05-05-08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Abesh Saha Roy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2021-01-01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01-10-31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28Y09M | 17Y01M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1996 : Bachelor of Engineering (BE) ( Civil );(H)- 2002 : Post Graduate Diploma in Business Management (PGDBM) ( Business Management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66400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SETHU TV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05/03/1975 | 50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Chennai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26-08-98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 REDDY | M4-A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2021-07-01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01-07-33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6.83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28Y09M | 26Y09M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>
                      <a:r>
                        <a:t>DC-2-2.26-2017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1995 : Diploma in Mechanical Engineering (DME) ( Mechanical );(H)- 2008 : Bachelor of Engineering (BE)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137242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SHAMBHU MALLICK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09/05/1972 | 52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28-03-05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SUJOY DUTTA CHOWDHURY | 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01-10-30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28Y09M | 20Y02M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(H)- 1994 : Diploma in Civil Engineering (DCE)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80757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UDAYAN ROY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05/17/1971 | 54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15-07-96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Abesh Saha Roy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01-07-29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30Y00M | 28Y11M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1993 : Bachelor of Engineering (BE) ( Civil );(H)- 1996 : Master of Engineering (ME) ( Structural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163609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BISWAJIT DATTA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07/18/1971 | 53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05-07-06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Samir Bhattacharyya | M4-A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2023-07-01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01-10-29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29Y08M | 18Y11M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>
                      <a:r>
                        <a:t>DC-3-2.5-2025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(H)- 1994 : Bachelor of Engineering (BE)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20360621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JAYANTA ROY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04/20/1986 | 39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(Instrumentation)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06-11-23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AYAN BHATTACHARYA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01-07-44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5.75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16Y09M | 01Y07M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(H)- 2008 : Bachelor of Technology (BTech) ( Electronics &amp; Communication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20362977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ARNAB SINHA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10/07/1987 | 37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26-12-23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KOUSIK BHATTACHARJA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01-01-46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5.75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14Y09M | 01Y05M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2010 : Bachelor of Engineering (BE) ( Mechanical );(H)- 2021 : Master of Business Administration (MBA) ( No Specialisation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10052004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AVIJIT MARICK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08/06/1984 | 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16-03-10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ANIMESH NANDY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01-10-42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16Y10M | 15Y03M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(H)- 2008 : Bachelor of Engineering (BE)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20317732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ARUNKUMAR T V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01/02/1976 | 49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Chennai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11-03-21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SETHU TV | 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07-04-34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20Y10M | 04Y03M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2008 : Post Graduate Programme in Management (PGPM) ( Business Management );2004 : Bachelor of Engineering (BE) ( Industrial Engineering );(H)- 2021 : Doctor of Philosophy (PhD) ( Business Management );1995 : Diploma in Mechanical Engineering (DME) ( Mechanical Engineering );2015 : Post Graduate Diploma in Business Management (PGDBM) ( Business Management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196019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ARINDAM PRODHAN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05/13/1984 | 41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02-07-08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SUBRATA DEY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01-07-42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17Y11M | 16Y11M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(H)- 2007 : Bachelor of Engineering (BE)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20104309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AVIJIT GHOSH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01/01/1981 | 44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10-11-15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SONJIT MALLICK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01-01-39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21Y00M | 09Y07M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>
                      <a:r>
                        <a:t>DC-2-2.25-2019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(H)- 2004 : Bachelor of Engineering (BE)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333362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BILAS DAS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01/31/1969 | 56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30-04-08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ABHIJIT GHOSH | M4-A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2021-01-01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07-04-27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6.17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31Y06M | 17Y01M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1991 : Bachelor of Engineering (BE) ( Civil );(H)- 1993 : Master of Engineering (ME)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20020567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PROJJAL GUPTA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10/26/1983 | 41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MANAGER - DESIGN &amp; ENGG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28-02-11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SANJIB ROY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01-01-42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18Y09M | 14Y03M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2006 : Incorporated Engineer (IEng) ( Mechanical );(H)- 2016 : Incorporated Engineer (IEng)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66405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RAM PRASAD ROY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01/13/1975 | 50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26-08-98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KOUSIK BHATTACHARJA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07-04-33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28Y09M | 26Y09M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1995 : Diploma in Mechanical Engineering (DME) ( Mechanical );2006 : Bachelor of Engineering (BE) ( Automobile Engineering );2009 : Master of Engineering (ME) ( Manufacturing );2009 : Diploma in Industrial Safety Management ( Industrial Safety );2010 : Incorporated Engineer (IEng) ( Mechanical );(H)- 2016 : Master of Business Administration (MBA) ( Human Resource Management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66518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SABITAVO MANDAL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04/30/1985 | 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SR.MANAGER - DESIGN &amp; ENGG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01-07-07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SANJIB ROY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01-07-43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18Y11M | 17Y11M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(H)- 2006 : Bachelor of Engineering (BE)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196852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SATYANARAYANA GV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05/26/1983 | 42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Chennai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01-08-07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SETHU TV | 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01-07-41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17Y10M | 17Y10M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2001 : Diploma in Mechanical Engineering (DME) ( Mechanical );2005 : Bachelor of Technology (BTech) ( Mechanical );(H)- 2007 : Master of Technology (MTech) ( Thermal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196745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SOMVENDRA DUBEY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09/05/1983 | 41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(ELECT)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23-07-07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AYAN BHATTACHARYA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01-10-41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7.83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17Y10M | 17Y10M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>
                      <a:r>
                        <a:t>DC-2-2.6-2024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2005 : Bachelor of Engineering (BE) ( Electrical &amp; Electronics );2007 : Master of Engineering (ME) ( Electrical Engineering );(H)- 2017 : PG-IIMA-L&amp;T MEP ( Mep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20123307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PALANIAPPAN T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09/24/1979 | 45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Chennai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01-12-16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 REDDY | M4-A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01-10-37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6.17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19Y11M | 08Y06M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1999 : Diploma in Civil Engineering (DCE) ( Civil );2003 : Bachelor of Engineering (BE) ( Civil );(H)- 2005 : Master of Engineering (ME) ( Structural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163432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VARUN PARIHARI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02/15/1983 | 42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(ELEC)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01-07-07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AYAN BHATTACHARYA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07-04-41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5.83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18Y11M | 17Y11M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2006 : Incorporated Engineer (IEng) ( Electrical Engineering );(H)- 2018 : Incorporated Engineer (IEng)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20062608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SUKALYAN GHOSH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11/28/1979 | 45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DGM (CHEMICAL)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09-10-13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SHIBANI CHOUDHURI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01-01-38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6.33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22Y07M | 11Y08M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2000 : Diploma in Chemical Engineering ( Chemical Engineering );(H)- 2007 : Master of Technology (MTech) ( Chemical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244371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GURUNADHA RAO S V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08/11/1984 | 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(ELEC)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30-06-08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SAMARESH BHATTACHARYA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01-10-42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7.83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16Y11M | 16Y11M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>
                      <a:r>
                        <a:t>DC-3-3.23-2025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2006 : Bachelor of Technology (BTech) ( Electrical &amp; Electronics );(H)- 2008 : Master of Technology (MTech) ( Construction Technology &amp; Management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66452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SANJIB ROY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01/21/1981 | 44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(Product Design)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08-07-04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ANIMESH NANDY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07-04-39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6.83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21Y11M | 20Y11M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>
                      <a:r>
                        <a:t>DC-3-2.53-2023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2003 : Incorporated Engineer (IEng) ( No Specialisation );(H)- 2016 : Incorporated Engineer (IEng)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20016582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SOMA BHATTACHARYYA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09/22/1969 | 55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(ELEC)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01-11-10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SAMARESH BHATTACHARYA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2021-01-01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01-10-27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31Y02M | 14Y07M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>
                      <a:r>
                        <a:t>DC-3 -2.62-2019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1992 : Bachelor of Engineering (BE) ( Electrical Engineering );(H)- 2019 : Master of Business Administration (MBA) ( Business Administration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333670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SUBRATA DEY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02/27/1975 | 50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16-08-10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PARTHA AICH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2024-01-01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07-04-33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27Y09M | 14Y10M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1997 : Bachelor of Engineering (BE) ( Civil );(H)- 2003 : Master of Technology (MTech) ( Soil Mechanics &amp; Foundation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20366603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INDUBHUSAN MAJI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04/03/1982 | 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- MECH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01-04-24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SUJOY KUMAR DEY | 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01-07-40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20Y06M | 01Y02M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(H)- 2004 : Bachelor of Engineering (BE)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20367907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AVIJIT BANERJEE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10/07/1983 | 41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24-05-24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BASANTA KUMAR KUILA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01-01-42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18Y09M | 01Y00M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(H)- 2006 : Bachelor of Engineering (BE) ( Mechanical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20367548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BAPI NASKAR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04/14/1985 | 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08-05-24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SAMARESH PAIKARA | 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01-07-43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13Y00M | 01Y01M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(H)- 2006 : Bachelor of Technology (BTech)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20050802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KUNAL RAY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10/25/1985 | 39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(ELEC)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10-12-12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SOMA BHATTACHARYYA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01-01-44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15Y05M | 12Y06M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2007 : Bachelor of Technology (BTech) ( Electrical Engineering );(H)- 2012 : Master of Engineering (ME) ( Electrical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243718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ANTARA ROY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11/05/1980 | 44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MANAGER (BIM)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05-05-08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Ranjit Ghosh | M4-B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01-01-39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7.33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22Y05M | 17Y01M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(H)- 2017 : Bachelor of Science ( Engineering Technology );2002 : Diploma in Civil Engineering (DCE)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20023638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ARIJIT NANDY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04/24/1982 | 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30-05-11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SHIBANI CHOUDHURI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01-07-40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19Y09M | 14Y00M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(H)- 2005 : Bachelor of Engineering (BE) ( Power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20053853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RAJIB KUMAR BHOWMIK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01/20/1985 | 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03-04-13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KOUSIK BHATTACHARJA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07-04-43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18Y05M | 12Y02M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(H)- 2006 : Bachelor of Engineering (BE) ( Power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20025444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SAMBIT GIRI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01/21/1989 | 36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01-07-12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SUJOY DUTTA CHOWDHURY | 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07-04-47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7.83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13Y11M | 12Y11M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(H)- 2011 : Bachelor of Engineering (BE)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20098095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ARUNAVA BALL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05/11/1980 | 45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10-08-15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UDAYAN ROY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2024-07-01 00:00:00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01-07-38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18Y08M | 09Y10M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2003 : Bachelor of Engineering (BE) ( Civil );(H)- 2006 : Master of Engineering (ME)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