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5"/>
    <p:sldMasterId id="2147483673" r:id="rId6"/>
  </p:sldMasterIdLst>
  <p:notesMasterIdLst>
    <p:notesMasterId r:id="rId7"/>
  </p:notesMasterIdLst>
  <p:sldIdLst>
    <p:sldId id="256" r:id="rId8"/>
  </p:sldIdLst>
  <p:sldSz cy="6858000" cx="12192000"/>
  <p:notesSz cx="6950075" cy="92360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A13FE9-F8A2-45E4-B3FD-90EA16B54BAF}">
  <a:tblStyle styleId="{2FA13FE9-F8A2-45E4-B3FD-90EA16B54BA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130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35412" y="0"/>
            <a:ext cx="30130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95287" y="692150"/>
            <a:ext cx="615950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95325" y="4386262"/>
            <a:ext cx="5559425" cy="415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772525"/>
            <a:ext cx="30130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35412" y="8772525"/>
            <a:ext cx="30130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:notes"/>
          <p:cNvSpPr/>
          <p:nvPr>
            <p:ph idx="2" type="sldImg"/>
          </p:nvPr>
        </p:nvSpPr>
        <p:spPr>
          <a:xfrm>
            <a:off x="395287" y="692150"/>
            <a:ext cx="6159500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95325" y="4386262"/>
            <a:ext cx="5559425" cy="4157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Instructions: Please colour code the DC &amp; PC cells with Red/Amber/Green depending on the scores as per the norms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 txBox="1"/>
          <p:nvPr/>
        </p:nvSpPr>
        <p:spPr>
          <a:xfrm>
            <a:off x="3935412" y="8772525"/>
            <a:ext cx="30130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ext boxes - 3x2">
  <p:cSld name="2_Text boxes - 3x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idx="1" type="body"/>
          </p:nvPr>
        </p:nvSpPr>
        <p:spPr>
          <a:xfrm>
            <a:off x="610448" y="1811866"/>
            <a:ext cx="2590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  <a:defRPr sz="20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9pPr>
          </a:lstStyle>
          <a:p/>
        </p:txBody>
      </p:sp>
      <p:sp>
        <p:nvSpPr>
          <p:cNvPr id="70" name="Google Shape;70;p12"/>
          <p:cNvSpPr txBox="1"/>
          <p:nvPr>
            <p:ph type="title"/>
          </p:nvPr>
        </p:nvSpPr>
        <p:spPr>
          <a:xfrm>
            <a:off x="609600" y="457200"/>
            <a:ext cx="10972800" cy="973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2" type="body"/>
          </p:nvPr>
        </p:nvSpPr>
        <p:spPr>
          <a:xfrm>
            <a:off x="9008534" y="4038600"/>
            <a:ext cx="2590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9pPr>
          </a:lstStyle>
          <a:p/>
        </p:txBody>
      </p:sp>
      <p:sp>
        <p:nvSpPr>
          <p:cNvPr id="72" name="Google Shape;72;p12"/>
          <p:cNvSpPr txBox="1"/>
          <p:nvPr>
            <p:ph idx="3" type="body"/>
          </p:nvPr>
        </p:nvSpPr>
        <p:spPr>
          <a:xfrm>
            <a:off x="3409810" y="1811866"/>
            <a:ext cx="2590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  <a:defRPr sz="20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9pPr>
          </a:lstStyle>
          <a:p/>
        </p:txBody>
      </p:sp>
      <p:sp>
        <p:nvSpPr>
          <p:cNvPr id="73" name="Google Shape;73;p12"/>
          <p:cNvSpPr txBox="1"/>
          <p:nvPr>
            <p:ph idx="4" type="body"/>
          </p:nvPr>
        </p:nvSpPr>
        <p:spPr>
          <a:xfrm>
            <a:off x="6209172" y="1811866"/>
            <a:ext cx="2590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  <a:defRPr sz="20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9pPr>
          </a:lstStyle>
          <a:p/>
        </p:txBody>
      </p:sp>
      <p:sp>
        <p:nvSpPr>
          <p:cNvPr id="74" name="Google Shape;74;p12"/>
          <p:cNvSpPr txBox="1"/>
          <p:nvPr>
            <p:ph idx="5" type="body"/>
          </p:nvPr>
        </p:nvSpPr>
        <p:spPr>
          <a:xfrm>
            <a:off x="9008534" y="1811866"/>
            <a:ext cx="2590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  <a:defRPr sz="20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9pPr>
          </a:lstStyle>
          <a:p/>
        </p:txBody>
      </p:sp>
      <p:sp>
        <p:nvSpPr>
          <p:cNvPr id="75" name="Google Shape;75;p12"/>
          <p:cNvSpPr txBox="1"/>
          <p:nvPr>
            <p:ph idx="6" type="body"/>
          </p:nvPr>
        </p:nvSpPr>
        <p:spPr>
          <a:xfrm>
            <a:off x="609600" y="4038600"/>
            <a:ext cx="2590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  <a:defRPr sz="20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7" type="body"/>
          </p:nvPr>
        </p:nvSpPr>
        <p:spPr>
          <a:xfrm>
            <a:off x="3409810" y="4038600"/>
            <a:ext cx="2590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  <a:defRPr sz="20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9pPr>
          </a:lstStyle>
          <a:p/>
        </p:txBody>
      </p:sp>
      <p:sp>
        <p:nvSpPr>
          <p:cNvPr id="77" name="Google Shape;77;p12"/>
          <p:cNvSpPr txBox="1"/>
          <p:nvPr>
            <p:ph idx="8" type="body"/>
          </p:nvPr>
        </p:nvSpPr>
        <p:spPr>
          <a:xfrm>
            <a:off x="6208324" y="4038600"/>
            <a:ext cx="2590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  <a:defRPr sz="20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ext boxes - 3x2">
  <p:cSld name="4_Text boxes - 3x2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610448" y="1540934"/>
            <a:ext cx="2590800" cy="4326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rial"/>
              <a:buChar char="•"/>
              <a:defRPr sz="26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9pPr>
          </a:lstStyle>
          <a:p/>
        </p:txBody>
      </p:sp>
      <p:sp>
        <p:nvSpPr>
          <p:cNvPr id="80" name="Google Shape;80;p13"/>
          <p:cNvSpPr txBox="1"/>
          <p:nvPr>
            <p:ph type="title"/>
          </p:nvPr>
        </p:nvSpPr>
        <p:spPr>
          <a:xfrm>
            <a:off x="609600" y="457200"/>
            <a:ext cx="10972800" cy="973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2" type="body"/>
          </p:nvPr>
        </p:nvSpPr>
        <p:spPr>
          <a:xfrm>
            <a:off x="3409810" y="1540934"/>
            <a:ext cx="2590800" cy="4326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3" type="body"/>
          </p:nvPr>
        </p:nvSpPr>
        <p:spPr>
          <a:xfrm>
            <a:off x="6209172" y="1540934"/>
            <a:ext cx="2590800" cy="4326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9pPr>
          </a:lstStyle>
          <a:p/>
        </p:txBody>
      </p:sp>
      <p:sp>
        <p:nvSpPr>
          <p:cNvPr id="83" name="Google Shape;83;p13"/>
          <p:cNvSpPr txBox="1"/>
          <p:nvPr>
            <p:ph idx="4" type="body"/>
          </p:nvPr>
        </p:nvSpPr>
        <p:spPr>
          <a:xfrm>
            <a:off x="9008534" y="1540934"/>
            <a:ext cx="2590800" cy="4326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es - 3x2">
  <p:cSld name="Text boxes - 3x2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609600" y="3356039"/>
            <a:ext cx="2895600" cy="30156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b="0"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type="title"/>
          </p:nvPr>
        </p:nvSpPr>
        <p:spPr>
          <a:xfrm>
            <a:off x="609600" y="457200"/>
            <a:ext cx="10972800" cy="973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2" type="body"/>
          </p:nvPr>
        </p:nvSpPr>
        <p:spPr>
          <a:xfrm>
            <a:off x="4538135" y="3356039"/>
            <a:ext cx="2929466" cy="30156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b="0"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3" type="body"/>
          </p:nvPr>
        </p:nvSpPr>
        <p:spPr>
          <a:xfrm>
            <a:off x="8915399" y="3356039"/>
            <a:ext cx="2681393" cy="30156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b="0"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4" type="body"/>
          </p:nvPr>
        </p:nvSpPr>
        <p:spPr>
          <a:xfrm>
            <a:off x="609600" y="5574306"/>
            <a:ext cx="2895600" cy="30156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b="0"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5" type="body"/>
          </p:nvPr>
        </p:nvSpPr>
        <p:spPr>
          <a:xfrm>
            <a:off x="4538135" y="5574306"/>
            <a:ext cx="2929466" cy="30156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b="0"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6" type="body"/>
          </p:nvPr>
        </p:nvSpPr>
        <p:spPr>
          <a:xfrm>
            <a:off x="8915399" y="5574306"/>
            <a:ext cx="2681394" cy="30156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b="0"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7" type="body"/>
          </p:nvPr>
        </p:nvSpPr>
        <p:spPr>
          <a:xfrm>
            <a:off x="610447" y="1540934"/>
            <a:ext cx="2894753" cy="1806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9pPr>
          </a:lstStyle>
          <a:p/>
        </p:txBody>
      </p:sp>
      <p:sp>
        <p:nvSpPr>
          <p:cNvPr id="93" name="Google Shape;93;p14"/>
          <p:cNvSpPr txBox="1"/>
          <p:nvPr>
            <p:ph idx="8" type="body"/>
          </p:nvPr>
        </p:nvSpPr>
        <p:spPr>
          <a:xfrm>
            <a:off x="4538135" y="1540934"/>
            <a:ext cx="2929466" cy="1806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9pPr>
          </a:lstStyle>
          <a:p/>
        </p:txBody>
      </p:sp>
      <p:sp>
        <p:nvSpPr>
          <p:cNvPr id="94" name="Google Shape;94;p14"/>
          <p:cNvSpPr txBox="1"/>
          <p:nvPr>
            <p:ph idx="9" type="body"/>
          </p:nvPr>
        </p:nvSpPr>
        <p:spPr>
          <a:xfrm>
            <a:off x="8915400" y="1540934"/>
            <a:ext cx="2682240" cy="1806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9pPr>
          </a:lstStyle>
          <a:p/>
        </p:txBody>
      </p:sp>
      <p:sp>
        <p:nvSpPr>
          <p:cNvPr id="95" name="Google Shape;95;p14"/>
          <p:cNvSpPr txBox="1"/>
          <p:nvPr>
            <p:ph idx="13" type="body"/>
          </p:nvPr>
        </p:nvSpPr>
        <p:spPr>
          <a:xfrm>
            <a:off x="610447" y="3840480"/>
            <a:ext cx="2894753" cy="172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9pPr>
          </a:lstStyle>
          <a:p/>
        </p:txBody>
      </p:sp>
      <p:sp>
        <p:nvSpPr>
          <p:cNvPr id="96" name="Google Shape;96;p14"/>
          <p:cNvSpPr txBox="1"/>
          <p:nvPr>
            <p:ph idx="14" type="body"/>
          </p:nvPr>
        </p:nvSpPr>
        <p:spPr>
          <a:xfrm>
            <a:off x="4538981" y="3840480"/>
            <a:ext cx="2928620" cy="172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9pPr>
          </a:lstStyle>
          <a:p/>
        </p:txBody>
      </p:sp>
      <p:sp>
        <p:nvSpPr>
          <p:cNvPr id="97" name="Google Shape;97;p14"/>
          <p:cNvSpPr txBox="1"/>
          <p:nvPr>
            <p:ph idx="15" type="body"/>
          </p:nvPr>
        </p:nvSpPr>
        <p:spPr>
          <a:xfrm>
            <a:off x="8915400" y="3840480"/>
            <a:ext cx="2683934" cy="172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ext boxes - 3x2">
  <p:cSld name="1_Text boxes - 3x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610447" y="1554480"/>
            <a:ext cx="3165117" cy="2103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9pPr>
          </a:lstStyle>
          <a:p/>
        </p:txBody>
      </p:sp>
      <p:sp>
        <p:nvSpPr>
          <p:cNvPr id="100" name="Google Shape;100;p15"/>
          <p:cNvSpPr txBox="1"/>
          <p:nvPr>
            <p:ph idx="2" type="body"/>
          </p:nvPr>
        </p:nvSpPr>
        <p:spPr>
          <a:xfrm>
            <a:off x="4538134" y="1554480"/>
            <a:ext cx="3157497" cy="2103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9pPr>
          </a:lstStyle>
          <a:p/>
        </p:txBody>
      </p:sp>
      <p:sp>
        <p:nvSpPr>
          <p:cNvPr id="101" name="Google Shape;101;p15"/>
          <p:cNvSpPr txBox="1"/>
          <p:nvPr>
            <p:ph idx="3" type="body"/>
          </p:nvPr>
        </p:nvSpPr>
        <p:spPr>
          <a:xfrm>
            <a:off x="8458200" y="1554480"/>
            <a:ext cx="3139440" cy="2103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9pPr>
          </a:lstStyle>
          <a:p/>
        </p:txBody>
      </p:sp>
      <p:sp>
        <p:nvSpPr>
          <p:cNvPr id="102" name="Google Shape;102;p15"/>
          <p:cNvSpPr txBox="1"/>
          <p:nvPr>
            <p:ph idx="4" type="body"/>
          </p:nvPr>
        </p:nvSpPr>
        <p:spPr>
          <a:xfrm>
            <a:off x="610447" y="3764280"/>
            <a:ext cx="3165117" cy="2103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9pPr>
          </a:lstStyle>
          <a:p/>
        </p:txBody>
      </p:sp>
      <p:sp>
        <p:nvSpPr>
          <p:cNvPr id="103" name="Google Shape;103;p15"/>
          <p:cNvSpPr txBox="1"/>
          <p:nvPr>
            <p:ph idx="5" type="body"/>
          </p:nvPr>
        </p:nvSpPr>
        <p:spPr>
          <a:xfrm>
            <a:off x="4538981" y="3764280"/>
            <a:ext cx="3155803" cy="2103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9pPr>
          </a:lstStyle>
          <a:p/>
        </p:txBody>
      </p:sp>
      <p:sp>
        <p:nvSpPr>
          <p:cNvPr id="104" name="Google Shape;104;p15"/>
          <p:cNvSpPr txBox="1"/>
          <p:nvPr>
            <p:ph idx="6" type="body"/>
          </p:nvPr>
        </p:nvSpPr>
        <p:spPr>
          <a:xfrm>
            <a:off x="8458200" y="3764280"/>
            <a:ext cx="3141134" cy="2103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9pPr>
          </a:lstStyle>
          <a:p/>
        </p:txBody>
      </p:sp>
      <p:sp>
        <p:nvSpPr>
          <p:cNvPr id="105" name="Google Shape;105;p15"/>
          <p:cNvSpPr txBox="1"/>
          <p:nvPr>
            <p:ph type="title"/>
          </p:nvPr>
        </p:nvSpPr>
        <p:spPr>
          <a:xfrm>
            <a:off x="609600" y="457200"/>
            <a:ext cx="10972800" cy="973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ext boxes - 3x1">
  <p:cSld name="1_Text boxes - 3x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609600" y="2286000"/>
            <a:ext cx="3429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rial"/>
              <a:buChar char="•"/>
              <a:defRPr sz="2600">
                <a:solidFill>
                  <a:schemeClr val="dk1"/>
                </a:solidFill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9pPr>
          </a:lstStyle>
          <a:p/>
        </p:txBody>
      </p:sp>
      <p:sp>
        <p:nvSpPr>
          <p:cNvPr id="108" name="Google Shape;108;p16"/>
          <p:cNvSpPr txBox="1"/>
          <p:nvPr>
            <p:ph idx="2" type="body"/>
          </p:nvPr>
        </p:nvSpPr>
        <p:spPr>
          <a:xfrm>
            <a:off x="4381500" y="2286000"/>
            <a:ext cx="3429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rial"/>
              <a:buChar char="•"/>
              <a:defRPr sz="2600">
                <a:solidFill>
                  <a:schemeClr val="dk1"/>
                </a:solidFill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9pPr>
          </a:lstStyle>
          <a:p/>
        </p:txBody>
      </p:sp>
      <p:sp>
        <p:nvSpPr>
          <p:cNvPr id="109" name="Google Shape;109;p16"/>
          <p:cNvSpPr txBox="1"/>
          <p:nvPr>
            <p:ph idx="3" type="body"/>
          </p:nvPr>
        </p:nvSpPr>
        <p:spPr>
          <a:xfrm>
            <a:off x="8153400" y="2286000"/>
            <a:ext cx="3429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rial"/>
              <a:buChar char="•"/>
              <a:defRPr sz="2600">
                <a:solidFill>
                  <a:schemeClr val="dk1"/>
                </a:solidFill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9pPr>
          </a:lstStyle>
          <a:p/>
        </p:txBody>
      </p:sp>
      <p:sp>
        <p:nvSpPr>
          <p:cNvPr id="110" name="Google Shape;110;p16"/>
          <p:cNvSpPr txBox="1"/>
          <p:nvPr>
            <p:ph type="title"/>
          </p:nvPr>
        </p:nvSpPr>
        <p:spPr>
          <a:xfrm>
            <a:off x="609600" y="457200"/>
            <a:ext cx="10972800" cy="973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4" type="body"/>
          </p:nvPr>
        </p:nvSpPr>
        <p:spPr>
          <a:xfrm>
            <a:off x="609601" y="1570038"/>
            <a:ext cx="3429000" cy="63976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None/>
              <a:defRPr b="0" sz="28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b="1" sz="1600"/>
            </a:lvl9pPr>
          </a:lstStyle>
          <a:p/>
        </p:txBody>
      </p:sp>
      <p:sp>
        <p:nvSpPr>
          <p:cNvPr id="112" name="Google Shape;112;p16"/>
          <p:cNvSpPr txBox="1"/>
          <p:nvPr>
            <p:ph idx="5" type="body"/>
          </p:nvPr>
        </p:nvSpPr>
        <p:spPr>
          <a:xfrm>
            <a:off x="4381499" y="1570038"/>
            <a:ext cx="3429000" cy="63976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None/>
              <a:defRPr b="0" sz="28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b="1" sz="1600"/>
            </a:lvl9pPr>
          </a:lstStyle>
          <a:p/>
        </p:txBody>
      </p:sp>
      <p:sp>
        <p:nvSpPr>
          <p:cNvPr id="113" name="Google Shape;113;p16"/>
          <p:cNvSpPr txBox="1"/>
          <p:nvPr>
            <p:ph idx="6" type="body"/>
          </p:nvPr>
        </p:nvSpPr>
        <p:spPr>
          <a:xfrm>
            <a:off x="8153398" y="1570038"/>
            <a:ext cx="3429000" cy="63976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None/>
              <a:defRPr b="0" sz="28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b="1" sz="1600"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es - 3x1">
  <p:cSld name="Text boxes - 3x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609600" y="1554480"/>
            <a:ext cx="3429000" cy="4312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rial"/>
              <a:buChar char="•"/>
              <a:defRPr sz="26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9pPr>
          </a:lstStyle>
          <a:p/>
        </p:txBody>
      </p:sp>
      <p:sp>
        <p:nvSpPr>
          <p:cNvPr id="116" name="Google Shape;116;p17"/>
          <p:cNvSpPr txBox="1"/>
          <p:nvPr>
            <p:ph idx="2" type="body"/>
          </p:nvPr>
        </p:nvSpPr>
        <p:spPr>
          <a:xfrm>
            <a:off x="4381500" y="1554480"/>
            <a:ext cx="3429000" cy="4312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rial"/>
              <a:buChar char="•"/>
              <a:defRPr sz="26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9pPr>
          </a:lstStyle>
          <a:p/>
        </p:txBody>
      </p:sp>
      <p:sp>
        <p:nvSpPr>
          <p:cNvPr id="117" name="Google Shape;117;p17"/>
          <p:cNvSpPr txBox="1"/>
          <p:nvPr>
            <p:ph idx="3" type="body"/>
          </p:nvPr>
        </p:nvSpPr>
        <p:spPr>
          <a:xfrm>
            <a:off x="8153400" y="1554480"/>
            <a:ext cx="3429000" cy="4312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rial"/>
              <a:buChar char="•"/>
              <a:defRPr sz="26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9pPr>
          </a:lstStyle>
          <a:p/>
        </p:txBody>
      </p:sp>
      <p:sp>
        <p:nvSpPr>
          <p:cNvPr id="118" name="Google Shape;118;p17"/>
          <p:cNvSpPr txBox="1"/>
          <p:nvPr>
            <p:ph type="title"/>
          </p:nvPr>
        </p:nvSpPr>
        <p:spPr>
          <a:xfrm>
            <a:off x="609600" y="457200"/>
            <a:ext cx="10972800" cy="973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609601" y="1570038"/>
            <a:ext cx="5333999" cy="63976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None/>
              <a:defRPr b="0" sz="28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b="1" sz="1600"/>
            </a:lvl9pPr>
          </a:lstStyle>
          <a:p/>
        </p:txBody>
      </p:sp>
      <p:sp>
        <p:nvSpPr>
          <p:cNvPr id="121" name="Google Shape;121;p18"/>
          <p:cNvSpPr txBox="1"/>
          <p:nvPr>
            <p:ph idx="2" type="body"/>
          </p:nvPr>
        </p:nvSpPr>
        <p:spPr>
          <a:xfrm>
            <a:off x="6248399" y="1570038"/>
            <a:ext cx="5334001" cy="63976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None/>
              <a:defRPr b="0" sz="28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b="1" sz="1600"/>
            </a:lvl9pPr>
          </a:lstStyle>
          <a:p/>
        </p:txBody>
      </p:sp>
      <p:sp>
        <p:nvSpPr>
          <p:cNvPr id="122" name="Google Shape;122;p18"/>
          <p:cNvSpPr txBox="1"/>
          <p:nvPr>
            <p:ph idx="3" type="body"/>
          </p:nvPr>
        </p:nvSpPr>
        <p:spPr>
          <a:xfrm>
            <a:off x="609600" y="2286000"/>
            <a:ext cx="5334000" cy="3581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rial"/>
              <a:buChar char="•"/>
              <a:defRPr sz="2600">
                <a:solidFill>
                  <a:schemeClr val="dk1"/>
                </a:solidFill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9pPr>
          </a:lstStyle>
          <a:p/>
        </p:txBody>
      </p:sp>
      <p:sp>
        <p:nvSpPr>
          <p:cNvPr id="123" name="Google Shape;123;p18"/>
          <p:cNvSpPr txBox="1"/>
          <p:nvPr>
            <p:ph idx="4" type="body"/>
          </p:nvPr>
        </p:nvSpPr>
        <p:spPr>
          <a:xfrm>
            <a:off x="6248400" y="2286000"/>
            <a:ext cx="5334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rial"/>
              <a:buChar char="•"/>
              <a:defRPr sz="2600">
                <a:solidFill>
                  <a:schemeClr val="dk1"/>
                </a:solidFill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9pPr>
          </a:lstStyle>
          <a:p/>
        </p:txBody>
      </p:sp>
      <p:sp>
        <p:nvSpPr>
          <p:cNvPr id="124" name="Google Shape;124;p18"/>
          <p:cNvSpPr txBox="1"/>
          <p:nvPr>
            <p:ph type="title"/>
          </p:nvPr>
        </p:nvSpPr>
        <p:spPr>
          <a:xfrm>
            <a:off x="609600" y="457200"/>
            <a:ext cx="10972800" cy="973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609600" y="16002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indent="-393700" lvl="1" marL="914400" algn="l"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rial"/>
              <a:buChar char="•"/>
              <a:defRPr sz="2600">
                <a:solidFill>
                  <a:schemeClr val="dk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9pPr>
          </a:lstStyle>
          <a:p/>
        </p:txBody>
      </p:sp>
      <p:sp>
        <p:nvSpPr>
          <p:cNvPr id="127" name="Google Shape;127;p19"/>
          <p:cNvSpPr txBox="1"/>
          <p:nvPr>
            <p:ph type="title"/>
          </p:nvPr>
        </p:nvSpPr>
        <p:spPr>
          <a:xfrm>
            <a:off x="609600" y="457200"/>
            <a:ext cx="10972800" cy="973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609600" y="16002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indent="-393700" lvl="1" marL="914400" algn="l"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rial"/>
              <a:buChar char="•"/>
              <a:defRPr sz="2600">
                <a:solidFill>
                  <a:schemeClr val="dk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9pPr>
          </a:lstStyle>
          <a:p/>
        </p:txBody>
      </p:sp>
      <p:sp>
        <p:nvSpPr>
          <p:cNvPr id="130" name="Google Shape;130;p20"/>
          <p:cNvSpPr txBox="1"/>
          <p:nvPr>
            <p:ph idx="2" type="body"/>
          </p:nvPr>
        </p:nvSpPr>
        <p:spPr>
          <a:xfrm>
            <a:off x="6248400" y="16002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9pPr>
          </a:lstStyle>
          <a:p/>
        </p:txBody>
      </p:sp>
      <p:sp>
        <p:nvSpPr>
          <p:cNvPr id="131" name="Google Shape;131;p20"/>
          <p:cNvSpPr txBox="1"/>
          <p:nvPr>
            <p:ph type="title"/>
          </p:nvPr>
        </p:nvSpPr>
        <p:spPr>
          <a:xfrm>
            <a:off x="609600" y="457200"/>
            <a:ext cx="10972800" cy="973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609600" y="4406901"/>
            <a:ext cx="109728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609600" y="2906713"/>
            <a:ext cx="109728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400"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>
  <p:cSld name="1_Title and Vertical 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609600" y="457200"/>
            <a:ext cx="10972800" cy="973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609600" y="1554480"/>
            <a:ext cx="10972801" cy="4312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•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sz="2000"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0" y="0"/>
            <a:ext cx="121920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SzPts val="2800"/>
              <a:buFont typeface="Arial"/>
              <a:buNone/>
              <a:defRPr/>
            </a:lvl1pPr>
            <a:lvl2pPr indent="-393700" lvl="1" marL="914400" algn="l">
              <a:spcBef>
                <a:spcPts val="520"/>
              </a:spcBef>
              <a:spcAft>
                <a:spcPts val="0"/>
              </a:spcAft>
              <a:buClr>
                <a:srgbClr val="5F5F5F"/>
              </a:buClr>
              <a:buSzPts val="2600"/>
              <a:buFont typeface="Arial"/>
              <a:buChar char="•"/>
              <a:defRPr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ts val="2400"/>
              <a:buFont typeface="Arial"/>
              <a:buChar char="•"/>
              <a:defRPr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37" name="Google Shape;137;p22"/>
          <p:cNvSpPr txBox="1"/>
          <p:nvPr>
            <p:ph idx="2" type="body"/>
          </p:nvPr>
        </p:nvSpPr>
        <p:spPr>
          <a:xfrm>
            <a:off x="609600" y="1600200"/>
            <a:ext cx="10972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SzPts val="2800"/>
              <a:buFont typeface="Arial"/>
              <a:buChar char="•"/>
              <a:defRPr/>
            </a:lvl1pPr>
            <a:lvl2pPr indent="-393700" lvl="1" marL="914400" algn="l">
              <a:spcBef>
                <a:spcPts val="520"/>
              </a:spcBef>
              <a:spcAft>
                <a:spcPts val="0"/>
              </a:spcAft>
              <a:buClr>
                <a:srgbClr val="5F5F5F"/>
              </a:buClr>
              <a:buSzPts val="2600"/>
              <a:buFont typeface="Arial"/>
              <a:buChar char="•"/>
              <a:defRPr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ts val="2400"/>
              <a:buFont typeface="Arial"/>
              <a:buChar char="•"/>
              <a:defRPr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0" y="1600200"/>
            <a:ext cx="12192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SzPts val="2800"/>
              <a:buFont typeface="Arial"/>
              <a:buNone/>
              <a:defRPr/>
            </a:lvl1pPr>
            <a:lvl2pPr indent="-393700" lvl="1" marL="914400" algn="l">
              <a:spcBef>
                <a:spcPts val="520"/>
              </a:spcBef>
              <a:spcAft>
                <a:spcPts val="0"/>
              </a:spcAft>
              <a:buClr>
                <a:srgbClr val="5F5F5F"/>
              </a:buClr>
              <a:buSzPts val="2600"/>
              <a:buFont typeface="Arial"/>
              <a:buChar char="•"/>
              <a:defRPr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ts val="2400"/>
              <a:buFont typeface="Arial"/>
              <a:buChar char="•"/>
              <a:defRPr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type="title"/>
          </p:nvPr>
        </p:nvSpPr>
        <p:spPr>
          <a:xfrm>
            <a:off x="609600" y="457200"/>
            <a:ext cx="10972800" cy="973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609600" y="1600200"/>
            <a:ext cx="10972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SzPts val="2800"/>
              <a:buFont typeface="Arial"/>
              <a:buChar char="•"/>
              <a:defRPr/>
            </a:lvl1pPr>
            <a:lvl2pPr indent="-393700" lvl="1" marL="914400" algn="l">
              <a:spcBef>
                <a:spcPts val="520"/>
              </a:spcBef>
              <a:spcAft>
                <a:spcPts val="0"/>
              </a:spcAft>
              <a:buClr>
                <a:srgbClr val="5F5F5F"/>
              </a:buClr>
              <a:buSzPts val="2600"/>
              <a:buFont typeface="Arial"/>
              <a:buChar char="•"/>
              <a:defRPr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ts val="2400"/>
              <a:buFont typeface="Arial"/>
              <a:buChar char="•"/>
              <a:defRPr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43" name="Google Shape;143;p24"/>
          <p:cNvSpPr txBox="1"/>
          <p:nvPr>
            <p:ph type="title"/>
          </p:nvPr>
        </p:nvSpPr>
        <p:spPr>
          <a:xfrm>
            <a:off x="0" y="0"/>
            <a:ext cx="121920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609600" y="1600200"/>
            <a:ext cx="10972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5F5F5F"/>
              </a:buClr>
              <a:buSzPts val="2800"/>
              <a:buFont typeface="Arial"/>
              <a:buChar char="•"/>
              <a:defRPr/>
            </a:lvl1pPr>
            <a:lvl2pPr indent="-393700" lvl="1" marL="914400" algn="l">
              <a:spcBef>
                <a:spcPts val="520"/>
              </a:spcBef>
              <a:spcAft>
                <a:spcPts val="0"/>
              </a:spcAft>
              <a:buClr>
                <a:srgbClr val="5F5F5F"/>
              </a:buClr>
              <a:buSzPts val="2600"/>
              <a:buFont typeface="Arial"/>
              <a:buChar char="•"/>
              <a:defRPr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5F5F5F"/>
              </a:buClr>
              <a:buSzPts val="2400"/>
              <a:buFont typeface="Arial"/>
              <a:buChar char="•"/>
              <a:defRPr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5F5F5F"/>
              </a:buClr>
              <a:buSzPts val="2000"/>
              <a:buFont typeface="Arial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5F5F5F"/>
              </a:buClr>
              <a:buSzPts val="1800"/>
              <a:buFont typeface="Arial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46" name="Google Shape;146;p25"/>
          <p:cNvSpPr txBox="1"/>
          <p:nvPr>
            <p:ph type="title"/>
          </p:nvPr>
        </p:nvSpPr>
        <p:spPr>
          <a:xfrm>
            <a:off x="609600" y="457200"/>
            <a:ext cx="10972800" cy="973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ctrTitle"/>
          </p:nvPr>
        </p:nvSpPr>
        <p:spPr>
          <a:xfrm>
            <a:off x="609600" y="2130426"/>
            <a:ext cx="109728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1" type="subTitle"/>
          </p:nvPr>
        </p:nvSpPr>
        <p:spPr>
          <a:xfrm>
            <a:off x="609600" y="3886200"/>
            <a:ext cx="10972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None/>
              <a:defRPr/>
            </a:lvl1pPr>
            <a:lvl2pPr lvl="1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rebuchet MS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Vertical Title and Text">
  <p:cSld name="1_Vertical Title and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>
            <p:ph idx="2" type="media"/>
          </p:nvPr>
        </p:nvSpPr>
        <p:spPr>
          <a:xfrm>
            <a:off x="4343400" y="433388"/>
            <a:ext cx="7239000" cy="5434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rebuchet MS"/>
              <a:buChar char="–"/>
              <a:defRPr b="0" i="0" sz="2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609600" y="433388"/>
            <a:ext cx="3505200" cy="5434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 rot="5400000">
            <a:off x="7505700" y="1790700"/>
            <a:ext cx="5410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 rot="5400000">
            <a:off x="1955800" y="-889000"/>
            <a:ext cx="5410200" cy="81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•"/>
              <a:defRPr/>
            </a:lvl1pPr>
            <a:lvl2pPr indent="-393700" lvl="1" marL="914400" algn="l"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rial"/>
              <a:buChar char="•"/>
              <a:defRPr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idx="1" type="body"/>
          </p:nvPr>
        </p:nvSpPr>
        <p:spPr>
          <a:xfrm rot="5400000">
            <a:off x="4038600" y="-1752600"/>
            <a:ext cx="41148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•"/>
              <a:defRPr/>
            </a:lvl1pPr>
            <a:lvl2pPr indent="-393700" lvl="1" marL="914400" algn="l"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Arial"/>
              <a:buChar char="•"/>
              <a:defRPr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609600" y="457200"/>
            <a:ext cx="10972800" cy="973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2389717" y="4727575"/>
            <a:ext cx="7315200" cy="639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2389717" y="5367338"/>
            <a:ext cx="7315200" cy="500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  <a:defRPr sz="18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None/>
              <a:defRPr sz="900"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idx="1" type="body"/>
          </p:nvPr>
        </p:nvSpPr>
        <p:spPr>
          <a:xfrm>
            <a:off x="4766733" y="457200"/>
            <a:ext cx="6815667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•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sz="20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609601" y="1524000"/>
            <a:ext cx="4011084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  <a:defRPr sz="20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rebuchet M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rebuchet MS"/>
              <a:buNone/>
              <a:defRPr sz="900"/>
            </a:lvl9pPr>
          </a:lstStyle>
          <a:p/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609600" y="352953"/>
            <a:ext cx="4011085" cy="1077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es - 2x2">
  <p:cSld name="Text boxes - 2x2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609600" y="457200"/>
            <a:ext cx="10972800" cy="973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609600" y="1568873"/>
            <a:ext cx="5334000" cy="2074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6265333" y="1560406"/>
            <a:ext cx="5334000" cy="2074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9pPr>
          </a:lstStyle>
          <a:p/>
        </p:txBody>
      </p:sp>
      <p:sp>
        <p:nvSpPr>
          <p:cNvPr id="48" name="Google Shape;48;p10"/>
          <p:cNvSpPr txBox="1"/>
          <p:nvPr>
            <p:ph idx="3" type="body"/>
          </p:nvPr>
        </p:nvSpPr>
        <p:spPr>
          <a:xfrm>
            <a:off x="6265333" y="3767666"/>
            <a:ext cx="5334000" cy="2074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9pPr>
          </a:lstStyle>
          <a:p/>
        </p:txBody>
      </p:sp>
      <p:sp>
        <p:nvSpPr>
          <p:cNvPr id="49" name="Google Shape;49;p10"/>
          <p:cNvSpPr txBox="1"/>
          <p:nvPr>
            <p:ph idx="4" type="body"/>
          </p:nvPr>
        </p:nvSpPr>
        <p:spPr>
          <a:xfrm>
            <a:off x="609600" y="3781214"/>
            <a:ext cx="5334000" cy="2074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ext boxes - 3x2">
  <p:cSld name="3_Text boxes - 3x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594903" y="1828800"/>
            <a:ext cx="2590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9pPr>
          </a:lstStyle>
          <a:p/>
        </p:txBody>
      </p:sp>
      <p:sp>
        <p:nvSpPr>
          <p:cNvPr id="52" name="Google Shape;52;p11"/>
          <p:cNvSpPr txBox="1"/>
          <p:nvPr>
            <p:ph type="title"/>
          </p:nvPr>
        </p:nvSpPr>
        <p:spPr>
          <a:xfrm>
            <a:off x="609600" y="457200"/>
            <a:ext cx="10972800" cy="973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2" type="body"/>
          </p:nvPr>
        </p:nvSpPr>
        <p:spPr>
          <a:xfrm>
            <a:off x="3377700" y="1828800"/>
            <a:ext cx="2590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9pPr>
          </a:lstStyle>
          <a:p/>
        </p:txBody>
      </p:sp>
      <p:sp>
        <p:nvSpPr>
          <p:cNvPr id="54" name="Google Shape;54;p11"/>
          <p:cNvSpPr txBox="1"/>
          <p:nvPr>
            <p:ph idx="3" type="body"/>
          </p:nvPr>
        </p:nvSpPr>
        <p:spPr>
          <a:xfrm>
            <a:off x="6191971" y="1811866"/>
            <a:ext cx="2590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9pPr>
          </a:lstStyle>
          <a:p/>
        </p:txBody>
      </p:sp>
      <p:sp>
        <p:nvSpPr>
          <p:cNvPr id="55" name="Google Shape;55;p11"/>
          <p:cNvSpPr txBox="1"/>
          <p:nvPr>
            <p:ph idx="4" type="body"/>
          </p:nvPr>
        </p:nvSpPr>
        <p:spPr>
          <a:xfrm>
            <a:off x="9002983" y="1811866"/>
            <a:ext cx="2590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9pPr>
          </a:lstStyle>
          <a:p/>
        </p:txBody>
      </p:sp>
      <p:sp>
        <p:nvSpPr>
          <p:cNvPr id="56" name="Google Shape;56;p11"/>
          <p:cNvSpPr txBox="1"/>
          <p:nvPr>
            <p:ph idx="5" type="body"/>
          </p:nvPr>
        </p:nvSpPr>
        <p:spPr>
          <a:xfrm>
            <a:off x="594903" y="3750734"/>
            <a:ext cx="2590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9pPr>
          </a:lstStyle>
          <a:p/>
        </p:txBody>
      </p:sp>
      <p:sp>
        <p:nvSpPr>
          <p:cNvPr id="57" name="Google Shape;57;p11"/>
          <p:cNvSpPr txBox="1"/>
          <p:nvPr>
            <p:ph idx="6" type="body"/>
          </p:nvPr>
        </p:nvSpPr>
        <p:spPr>
          <a:xfrm>
            <a:off x="3377700" y="3750734"/>
            <a:ext cx="2590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9pPr>
          </a:lstStyle>
          <a:p/>
        </p:txBody>
      </p:sp>
      <p:sp>
        <p:nvSpPr>
          <p:cNvPr id="58" name="Google Shape;58;p11"/>
          <p:cNvSpPr txBox="1"/>
          <p:nvPr>
            <p:ph idx="7" type="body"/>
          </p:nvPr>
        </p:nvSpPr>
        <p:spPr>
          <a:xfrm>
            <a:off x="6191971" y="3733800"/>
            <a:ext cx="2590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9pPr>
          </a:lstStyle>
          <a:p/>
        </p:txBody>
      </p:sp>
      <p:sp>
        <p:nvSpPr>
          <p:cNvPr id="59" name="Google Shape;59;p11"/>
          <p:cNvSpPr txBox="1"/>
          <p:nvPr>
            <p:ph idx="8" type="body"/>
          </p:nvPr>
        </p:nvSpPr>
        <p:spPr>
          <a:xfrm>
            <a:off x="9002983" y="3733800"/>
            <a:ext cx="2590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sz="1800"/>
            </a:lvl9pPr>
          </a:lstStyle>
          <a:p/>
        </p:txBody>
      </p:sp>
      <p:sp>
        <p:nvSpPr>
          <p:cNvPr id="60" name="Google Shape;60;p11"/>
          <p:cNvSpPr txBox="1"/>
          <p:nvPr>
            <p:ph idx="9" type="body"/>
          </p:nvPr>
        </p:nvSpPr>
        <p:spPr>
          <a:xfrm>
            <a:off x="594479" y="1510305"/>
            <a:ext cx="2591648" cy="30156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b="0"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3" type="body"/>
          </p:nvPr>
        </p:nvSpPr>
        <p:spPr>
          <a:xfrm>
            <a:off x="3377276" y="1510305"/>
            <a:ext cx="2591648" cy="30156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b="0"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4" type="body"/>
          </p:nvPr>
        </p:nvSpPr>
        <p:spPr>
          <a:xfrm>
            <a:off x="6191547" y="1510305"/>
            <a:ext cx="2591648" cy="30156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b="0"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5" type="body"/>
          </p:nvPr>
        </p:nvSpPr>
        <p:spPr>
          <a:xfrm>
            <a:off x="9002559" y="1510305"/>
            <a:ext cx="2591648" cy="30156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b="0"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6" type="body"/>
          </p:nvPr>
        </p:nvSpPr>
        <p:spPr>
          <a:xfrm>
            <a:off x="594479" y="5579534"/>
            <a:ext cx="2591648" cy="30156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b="0"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7" type="body"/>
          </p:nvPr>
        </p:nvSpPr>
        <p:spPr>
          <a:xfrm>
            <a:off x="3360287" y="5579534"/>
            <a:ext cx="2625626" cy="30156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b="0"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8" type="body"/>
          </p:nvPr>
        </p:nvSpPr>
        <p:spPr>
          <a:xfrm>
            <a:off x="6191547" y="5579534"/>
            <a:ext cx="2591648" cy="30156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b="0"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9" type="body"/>
          </p:nvPr>
        </p:nvSpPr>
        <p:spPr>
          <a:xfrm>
            <a:off x="9002559" y="5579534"/>
            <a:ext cx="2591648" cy="30156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  <a:defRPr b="0" sz="1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313487"/>
            <a:ext cx="12192000" cy="54451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/>
        </p:nvSpPr>
        <p:spPr>
          <a:xfrm>
            <a:off x="173037" y="6477000"/>
            <a:ext cx="5889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609600" y="457200"/>
            <a:ext cx="10972800" cy="1101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3F7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3F7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3F7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3F7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3F7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09600" y="1676400"/>
            <a:ext cx="10972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9370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rebuchet MS"/>
              <a:buChar char="–"/>
              <a:defRPr b="0" i="0" sz="2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609600" y="457200"/>
            <a:ext cx="10972800" cy="1101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3F7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3F7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3F7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3F7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3F7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09600" y="1676400"/>
            <a:ext cx="10972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Char char="•"/>
              <a:defRPr b="0" i="0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9370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rebuchet MS"/>
              <a:buChar char="–"/>
              <a:defRPr b="0" i="0" sz="2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b="0" i="0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–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313487"/>
            <a:ext cx="12192000" cy="54451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/>
        </p:nvSpPr>
        <p:spPr>
          <a:xfrm>
            <a:off x="173037" y="6477000"/>
            <a:ext cx="58896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Google Shape;155;p2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{2FA13FE9-F8A2-45E4-B3FD-90EA16B54BAF}</a:tableStyleId>
              </a:tblPr>
              <a:tblGrid>
                <a:gridCol w="2546350"/>
                <a:gridCol w="1797050"/>
                <a:gridCol w="1797050"/>
                <a:gridCol w="184150"/>
                <a:gridCol w="3089275"/>
                <a:gridCol w="1928800"/>
                <a:gridCol w="849300"/>
              </a:tblGrid>
              <a:tr h="392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PS No</a:t>
                      </a:r>
                      <a:endParaRPr/>
                    </a:p>
                  </a:txBody>
                  <a:tcPr marT="5900" marB="0" marR="5875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5900" marB="0" marR="5875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/>
                    </a:p>
                  </a:txBody>
                  <a:tcPr marT="5900" marB="0" marR="5875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5900" marB="0" marR="5875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PHOTO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6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900" marB="0" marR="5875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5" hMerge="1"/>
              </a:tr>
              <a:tr h="392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DOB | Age</a:t>
                      </a:r>
                      <a:endParaRPr/>
                    </a:p>
                  </a:txBody>
                  <a:tcPr marT="5900" marB="0" marR="5875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5900" marB="0" marR="5875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Designation</a:t>
                      </a:r>
                      <a:endParaRPr/>
                    </a:p>
                  </a:txBody>
                  <a:tcPr marT="5900" marB="0" marR="5875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5900" marB="0" marR="5875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gridSpan="2" vMerge="1"/>
                <a:tc hMerge="1" vMerge="1"/>
              </a:tr>
              <a:tr h="49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Site / Office </a:t>
                      </a:r>
                      <a:endParaRPr/>
                    </a:p>
                  </a:txBody>
                  <a:tcPr marT="5900" marB="0" marR="5875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5900" marB="0" marR="5875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IC | Location</a:t>
                      </a:r>
                      <a:endParaRPr/>
                    </a:p>
                  </a:txBody>
                  <a:tcPr marT="5900" marB="0" marR="5875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5900" marB="0" marR="5875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gridSpan="2" vMerge="1"/>
                <a:tc hMerge="1" vMerge="1"/>
              </a:tr>
              <a:tr h="39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DOJ</a:t>
                      </a:r>
                      <a:endParaRPr/>
                    </a:p>
                  </a:txBody>
                  <a:tcPr marT="5900" marB="0" marR="5875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5900" marB="0" marR="5875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 Name &amp; Grade</a:t>
                      </a:r>
                      <a:endParaRPr/>
                    </a:p>
                  </a:txBody>
                  <a:tcPr marT="5900" marB="0" marR="5875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5900" marB="0" marR="5875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gridSpan="2" vMerge="1"/>
                <a:tc hMerge="1" vMerge="1"/>
              </a:tr>
              <a:tr h="392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Grade</a:t>
                      </a:r>
                      <a:endParaRPr/>
                    </a:p>
                  </a:txBody>
                  <a:tcPr marT="5900" marB="0" marR="5875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5900" marB="0" marR="5875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Last Promotion Date</a:t>
                      </a:r>
                      <a:endParaRPr/>
                    </a:p>
                  </a:txBody>
                  <a:tcPr marT="5900" marB="0" marR="5875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5900" marB="0" marR="5875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gridSpan="2" vMerge="1"/>
                <a:tc hMerge="1" vMerge="1"/>
              </a:tr>
              <a:tr h="392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DOR</a:t>
                      </a:r>
                      <a:endParaRPr/>
                    </a:p>
                  </a:txBody>
                  <a:tcPr marT="5900" marB="0" marR="5875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5900" marB="0" marR="5875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FAIR 23|24|25</a:t>
                      </a:r>
                      <a:endParaRPr/>
                    </a:p>
                  </a:txBody>
                  <a:tcPr marT="5900" marB="0" marR="5875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5900" marB="0" marR="5875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CP Rating 2025</a:t>
                      </a:r>
                      <a:endParaRPr/>
                    </a:p>
                  </a:txBody>
                  <a:tcPr marT="5900" marB="0" marR="5875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5900" marB="0" marR="5875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Yrs. of Exp| L&amp;T Exp</a:t>
                      </a:r>
                      <a:endParaRPr/>
                    </a:p>
                  </a:txBody>
                  <a:tcPr marT="5900" marB="0" marR="5875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5900" marB="0" marR="5875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DC Score| Year</a:t>
                      </a:r>
                      <a:endParaRPr/>
                    </a:p>
                  </a:txBody>
                  <a:tcPr marT="5900" marB="0" marR="5875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5900" marB="0" marR="5875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D050"/>
                    </a:solidFill>
                  </a:tcPr>
                </a:tc>
                <a:tc hMerge="1"/>
                <a:tc hMerge="1"/>
              </a:tr>
              <a:tr h="65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Qualification | Year</a:t>
                      </a:r>
                      <a:endParaRPr/>
                    </a:p>
                  </a:txBody>
                  <a:tcPr marT="5900" marB="0" marR="5875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5900" marB="0" marR="5875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38735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Current Role</a:t>
                      </a:r>
                      <a:endParaRPr/>
                    </a:p>
                  </a:txBody>
                  <a:tcPr marT="5900" marB="0" marR="5875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Role Envisaged in 2025-26 (in Terms of Job Rotation/Job Enlargement)</a:t>
                      </a:r>
                      <a:endParaRPr/>
                    </a:p>
                  </a:txBody>
                  <a:tcPr marT="5900" marB="0" marR="5875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 hMerge="1"/>
                <a:tc hMerge="1"/>
                <a:tc hMerge="1"/>
              </a:tr>
              <a:tr h="23034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rebuchet MS"/>
                        <a:buNone/>
                      </a:pPr>
                      <a:r>
                        <a:t/>
                      </a:r>
                      <a:endParaRPr b="1" i="0" sz="16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rebuchet MS"/>
                        <a:buNone/>
                      </a:pPr>
                      <a:r>
                        <a:t/>
                      </a:r>
                      <a:endParaRPr b="1" i="0" sz="16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600" u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900" marB="0" marR="5875" marL="720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5900" marB="0" marR="5875" marL="72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