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20022728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12/04/1968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2011-05-04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2013-07-01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2027-01-01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33Y10M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1989 : Bachelor of Engineering (BE) ( Mechanical );(H)- 1991 : Master of Technology (MTech)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20052731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10/13/1969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2013-02-15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33Y09M | 12Y04M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DC-3-1.83-2022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163477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KODALI GANESH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08/30/1984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196073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SUBHRAJYOTI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11/21/1984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2008-07-02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Electronics &amp;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20017840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SUVADEEP SARKAR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06/25/1984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2010-11-08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Electronics &amp;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10006358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PRADIP KUMAR MAJUMDAR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2009-01-17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 Das | 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28Y00M | 16Y05M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20060460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SILADITYA MUKHERJEE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2013-08-16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DHRUBA CHAKRABORTY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14Y08M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Engineering (BE) ( Chemical Engineering );(H)- 2013 : Master of Science (MSc)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20023688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RAJIB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05/03/1984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(ELECT)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2011-06-06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18Y01M | 14Y00M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10006217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10/12/1983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2008-10-21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19Y04M | 16Y07M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10006710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RANGANATH KUMAR MAJJI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06/02/1984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2010-07-20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Technology (BTech) ( Mechanical );2009 : Master of Engineering (ME) (  );(H)- 2016 : Post Graduate Executive Management Programme (PGEMP) ( Executive Management Programme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11/01/1968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2008-05-08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2027-01-01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32Y06M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20317689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SUMAN KUMAR GAYEN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12/15/1986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2021-03-10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16Y04M | 04Y03M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20017810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KARMAKAR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06/05/1982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2010-11-09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SHAONI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10/10/1979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2010-05-14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22Y03M | 15Y01M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(H)- 2002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333721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08/05/1980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2010-10-27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22Y08M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(H)- 2002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84289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2002-03-01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30Y07M | 23Y03M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Diploma in Mechanical Engineering (DME) ( Mechanical );(H)- 2015 : Associate Member of the Institution of Engineers (AMIE)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20343843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01/09/1973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DEPUTY GENERAL MANAGER (GEOTECHNICAL)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2022-12-12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05Y02M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(H)- 2009 : Master of Engineering (ME) ( Civil );2001 : Bachelor of Technology (BTech)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196901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03/18/1981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2007-07-24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Bachelor of Engineering (BE) ( Electrical &amp; Electronics );2006 : Master of Technology (MTech) (  );(H)- 2016 : Post Graduate Executive Management Programme (PGEMP) ( Executive Management Programme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745369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04/21/1982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2006-09-15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18Y09M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);(H)- 2005 : Master of Technology (MTech)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20373482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SUTIRTHA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12/16/1977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- PROCESS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2024-08-19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18Y06M | 00Y09M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1999 : Bachelor of Science (BSc) ( Chemistry );(H)- 2002 : Bachelor of Technology (BTech)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20022732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AJIT RANJAN KHATUA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01/25/1979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2011-04-25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19Y00M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(H)- 2003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174909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ARPITA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05/23/1981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2007-06-29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Technology (BTech) ( Electronics &amp; Instrumentation );(H)- 2007 : Master of Technology (MTech) ( Electronics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20018880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DEEPAK KUMAR SAHU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06/16/1976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SR.MANAGER-DESIGN &amp; ENGG (CRUSHING SYSTEMS)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2010-12-29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28Y07M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10006659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SUVANKAR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12/25/1986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2010-07-14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(H)- 2009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20318771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MANIKANDAKUMARAN 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2021-04-16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16Y04M | 04Y02M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196277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MANOJ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08/16/1980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Mechanical );(H)- 2007 : Master of Technology (MTech)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10052445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JOYDEEP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02/02/1982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2010-08-02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17Y06M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Diploma Electrical and Electronics (DEE) ( Electrical Engineering );(H)- 2007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20020227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CHANDAN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2011-02-01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20020966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PROSAD DAFADAR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11/12/1982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2011-03-01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Engineering (BE) ( Chemical Engineering );(H)- 2008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KALYAN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06/12/1978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2023-04-11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02Y02M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Master of Technology (MTech) ( Civil );2002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196719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RAJESH KUMAR MOHAPATRA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05/05/1980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21Y06M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(H)- 2003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10052590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MAIDUL ALI S 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10/11/1980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2010-10-04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16Y07M | 14Y08M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138088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SANJOY BERA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11/25/1970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2005-09-26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RABIN DAS | 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30Y02M | 19Y08M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Science (BSc) ( Science );1994 : ITI Draughtsman (Mechanical) ( Mechanical );1999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20019520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SATTWIK NAG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06/06/1983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2011-01-10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18Y00M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20007771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08/20/1974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Head Instrumentation &amp; Automation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2010-02-22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2032-10-01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29Y09M | 15Y03M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DC3 (SHL)-2.98-2023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(H)- 1995 : Bachelor of Engineering (BE) ( Electrical &amp; Electronics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244532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SHUKDEB MANNA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05/28/1985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2009-07-01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15Y11M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136923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SOUMEN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02/06/1974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2005-02-01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BIPUL RANJAN DAS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2032-04-07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28Y02M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1996 : ITI Draughtsman (Mechanical) ( Mechanical );(H)- 2004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20102797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SHANTANU KUMAR KHAMARU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07/28/1986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2015-10-06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2044-10-01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15Y04M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163397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SOMRAJ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07/12/1982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20103069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SUMAN PODDER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01/23/1982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2015-10-14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19Y10M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66623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10/08/1981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DGM-DESIGN &amp; ENGG (CRUSHING SYSTEMS)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2007-11-16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19Y07M | 17Y07M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20053757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KUMAR PAL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10/17/1974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2013-03-25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26Y09M | 12Y02M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173249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AMAR KUMAR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05/01/1976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(MECH)-PIPING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2006-12-22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26Y09M | 18Y05M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SANTI GOPAL 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01/13/1974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2006-05-09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2032-04-07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28Y07M | 19Y01M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);(H)- 2015 : Bachelor of Engineering (BE) ( Automobile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83014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02/09/1974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SR.DGM (CONSTRUCTION METHODS)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1998-10-01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Ranjit Ghosh | M4-B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2032-04-07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27Y11M | 26Y08M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DC-3-3.05-2023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Bachelor of Engineering (BE) ( Civil );2008 : Master of Engineering (ME) ( Structural Engineering );(H)- 2014 : Chartered Engineer (CEng)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20055744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TATSAT DUTTA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12/18/1984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2013-06-01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12Y00M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Diploma in Mechanical Engineering (DME) ( Mechanical );(H)- 2007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SAIKAT SRIMANI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08/24/1975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2005-03-07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2033-10-01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28Y08M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20020991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RABIN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2011-03-08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18Y02M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GOBINDA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01/29/1978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2005-02-01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22Y06M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Science (BSc) ( Science );2001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80662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1996-05-06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2017-07-01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33Y05M | 29Y01M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DC3 (SHL)-2.23-2023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136872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PAROMITA BASAK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12/26/1973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2005-01-24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27Y06M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Electronics &amp; Telecommunication ( Electronics &amp; Telecommunication );(H)- 2003 : Associate Member of the Institution of Engineers (AMIE)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10006158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RAJARSHI MITRA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2008-09-04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20051604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NABANKUR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2012-12-29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12Y05M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163341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CHETAN KHODKE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10/05/1982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- CIVIL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DC-2-2.6-2023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Structural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196978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PRASENJIT HALDER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04/04/1980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2007-08-07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Production Engineering );(H)- 2005 : Master of Technology (MTech)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DHRUBA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12/03/1970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2010-07-29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30Y11M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(H)- 1993 : Bachelor of Engineering (BE)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66198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07/22/1968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1993-01-03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34Y05M | 32Y05M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1989 : Diploma Electrical and Electronics (DEE) ( Electrical Engineering );(H)- 1997 : Associate Member of the Institution of Engineers (AMIE)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20341513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09/06/1967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2022-10-25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2025-10-01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23Y09M | 02Y07M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1990 : Bachelor of Engineering (BE) ( Chemical Engineering );(H)- 2000 : Master of Engineering (ME)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196495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DEBOSREE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10/22/1979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PRINCIPAL ARCHITECT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2007-07-11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21Y10M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DC-2-2.79-2022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Architecture (BArch) ( Architecture );(H)- 2007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66604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AJAYA KUMAR DASH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(ENGINEERING)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2008-07-06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20036062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2011-10-24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2018-01-01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33Y09M | 13Y07M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Civil );(H)- 2002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20061039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AMLAN BASU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06/29/1967 | 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2013-08-26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2025-07-01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32Y05M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(H)- 1988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137073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BHASKAR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03/17/1968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2005-03-01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33Y03M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20318641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BIDESH SAHA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2021-04-12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20Y08M | 04Y02M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Technology (BTech) ( Chemical Engineering );2017 : Master of Engineering (ME) ( Hydraulic &amp; Water Resources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20021570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PAL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06/04/1979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2011-03-18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21Y04M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Technology (BTech) ( Civil );(H)- 2014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BINU MS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01/07/1975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1998-08-26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2033-04-07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29Y06M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);(H)- 2011 : Associate Member of the Institution of Engineers (AMIE)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58685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CHANDRASHEKHAR KARYAKARTE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11/23/1981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 - PRODUCT DESIGN (APRON FEEDER)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AMN Tower, Powai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2006-08-14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20Y05M | 18Y10M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Mechanical );(H)- 2010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MOHAMAD ALI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03/13/1970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(ENGINEERING)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Kansbahal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1998-10-10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2028-04-07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34Y05M | 26Y08M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1992 : Diploma in Mechanical Engineering (DME) ( Mechanical );1996 : Post Graduate Diploma in Production Management (PGDPM) ( Production Management );1997 : Technician Engineers Exam (  );(H)- 2002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20022425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PRANAB KUMAR SARKAR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11/07/1976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2011-03-14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18Y05M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1998 : Diploma in Mechanical Engineering (DME) ( Mechanical );(H)- 2004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10006864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MANICKAVEL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02/05/1985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2010-12-14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Palaniappan T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15Y06M | 14Y06M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Engineering (BE) ( Civil );(H)- 2009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20020232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MD FERADUL SHAIKH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2011-02-07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333054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PRASENJIT GUIN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01/10/1968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2006-07-18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33Y04M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136289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11/07/1976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2004-03-12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26Y04M | 21Y03M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10052094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SRIDAM MONDAL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04/11/1983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2010-05-04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15Y01M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20189207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SUSMIT PAUL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11/26/1983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2019-05-29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18Y01M | 06Y00M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20102796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SOMNATH SIKDAR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08/23/1981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2015-10-08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20343430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 KUMAR DATTA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05/15/1982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2022-12-17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20Y10M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Master in Management Studies ( No Specialisation );1999 : Master in Management Studies ( General );(H)- 2004 : Master in Management Studies ( Metallurgical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SAIKAT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11/05/1983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2023-04-18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18Y03M | 02Y02M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163650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2032-10-01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26Y02M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Electronics &amp; Telecommunication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197919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UJJWAL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01/02/1980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2007-09-20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19Y08M | 17Y09M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Hydraulics and Water Resources Engineering (HWRE) ( Mechanical );(H)- 2018 : Hydraulics and Water Resources Engineering (HWRE) ( Hydraulic &amp; Water Resources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20019970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MAKLESUR RAHMAN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04/25/1987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2011-01-11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2045-07-01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16Y07M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DC-2-2.79-2025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20010312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10/02/1972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2010-07-06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18Y10M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333148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2007-06-11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34Y08M | 18Y00M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(H)- 1989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20022919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DEBI PRASAD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10/15/1971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2011-04-30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22Y03M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Bachelor of Engineering (BE) ( Civil );1995 : Master of Engineering (ME) ( Civil );(H)- 2007 : Doctor of Philosophy (PhD)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20110607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DEBASANKAR MAITI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09/24/1980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Asst General Manager - Design &amp; Engineering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2016-05-02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09Y01M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Aeronautics );(H)- 2008 : Master of Technology (MTech) ( Naval Architecture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KUMAR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01/07/1979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2023-05-10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11Y00M | 02Y01M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Technology (BTech) ( Mechanical );2001 : Diploma in Mechanical Engineering (DME) ( Mechanical );(H)- 2017 : Master of Business Administration (MBA) ( Systems Management );2001 : Diploma in Computer Application (DCA)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20354314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- Civil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2023-06-28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15Y00M | 01Y11M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Engineering );(H)- 2005 : Master of Technology (MTech)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BARUN KUMAR BHOWMICK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12/22/1971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2005-08-29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29Y03M | 19Y09M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Electrical and Electronics (DEE)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20061036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PROMIT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12/31/1980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2013-08-20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20Y06M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20077715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ARNAB DUTTA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01/12/1979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2014-12-15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SEN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20Y08M | 10Y06M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Diploma in Electrical Engineering ( Electrical Engineering );(H)- 2004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20103352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ARADHANA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05/11/1977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2015-10-20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2035-07-01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23Y11M | 09Y07M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(H)- 2000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243297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BRAHMASAKTI BHATTACHARYA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2008-04-02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34Y06M | 17Y02M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(H)- 1989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136986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MANAS KUMAR KHARA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01/05/1971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2005-02-16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31Y00M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Diploma in Civil Engineering (DCE) ( Civil );(H)- 1993 : Bachelor of Science (BSc) ( Science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20022049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12/05/1968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2011-04-05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2027-01-01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33Y03M | 14Y02M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Mechanical );(H)- 1995 : Master of Engineering (ME) ( Collaborative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SANKAR KUMAR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2005-09-01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2026-04-07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32Y01M | 19Y09M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333718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SHYENJIT MAITY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12/27/1980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2010-10-26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Bachelor of Engineering (BE) ( Civil );(H)- 2006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20022557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MANOJ LAL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2011-04-11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17Y09M | 14Y02M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Diploma in Chemical Technology (DCT) ( Chemical Engineering );2005 : Bachelor of Engineering (BE)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20343159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PARITOSH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01/08/1982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(ELECTRICAL)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2022-11-22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02Y10M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20054906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MUKUL MANDAL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08/28/1981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2013-05-06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18Y03M | 12Y01M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Mechanical );(H)- 2006 : Master of Technology (MTech) ( Design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SUJATA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05/07/1971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2005-02-21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31Y01M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Diploma Electrical and Electronics (DEE)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20021230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BIPUL RANJAN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01/01/1973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2011-03-09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29Y11M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DC-2-2.26-2016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20021048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CHHATAIT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07/28/1980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2011-02-09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20Y05M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174992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SUDAKSHINA MAITY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12/05/1982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AMAR KUMAR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Technology (BTech)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138900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GOURAB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2006-02-15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32Y07M | 19Y04M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09/27/1973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2008-05-05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1996 : Bachelor of Engineering (BE) ( Civil );(H)- 2002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05/03/1975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1998-08-26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 REDDY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DC-2-2.26-2017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137242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SHAMBHU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2005-03-28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2030-10-01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20Y02M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80757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05/17/1971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1996-07-15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30Y00M | 28Y11M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Bachelor of Engineering (BE) ( Civil );(H)- 1996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163609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2006-07-05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2029-10-01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29Y08M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DC-3-2.5-2025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20360621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JAYANTA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04/20/1986 | 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2023-11-06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16Y09M | 01Y07M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Technology (BTech) ( Electronics &amp; Communication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20362977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ARNAB SINHA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10/07/1987 | 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2023-12-26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2046-01-01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14Y09M | 01Y05M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2010 : Bachelor of Engineering (BE) ( Mechanical );(H)- 2021 : Master of Business Administration (MBA)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10052004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MARICK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08/06/1984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2010-03-16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16Y10M | 15Y03M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20317732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ARUNKUMAR T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01/02/1976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2021-03-11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20Y10M | 04Y03M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2008 : Post Graduate Programme in Management (PGPM) ( Business Management );2004 : Bachelor of Engineering (BE) ( Industrial Engineering );(H)- 2021 : Doctor of Philosophy (PhD) ( Business Management );1995 : Diploma in Mechanical Engineering (DME) ( Mechanical Engineering );2015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ARINDAM PRODHAN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05/13/1984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2008-07-02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DEY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20104309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2015-11-10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21Y00M | 09Y07M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DC-2-2.25-2019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01/31/1969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2008-04-30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2027-04-07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31Y06M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Civil );(H)- 1993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20020567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PROJJAL GUPTA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10/26/1983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- DESIGN &amp; ENGG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2011-02-28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Incorporated Engineer (IEng) ( Mechanical );(H)- 2016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RAM PRASAD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01/13/1975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1998-08-26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2033-04-07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);2006 : Bachelor of Engineering (BE) ( Automobile Engineering );2009 : Master of Engineering (ME) ( Manufacturing );2009 : Diploma in Industrial Safety Management ( Industrial Safety );2010 : Incorporated Engineer (IEng) ( Mechanical );(H)- 2016 : Master of Business Administration (MBA) ( Human Resource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66518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SABITAVO MANDAL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04/30/1985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 - DESIGN &amp; ENGG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196852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SATYANARAYANA GV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05/26/1983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2007-08-01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2001 : Diploma in Mechanical Engineering (DME) ( Mechanical );2005 : Bachelor of Technology (BTech) ( Mechanical );(H)- 2007 : Master of Technology (MTech) ( Thermal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196745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(ELECT)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2007-07-23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DC-2-2.6-2024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Electrical &amp; Electronics );2007 : Master of Engineering (ME) ( Electrical Engineering );(H)- 2017 : PG-IIMA-L&amp;T MEP ( Mep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20123307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PALANIAPPAN 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09/24/1979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2016-12-01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 REDDY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08Y06M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1999 : Diploma in Civil Engineering (DCE) ( Civil );2003 : Bachelor of Engineering (BE) ( Civil );(H)- 2005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163432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VARUN PARIHARI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2041-04-07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Incorporated Engineer (IEng) ( Electrical Engineering );(H)- 2018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20062608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SUKALYAN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11/28/1979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DGM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2013-10-09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22Y07M | 11Y08M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2000 : Diploma in Chemical Engineering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244371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GURUNADHA RAO S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08/11/1984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2008-06-30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DC-3-3.23-2025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Technology (BTech) ( Electrical &amp; Electronics );(H)- 2008 : Master of Technology (MTech) ( Construction Technology &amp;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01/21/1981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(Product Design)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2004-07-08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21Y11M | 20Y11M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DC-3-2.53-2023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Incorporated Engineer (IEng) ( No Specialisation );(H)- 2016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20016582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09/22/1969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2010-11-01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2027-10-01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31Y02M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DC-3 -2.62-2019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1992 : Bachelor of Engineering (BE) ( Electrical Engineering );(H)- 2019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DEY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02/27/1975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2010-08-16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2033-04-07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27Y09M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Bachelor of Engineering (BE) ( Civil );(H)- 2003 : Master of Technology (MTech) ( Soil Mechanics &amp; Foundation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20366603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INDUBHUSAN MAJI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04/03/1982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- MECH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2024-04-01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20Y06M | 01Y02M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20367907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BANERJEE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10/07/1983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2024-05-24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01Y00M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20367548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BAPI NASKAR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2024-05-08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13Y00M | 01Y01M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20050802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KUNAL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10/25/1985 | 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2012-12-10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15Y05M | 12Y06M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Technology (BTech) ( Electrical Engineering );(H)- 2012 : Master of Engineering (ME)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243718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ANTARA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11/05/1980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(BIM)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2008-05-05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Ranjit Ghosh | M4-B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2039-01-01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22Y05M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(H)- 2017 : Bachelor of Science ( Engineering Technology );2002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20023638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ARIJIT NANDY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04/24/1982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2011-05-30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2040-07-01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14Y00M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Power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20053853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RAJIB KUMAR BHOWMIK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2013-04-03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2043-04-07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18Y05M | 12Y02M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Power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20025444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GIRI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01/21/1989 | 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2047-04-07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13Y11M | 12Y11M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(H)- 2011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20098095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ARUNAVA BALL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05/11/1980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2015-08-10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2038-07-01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18Y08M | 09Y10M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);(H)- 2006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