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12192000" cy="6858000"/>
  <p:notesSz cx="6950075" cy="923607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F06ABB5-D9C8-4C11-A961-F9F30D6EB543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395280" y="692280"/>
            <a:ext cx="6159240" cy="3463560"/>
          </a:xfrm>
          <a:prstGeom prst="rect">
            <a:avLst/>
          </a:prstGeom>
          <a:ln w="0">
            <a:noFill/>
          </a:ln>
        </p:spPr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95160" y="4386240"/>
            <a:ext cx="5559120" cy="4157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latin typeface="Arial"/>
              </a:rPr>
              <a:t>Instructions: Please colour code the DC &amp; PC cells with Red/Amber/Green depending on the scores as per the norms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51" name="Google Shape;153;p1:notes"/>
          <p:cNvSpPr/>
          <p:nvPr/>
        </p:nvSpPr>
        <p:spPr>
          <a:xfrm>
            <a:off x="3935520" y="8772480"/>
            <a:ext cx="30128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655EF61-DA6A-42D9-8A13-D609DE715B2D}" type="slidenum"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D33257-D545-421C-88C4-99D8164240F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8AAD752-CC7E-4E09-9CE3-D2F010D1FE0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FC55E1-750D-4050-A7B7-F0DECD5B296B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4328D44-B96E-494B-8D0B-143E530BA50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8FA3F14-D81F-477C-97B3-07F7CA9F546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297E1D-DFD1-41E5-AF72-5E58F4B7661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F9BDA22-E2D6-40D0-9987-50724C98FC1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6002193-4DCB-4165-8FE8-B00214A2A45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F7DA9C9-1A3D-48D5-AF97-E4D0631A8E7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6F3A73-A7BC-4F44-9929-B7C26B4D8196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2D70C04-5766-40A2-BC03-05870C8B284F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6145A9-7134-498F-9735-25615E57D59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" descr=""/>
          <p:cNvPicPr/>
          <p:nvPr/>
        </p:nvPicPr>
        <p:blipFill>
          <a:blip r:embed="rId2"/>
          <a:stretch/>
        </p:blipFill>
        <p:spPr>
          <a:xfrm>
            <a:off x="0" y="6313320"/>
            <a:ext cx="12191760" cy="544320"/>
          </a:xfrm>
          <a:prstGeom prst="rect">
            <a:avLst/>
          </a:prstGeom>
          <a:ln w="0">
            <a:noFill/>
          </a:ln>
        </p:spPr>
      </p:pic>
      <p:sp>
        <p:nvSpPr>
          <p:cNvPr id="1" name="Google Shape;11;p1"/>
          <p:cNvSpPr/>
          <p:nvPr/>
        </p:nvSpPr>
        <p:spPr>
          <a:xfrm>
            <a:off x="173160" y="6477120"/>
            <a:ext cx="5886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93C644CC-627A-4CFE-8314-AFC17DBC4A28}" type="slidenum">
              <a:rPr b="0" lang="en-US" sz="800" spc="-1" strike="noStrike">
                <a:solidFill>
                  <a:srgbClr val="ffffff"/>
                </a:solidFill>
                <a:latin typeface="Arial"/>
                <a:ea typeface="Arial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808F855-F096-4455-90D9-06677C218A2F}" type="slidenum"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tIns="0" bIns="0" anchor="t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 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transition spd="med">
    <p:fade thruBlk="true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2025-06-20T19:19:26Z</dcterms:modified>
  <cp:revision>2</cp:revision>
  <dc:subject/>
  <dc:title/>
</cp:coreProperties>
</file>