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6BC542-0EE6-41B1-B245-6A82CA3FD340}" v="1162" dt="2023-03-20T21:20:07.808"/>
    <p1510:client id="{A8CAF836-1F0F-4BB3-AA98-2EC408B589E4}" v="341" dt="2023-03-19T23:15:19.8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474" y="12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r>
              <a:rPr lang="en-AU" sz="1100" dirty="0"/>
              <a:t>Big Mountain Resort's pricing strategy is to charge a premium above the average price of resorts in its market segment. They know there are limitations to this approach. They suspect that they are not capitalizing on their facilities as much as they could. Basing their pricing on just the market average does not provide the business with a good sense of how important some facilities are compared to others, which hampers investment strategy</a:t>
            </a:r>
            <a:endParaRPr lang="en-US" sz="1100"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r>
              <a:rPr lang="en-AU" sz="1100" dirty="0"/>
              <a:t>Implementing a strategy that uses the number of facilities that Big Mountain Resort's competitors have, the ticket prices of these resorts, and their yearly skiers/snowboarders to determine where Big Mountain Resort's own ticket prices should be and using this same data to determine if there are costs that Big Mountain Resort can cut while not undermining their own ticket prices </a:t>
            </a:r>
            <a:endParaRPr lang="en-AU" sz="1100" i="0" u="none" strike="noStrike" cap="none" dirty="0">
              <a:solidFill>
                <a:srgbClr val="000000"/>
              </a:solidFill>
              <a:latin typeface="Arial"/>
              <a:ea typeface="Arial"/>
              <a:cs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r>
              <a:rPr lang="en-AU" sz="1050" dirty="0"/>
              <a:t>Three main categories of data: facilities, ticket prices, and number of yearly skiers/snowboarders for all 331 resorts (including Big Mountain Resort)</a:t>
            </a:r>
            <a:endParaRPr lang="en-AU" sz="1050" b="1" i="0" u="none" strike="noStrike" cap="none" dirty="0" err="1">
              <a:solidFill>
                <a:srgbClr val="000000"/>
              </a:solidFill>
              <a:latin typeface="Arial"/>
              <a:ea typeface="Arial"/>
              <a:cs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algn="just"/>
            <a:r>
              <a:rPr lang="en-AU" sz="1100" dirty="0"/>
              <a:t>It is essential that the correct data is </a:t>
            </a:r>
            <a:r>
              <a:rPr lang="en-AU" sz="1100" dirty="0" err="1"/>
              <a:t>analyzed</a:t>
            </a:r>
            <a:r>
              <a:rPr lang="en-AU" sz="1100" dirty="0"/>
              <a:t> and used to guide strategies as they pertain to reaching success as far as this problem is concerned, and that this happens before the start of the next skiing season (preferably within the next two days).</a:t>
            </a: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r>
              <a:rPr lang="en-AU" sz="1100" dirty="0"/>
              <a:t>The number of facilities, the ticket prices, and the number of yearly </a:t>
            </a:r>
            <a:r>
              <a:rPr lang="en-AU" sz="1100"/>
              <a:t>skiers/snowboarders that Big Mountain Resort's 330 competitors </a:t>
            </a:r>
            <a:r>
              <a:rPr lang="en-AU" sz="1100" dirty="0"/>
              <a:t>have </a:t>
            </a:r>
            <a:endParaRPr lang="en-AU" sz="1100" i="0" u="none" strike="noStrike" cap="none" dirty="0">
              <a:solidFill>
                <a:srgbClr val="000000"/>
              </a:solidFill>
              <a:latin typeface="Arial"/>
              <a:ea typeface="Arial"/>
              <a:cs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32"/>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r>
              <a:rPr lang="en-AU" sz="1100" dirty="0"/>
              <a:t>Data will be sourced from Alesha Eisen, Database Manager for Big Mountain Resort and any strategy that will be suggested will be directly delivered to Jimmy Blackburn, Director of Operations for Big Mountain Resort.</a:t>
            </a:r>
            <a:endParaRPr lang="en-AU" sz="1100" i="0" u="none" strike="noStrike" cap="none" dirty="0">
              <a:solidFill>
                <a:srgbClr val="000000"/>
              </a:solidFill>
              <a:latin typeface="Arial"/>
              <a:ea typeface="Arial"/>
              <a:cs typeface="Arial"/>
            </a:endParaRPr>
          </a:p>
        </p:txBody>
      </p:sp>
      <p:sp>
        <p:nvSpPr>
          <p:cNvPr id="48" name="Google Shape;48;p1"/>
          <p:cNvSpPr txBox="1"/>
          <p:nvPr/>
        </p:nvSpPr>
        <p:spPr>
          <a:xfrm>
            <a:off x="142002" y="214330"/>
            <a:ext cx="8584648" cy="492443"/>
          </a:xfrm>
          <a:prstGeom prst="rect">
            <a:avLst/>
          </a:prstGeom>
          <a:noFill/>
          <a:ln>
            <a:noFill/>
          </a:ln>
        </p:spPr>
        <p:txBody>
          <a:bodyPr spcFirstLastPara="1" wrap="square" lIns="91425" tIns="45700" rIns="91425" bIns="45700" anchor="t" anchorCtr="0">
            <a:noAutofit/>
          </a:bodyPr>
          <a:lstStyle/>
          <a:p>
            <a:pPr>
              <a:buSzPts val="1400"/>
            </a:pPr>
            <a:r>
              <a:rPr lang="en-AU" b="1" dirty="0">
                <a:solidFill>
                  <a:schemeClr val="tx1">
                    <a:lumMod val="75000"/>
                    <a:lumOff val="25000"/>
                  </a:schemeClr>
                </a:solidFill>
              </a:rPr>
              <a:t>Can Big Mountain Resort </a:t>
            </a:r>
            <a:r>
              <a:rPr lang="en-AU" b="1" dirty="0" err="1">
                <a:solidFill>
                  <a:schemeClr val="tx1">
                    <a:lumMod val="75000"/>
                    <a:lumOff val="25000"/>
                  </a:schemeClr>
                </a:solidFill>
              </a:rPr>
              <a:t>analyze</a:t>
            </a:r>
            <a:r>
              <a:rPr lang="en-AU" b="1" dirty="0">
                <a:solidFill>
                  <a:schemeClr val="tx1">
                    <a:lumMod val="75000"/>
                    <a:lumOff val="25000"/>
                  </a:schemeClr>
                </a:solidFill>
              </a:rPr>
              <a:t> (before the start of the next skiing season, preferably in the next two days) the number of facilities that 330 U.S ski resorts who are part of the same market share as themselves have, as well as the ticket prices of these resorts and the number of people who ski and/or snowboard at these resorts yearly in order to use these statistics as a guide to determine where to price their tickets (preferably higher than what they currently are) and if there are costs that they can cut that won't undermine their ticket prices?</a:t>
            </a:r>
            <a:endParaRPr lang="en-AU" b="1" i="0" u="none" strike="noStrike" cap="none" dirty="0">
              <a:solidFill>
                <a:schemeClr val="tx1">
                  <a:lumMod val="75000"/>
                  <a:lumOff val="25000"/>
                </a:schemeClr>
              </a:solidFill>
              <a:latin typeface="Arial"/>
              <a:ea typeface="Arial"/>
              <a:cs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722</Words>
  <Application>Microsoft Office PowerPoint</Application>
  <PresentationFormat>On-screen Show (4:3)</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AJ Ilentamhen</cp:lastModifiedBy>
  <cp:revision>219</cp:revision>
  <dcterms:modified xsi:type="dcterms:W3CDTF">2023-09-24T23:41:22Z</dcterms:modified>
</cp:coreProperties>
</file>