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20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37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55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63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8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03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8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0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6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53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1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3822-9EBE-4DBA-B4A6-F330D83B7B76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B63A9D-D5BD-4680-962A-E01F61DC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3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DCA69-2A54-4A0B-8554-4F6FDD7DD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Interdisciplinar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73EE4-7C74-422E-9D5A-EA8559FB3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Vinícius Batista Rocha Santos – RGM: 33531196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Kawan Mikio Nagayama – RGM: 32708912</a:t>
            </a:r>
          </a:p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 3 – Clínica Veterinária</a:t>
            </a:r>
          </a:p>
        </p:txBody>
      </p:sp>
    </p:spTree>
    <p:extLst>
      <p:ext uri="{BB962C8B-B14F-4D97-AF65-F5344CB8AC3E}">
        <p14:creationId xmlns:p14="http://schemas.microsoft.com/office/powerpoint/2010/main" val="197724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7D80-31EA-4676-8825-D13E6D59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4" name="Espaço Reservado para Conteúdo 3" descr="Diagrama de caso de uso.png">
            <a:extLst>
              <a:ext uri="{FF2B5EF4-FFF2-40B4-BE49-F238E27FC236}">
                <a16:creationId xmlns:a16="http://schemas.microsoft.com/office/drawing/2014/main" id="{B61A26F1-7895-40A8-AD67-E13863B0D3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20536" t="11778" b="31838"/>
          <a:stretch>
            <a:fillRect/>
          </a:stretch>
        </p:blipFill>
        <p:spPr>
          <a:xfrm>
            <a:off x="2592925" y="1610686"/>
            <a:ext cx="6274238" cy="46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0FDF4-3184-45F9-BE4D-88525EC0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4" name="Espaço Reservado para Conteúdo 3" descr="CLASSES.drawio.png">
            <a:extLst>
              <a:ext uri="{FF2B5EF4-FFF2-40B4-BE49-F238E27FC236}">
                <a16:creationId xmlns:a16="http://schemas.microsoft.com/office/drawing/2014/main" id="{2942E574-5FDD-44BE-9C70-7812D59BF0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8407"/>
            <a:ext cx="5334671" cy="47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8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E1AA-2526-4A1A-B9F5-430BBA9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4" name="Espaço Reservado para Conteúdo 3" descr="Conceitual_1.png">
            <a:extLst>
              <a:ext uri="{FF2B5EF4-FFF2-40B4-BE49-F238E27FC236}">
                <a16:creationId xmlns:a16="http://schemas.microsoft.com/office/drawing/2014/main" id="{466CB3BF-1354-46F9-B382-2D71601F6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8095" t="54487"/>
          <a:stretch>
            <a:fillRect/>
          </a:stretch>
        </p:blipFill>
        <p:spPr>
          <a:xfrm>
            <a:off x="2592925" y="1905000"/>
            <a:ext cx="8438598" cy="41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0EEB-1256-4EBE-BD94-ED31274E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Espaço Reservado para Conteúdo 4" descr="Lógico_1.png">
            <a:extLst>
              <a:ext uri="{FF2B5EF4-FFF2-40B4-BE49-F238E27FC236}">
                <a16:creationId xmlns:a16="http://schemas.microsoft.com/office/drawing/2014/main" id="{04454ADD-C585-4B5A-B473-A017794545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40861" t="52591"/>
          <a:stretch>
            <a:fillRect/>
          </a:stretch>
        </p:blipFill>
        <p:spPr>
          <a:xfrm>
            <a:off x="2592925" y="1905000"/>
            <a:ext cx="7006150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8101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34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Projeto Interdisciplinar</vt:lpstr>
      <vt:lpstr>Diagrama de Caso de Uso</vt:lpstr>
      <vt:lpstr>Diagrama de Classes</vt:lpstr>
      <vt:lpstr>Modelo Conceitual</vt:lpstr>
      <vt:lpstr>Modelo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Auto Logon</dc:creator>
  <cp:lastModifiedBy>Auto Logon</cp:lastModifiedBy>
  <cp:revision>3</cp:revision>
  <dcterms:created xsi:type="dcterms:W3CDTF">2024-05-27T23:01:10Z</dcterms:created>
  <dcterms:modified xsi:type="dcterms:W3CDTF">2024-05-27T23:18:14Z</dcterms:modified>
</cp:coreProperties>
</file>