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32E6F2-905C-449B-8E24-62142B488B97}" type="slidenum">
              <a:rPr/>
              <a:pPr/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0738B4-93A4-49D4-8F54-AE7FECF5E8ED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A3713C-ECC4-4D53-9B9E-94F86B1AFB77}" type="slidenum">
              <a:rPr/>
              <a:pPr/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4559603-BB30-4CE2-83C6-71F2F7EE8A4B}" type="slidenum">
              <a:rPr/>
              <a:pPr/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5DCFBBE-DE2C-4A1B-B7FA-AC78219B876B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DFECEC-7D5A-446A-8B53-0F9F9A3D1085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13DD89-EFBC-4599-B725-C8B0ABF79216}" type="slidenum">
              <a:rPr/>
              <a:pPr/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773BA3-EA58-4974-8674-B325C53A5A71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487D9A-226D-4C13-9FB3-87D3444C1361}" type="slidenum">
              <a:rPr/>
              <a:pPr/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37C44D-505B-4A61-AA65-7397D778FB2C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2BEA11-AE4D-4B4A-AF6F-21575878267F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073BCE-FD7E-421E-A294-D328343C6573}" type="slidenum">
              <a:rPr/>
              <a:pPr/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pt-BR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929519-67A2-4E88-B0B3-342847F34F29}" type="slidenum">
              <a:rPr lang="pt-BR" sz="12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/>
          <p:nvPr/>
        </p:nvPicPr>
        <p:blipFill>
          <a:blip r:embed="rId2"/>
          <a:stretch/>
        </p:blipFill>
        <p:spPr>
          <a:xfrm>
            <a:off x="3960000" y="890280"/>
            <a:ext cx="504000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 1"/>
          <p:cNvSpPr/>
          <p:nvPr/>
        </p:nvSpPr>
        <p:spPr>
          <a:xfrm>
            <a:off x="360" y="2033640"/>
            <a:ext cx="12191400" cy="210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Calibri"/>
              </a:rPr>
              <a:t>PARTICIPANTES:</a:t>
            </a:r>
            <a:endParaRPr lang="pt-BR" sz="3200" b="0" strike="noStrike" spc="-1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lang="pt-BR" sz="28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- Alef Patrick dos Santos Santiago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lang="pt-BR" sz="2800" b="0" strike="noStrike" spc="-1">
                <a:solidFill>
                  <a:srgbClr val="000000"/>
                </a:solidFill>
                <a:latin typeface="Calibri Light"/>
                <a:ea typeface="Calibri"/>
              </a:rPr>
              <a:t>- Vinícius Batista Rocha Santos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6"/>
          <p:cNvSpPr/>
          <p:nvPr/>
        </p:nvSpPr>
        <p:spPr>
          <a:xfrm>
            <a:off x="0" y="2082960"/>
            <a:ext cx="12191400" cy="166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7000"/>
              </a:lnSpc>
              <a:spcAft>
                <a:spcPts val="799"/>
              </a:spcAft>
              <a:buNone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Calibri"/>
              </a:rPr>
              <a:t>Nome do Site: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Calibri"/>
              </a:rPr>
              <a:t>Pizzaria </a:t>
            </a:r>
            <a:r>
              <a:rPr lang="pt-BR" sz="2800" b="0" strike="noStrike" spc="-1" smtClean="0">
                <a:solidFill>
                  <a:srgbClr val="000000"/>
                </a:solidFill>
                <a:latin typeface="Arial"/>
                <a:ea typeface="Calibri"/>
              </a:rPr>
              <a:t>ALVI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  <a:buNone/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Linguagens e Ferramentas: </a:t>
            </a: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PHP, HTML, CSS, MYSQL</a:t>
            </a:r>
            <a:endParaRPr lang="pt-BR" sz="2800" b="0" strike="noStrike" spc="-1" dirty="0">
              <a:latin typeface="Arial"/>
            </a:endParaRPr>
          </a:p>
          <a:p>
            <a:pPr algn="ctr">
              <a:lnSpc>
                <a:spcPct val="107000"/>
              </a:lnSpc>
              <a:spcAft>
                <a:spcPts val="799"/>
              </a:spcAft>
              <a:buNone/>
            </a:pP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Orientador:</a:t>
            </a: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 Prof. Renata Maria Silva Costa</a:t>
            </a:r>
            <a:endParaRPr lang="pt-BR" sz="2800" b="0" strike="noStrike" spc="-1" dirty="0">
              <a:latin typeface="Arial"/>
            </a:endParaRPr>
          </a:p>
        </p:txBody>
      </p:sp>
      <p:sp>
        <p:nvSpPr>
          <p:cNvPr id="44" name="CaixaDeTexto 1"/>
          <p:cNvSpPr/>
          <p:nvPr/>
        </p:nvSpPr>
        <p:spPr>
          <a:xfrm>
            <a:off x="4917240" y="721080"/>
            <a:ext cx="23572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600" b="1" strike="noStrike" spc="-1">
                <a:solidFill>
                  <a:srgbClr val="000000"/>
                </a:solidFill>
                <a:latin typeface="Arial"/>
              </a:rPr>
              <a:t>PROJETO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aixaDeTexto 1"/>
          <p:cNvSpPr/>
          <p:nvPr/>
        </p:nvSpPr>
        <p:spPr>
          <a:xfrm>
            <a:off x="4283640" y="721080"/>
            <a:ext cx="36237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600" b="1" strike="noStrike" spc="-1">
                <a:solidFill>
                  <a:srgbClr val="000000"/>
                </a:solidFill>
                <a:latin typeface="Arial"/>
              </a:rPr>
              <a:t>METODOLOGIA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6" name="Retângulo 6"/>
          <p:cNvSpPr/>
          <p:nvPr/>
        </p:nvSpPr>
        <p:spPr>
          <a:xfrm>
            <a:off x="180000" y="1378800"/>
            <a:ext cx="11938320" cy="771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Objetivo:</a:t>
            </a: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 Desenvolver uma aplicação web eficiente e intuitiva que facilite a gestão de pedidos e melhore a experiência do cliente para uma pizzaria local.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Fases do Desenvolvimento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Sistema de Pedidos Online:</a:t>
            </a:r>
            <a:endParaRPr lang="pt-BR" sz="2000" b="0" strike="noStrike" spc="-1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Lista de todos os sabores de pizzas disponíveis.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Um gerenciador de pedidos dinâmico.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Formulário de pedido fácil de usar.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Opção para personalizar pizzas com ingredientes adicionais ou remoções.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Responsividade e Design Atraente: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Garantir que o site seja otimizado para dispositivos móveis.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Design atraente com imagens de alta qualidade e elementos visuais atraentes.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799"/>
              </a:spcAft>
              <a:buNone/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aixaDeTexto 2"/>
          <p:cNvSpPr/>
          <p:nvPr/>
        </p:nvSpPr>
        <p:spPr>
          <a:xfrm>
            <a:off x="4283640" y="721080"/>
            <a:ext cx="36237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600" b="1" strike="noStrike" spc="-1">
                <a:solidFill>
                  <a:srgbClr val="000000"/>
                </a:solidFill>
                <a:latin typeface="Arial"/>
              </a:rPr>
              <a:t>METODOLOGIA</a:t>
            </a:r>
            <a:endParaRPr lang="pt-BR" sz="3600" b="0" strike="noStrike" spc="-1">
              <a:latin typeface="Arial"/>
            </a:endParaRPr>
          </a:p>
        </p:txBody>
      </p:sp>
      <p:sp>
        <p:nvSpPr>
          <p:cNvPr id="48" name="Retângulo 2"/>
          <p:cNvSpPr/>
          <p:nvPr/>
        </p:nvSpPr>
        <p:spPr>
          <a:xfrm>
            <a:off x="180000" y="1378800"/>
            <a:ext cx="11938320" cy="618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pt-BR" sz="2000" b="1" strike="noStrike" spc="-1">
                <a:solidFill>
                  <a:srgbClr val="000000"/>
                </a:solidFill>
                <a:latin typeface="Arial"/>
              </a:rPr>
              <a:t>Fases do Desenvolvimento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Desenvolvimento Back-end: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Construímos a lógica de negócios, como o sistema de pedidos, gerenciamento de usuários, etc.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Utilizamos tecnologias apropriadas para o back-end, como PHP e MYSQL.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Desenvolvimento Front-end: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Implementamos um design usando tecnologias web front-end (HTML, CSS, JavaScript).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- Garantimos uma excelente responsividade para o site em diferentes dispositivos.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buNone/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  <a:p>
            <a:pPr algn="just">
              <a:lnSpc>
                <a:spcPct val="150000"/>
              </a:lnSpc>
              <a:spcAft>
                <a:spcPts val="799"/>
              </a:spcAft>
              <a:buNone/>
              <a:tabLst>
                <a:tab pos="0" algn="l"/>
              </a:tabLst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0000"/>
            </a:gs>
            <a:gs pos="100000">
              <a:srgbClr val="FFFFF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1"/>
          <p:cNvSpPr/>
          <p:nvPr/>
        </p:nvSpPr>
        <p:spPr>
          <a:xfrm>
            <a:off x="2369880" y="2782800"/>
            <a:ext cx="67006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3600" b="1" strike="noStrike" spc="-1">
                <a:solidFill>
                  <a:srgbClr val="000000"/>
                </a:solidFill>
                <a:latin typeface="Arial"/>
              </a:rPr>
              <a:t>APRESENTAÇÃO DO SITE..</a:t>
            </a:r>
            <a:endParaRPr lang="pt-BR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212</Words>
  <Application>LibreOffice/7.3.3.2$Windows_X86_64 LibreOffice_project/d1d0ea68f081ee2800a922cac8f79445e4603348</Application>
  <PresentationFormat>Personalizar</PresentationFormat>
  <Paragraphs>42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Auto Logon</dc:creator>
  <dc:description/>
  <cp:lastModifiedBy>vininotessd23@outlook.com</cp:lastModifiedBy>
  <cp:revision>9</cp:revision>
  <dcterms:created xsi:type="dcterms:W3CDTF">2023-11-29T11:52:23Z</dcterms:created>
  <dcterms:modified xsi:type="dcterms:W3CDTF">2023-12-04T12:12:25Z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