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5212" cy="428021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1513440" y="1001556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1513440" y="2298204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1547532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151344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1513080" y="11558160"/>
            <a:ext cx="27247320" cy="21739680"/>
          </a:xfrm>
          <a:prstGeom prst="rect">
            <a:avLst/>
          </a:prstGeom>
          <a:ln>
            <a:noFill/>
          </a:ln>
        </p:spPr>
      </p:pic>
      <p:pic>
        <p:nvPicPr>
          <p:cNvPr id="35" name="" descr=""/>
          <p:cNvPicPr/>
          <p:nvPr/>
        </p:nvPicPr>
        <p:blipFill>
          <a:blip r:embed="rId3"/>
          <a:stretch/>
        </p:blipFill>
        <p:spPr>
          <a:xfrm>
            <a:off x="1513080" y="11558160"/>
            <a:ext cx="27247320" cy="217396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1513440" y="10015560"/>
            <a:ext cx="27247320" cy="24824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51344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1547532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13440" y="1707480"/>
            <a:ext cx="27247320" cy="33132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151344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1547532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151344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1547532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1513440" y="2298204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513440" y="1707480"/>
            <a:ext cx="27247320" cy="714744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1513440" y="10015560"/>
            <a:ext cx="27247320" cy="248248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 name="" descr=""/>
          <p:cNvPicPr/>
          <p:nvPr/>
        </p:nvPicPr>
        <p:blipFill>
          <a:blip r:embed="rId1"/>
          <a:srcRect l="17632" t="0" r="4719" b="0"/>
          <a:stretch/>
        </p:blipFill>
        <p:spPr>
          <a:xfrm>
            <a:off x="15547680" y="24167160"/>
            <a:ext cx="11887200" cy="12234600"/>
          </a:xfrm>
          <a:prstGeom prst="rect">
            <a:avLst/>
          </a:prstGeom>
          <a:ln>
            <a:noFill/>
          </a:ln>
        </p:spPr>
      </p:pic>
      <p:sp>
        <p:nvSpPr>
          <p:cNvPr id="37" name="CustomShape 1"/>
          <p:cNvSpPr/>
          <p:nvPr/>
        </p:nvSpPr>
        <p:spPr>
          <a:xfrm>
            <a:off x="1170360" y="4239360"/>
            <a:ext cx="27924120" cy="30168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8500" spc="-1" strike="noStrike">
                <a:solidFill>
                  <a:srgbClr val="3465a4"/>
                </a:solidFill>
                <a:uFill>
                  <a:solidFill>
                    <a:srgbClr val="ffffff"/>
                  </a:solidFill>
                </a:uFill>
                <a:latin typeface="Arial"/>
                <a:ea typeface="DejaVu Sans"/>
              </a:rPr>
              <a:t>S</a:t>
            </a:r>
            <a:r>
              <a:rPr b="1" lang="en-US" sz="8500" spc="-1" strike="noStrike">
                <a:solidFill>
                  <a:srgbClr val="3465a4"/>
                </a:solidFill>
                <a:uFill>
                  <a:solidFill>
                    <a:srgbClr val="ffffff"/>
                  </a:solidFill>
                </a:uFill>
                <a:latin typeface="Arial"/>
                <a:ea typeface="DejaVu Sans"/>
              </a:rPr>
              <a:t>u</a:t>
            </a:r>
            <a:r>
              <a:rPr b="1" lang="en-US" sz="8500" spc="-1" strike="noStrike">
                <a:solidFill>
                  <a:srgbClr val="3465a4"/>
                </a:solidFill>
                <a:uFill>
                  <a:solidFill>
                    <a:srgbClr val="ffffff"/>
                  </a:solidFill>
                </a:uFill>
                <a:latin typeface="Arial"/>
                <a:ea typeface="DejaVu Sans"/>
              </a:rPr>
              <a:t>b</a:t>
            </a:r>
            <a:r>
              <a:rPr b="1" lang="en-US" sz="8500" spc="-1" strike="noStrike">
                <a:solidFill>
                  <a:srgbClr val="3465a4"/>
                </a:solidFill>
                <a:uFill>
                  <a:solidFill>
                    <a:srgbClr val="ffffff"/>
                  </a:solidFill>
                </a:uFill>
                <a:latin typeface="Arial"/>
                <a:ea typeface="DejaVu Sans"/>
              </a:rPr>
              <a:t>p</a:t>
            </a:r>
            <a:r>
              <a:rPr b="1" lang="en-US" sz="8500" spc="-1" strike="noStrike">
                <a:solidFill>
                  <a:srgbClr val="3465a4"/>
                </a:solidFill>
                <a:uFill>
                  <a:solidFill>
                    <a:srgbClr val="ffffff"/>
                  </a:solidFill>
                </a:uFill>
                <a:latin typeface="Arial"/>
                <a:ea typeface="DejaVu Sans"/>
              </a:rPr>
              <a:t>o</a:t>
            </a:r>
            <a:r>
              <a:rPr b="1" lang="en-US" sz="8500" spc="-1" strike="noStrike">
                <a:solidFill>
                  <a:srgbClr val="3465a4"/>
                </a:solidFill>
                <a:uFill>
                  <a:solidFill>
                    <a:srgbClr val="ffffff"/>
                  </a:solidFill>
                </a:uFill>
                <a:latin typeface="Arial"/>
                <a:ea typeface="DejaVu Sans"/>
              </a:rPr>
              <a:t>c</a:t>
            </a:r>
            <a:r>
              <a:rPr b="1" lang="en-US" sz="8500" spc="-1" strike="noStrike">
                <a:solidFill>
                  <a:srgbClr val="3465a4"/>
                </a:solidFill>
                <a:uFill>
                  <a:solidFill>
                    <a:srgbClr val="ffffff"/>
                  </a:solidFill>
                </a:uFill>
                <a:latin typeface="Arial"/>
                <a:ea typeface="DejaVu Sans"/>
              </a:rPr>
              <a:t>k</a:t>
            </a:r>
            <a:r>
              <a:rPr b="1" lang="en-US" sz="8500" spc="-1" strike="noStrike">
                <a:solidFill>
                  <a:srgbClr val="3465a4"/>
                </a:solidFill>
                <a:uFill>
                  <a:solidFill>
                    <a:srgbClr val="ffffff"/>
                  </a:solidFill>
                </a:uFill>
                <a:latin typeface="Arial"/>
                <a:ea typeface="DejaVu Sans"/>
              </a:rPr>
              <a:t>et</a:t>
            </a:r>
            <a:r>
              <a:rPr b="1" lang="en-US" sz="8500" spc="-1" strike="noStrike">
                <a:solidFill>
                  <a:srgbClr val="3465a4"/>
                </a:solidFill>
                <a:uFill>
                  <a:solidFill>
                    <a:srgbClr val="ffffff"/>
                  </a:solidFill>
                </a:uFill>
                <a:latin typeface="Arial"/>
                <a:ea typeface="DejaVu Sans"/>
              </a:rPr>
              <a:t>-</a:t>
            </a:r>
            <a:r>
              <a:rPr b="1" lang="en-US" sz="8500" spc="-1" strike="noStrike">
                <a:solidFill>
                  <a:srgbClr val="3465a4"/>
                </a:solidFill>
                <a:uFill>
                  <a:solidFill>
                    <a:srgbClr val="ffffff"/>
                  </a:solidFill>
                </a:uFill>
                <a:latin typeface="Arial"/>
                <a:ea typeface="DejaVu Sans"/>
              </a:rPr>
              <a:t>b</a:t>
            </a:r>
            <a:r>
              <a:rPr b="1" lang="en-US" sz="8500" spc="-1" strike="noStrike">
                <a:solidFill>
                  <a:srgbClr val="3465a4"/>
                </a:solidFill>
                <a:uFill>
                  <a:solidFill>
                    <a:srgbClr val="ffffff"/>
                  </a:solidFill>
                </a:uFill>
                <a:latin typeface="Arial"/>
                <a:ea typeface="DejaVu Sans"/>
              </a:rPr>
              <a:t>a</a:t>
            </a:r>
            <a:r>
              <a:rPr b="1" lang="en-US" sz="8500" spc="-1" strike="noStrike">
                <a:solidFill>
                  <a:srgbClr val="3465a4"/>
                </a:solidFill>
                <a:uFill>
                  <a:solidFill>
                    <a:srgbClr val="ffffff"/>
                  </a:solidFill>
                </a:uFill>
                <a:latin typeface="Arial"/>
                <a:ea typeface="DejaVu Sans"/>
              </a:rPr>
              <a:t>s</a:t>
            </a:r>
            <a:r>
              <a:rPr b="1" lang="en-US" sz="8500" spc="-1" strike="noStrike">
                <a:solidFill>
                  <a:srgbClr val="3465a4"/>
                </a:solidFill>
                <a:uFill>
                  <a:solidFill>
                    <a:srgbClr val="ffffff"/>
                  </a:solidFill>
                </a:uFill>
                <a:latin typeface="Arial"/>
                <a:ea typeface="DejaVu Sans"/>
              </a:rPr>
              <a:t>e</a:t>
            </a:r>
            <a:r>
              <a:rPr b="1" lang="en-US" sz="8500" spc="-1" strike="noStrike">
                <a:solidFill>
                  <a:srgbClr val="3465a4"/>
                </a:solidFill>
                <a:uFill>
                  <a:solidFill>
                    <a:srgbClr val="ffffff"/>
                  </a:solidFill>
                </a:uFill>
                <a:latin typeface="Arial"/>
                <a:ea typeface="DejaVu Sans"/>
              </a:rPr>
              <a:t>d </a:t>
            </a:r>
            <a:r>
              <a:rPr b="1" lang="en-US" sz="8500" spc="-1" strike="noStrike">
                <a:solidFill>
                  <a:srgbClr val="3465a4"/>
                </a:solidFill>
                <a:uFill>
                  <a:solidFill>
                    <a:srgbClr val="ffffff"/>
                  </a:solidFill>
                </a:uFill>
                <a:latin typeface="Arial"/>
                <a:ea typeface="DejaVu Sans"/>
              </a:rPr>
              <a:t>fi</a:t>
            </a:r>
            <a:r>
              <a:rPr b="1" lang="en-US" sz="8500" spc="-1" strike="noStrike">
                <a:solidFill>
                  <a:srgbClr val="3465a4"/>
                </a:solidFill>
                <a:uFill>
                  <a:solidFill>
                    <a:srgbClr val="ffffff"/>
                  </a:solidFill>
                </a:uFill>
                <a:latin typeface="Arial"/>
                <a:ea typeface="DejaVu Sans"/>
              </a:rPr>
              <a:t>n</a:t>
            </a:r>
            <a:r>
              <a:rPr b="1" lang="en-US" sz="8500" spc="-1" strike="noStrike">
                <a:solidFill>
                  <a:srgbClr val="3465a4"/>
                </a:solidFill>
                <a:uFill>
                  <a:solidFill>
                    <a:srgbClr val="ffffff"/>
                  </a:solidFill>
                </a:uFill>
                <a:latin typeface="Arial"/>
                <a:ea typeface="DejaVu Sans"/>
              </a:rPr>
              <a:t>g</a:t>
            </a:r>
            <a:r>
              <a:rPr b="1" lang="en-US" sz="8500" spc="-1" strike="noStrike">
                <a:solidFill>
                  <a:srgbClr val="3465a4"/>
                </a:solidFill>
                <a:uFill>
                  <a:solidFill>
                    <a:srgbClr val="ffffff"/>
                  </a:solidFill>
                </a:uFill>
                <a:latin typeface="Arial"/>
                <a:ea typeface="DejaVu Sans"/>
              </a:rPr>
              <a:t>e</a:t>
            </a:r>
            <a:r>
              <a:rPr b="1" lang="en-US" sz="8500" spc="-1" strike="noStrike">
                <a:solidFill>
                  <a:srgbClr val="3465a4"/>
                </a:solidFill>
                <a:uFill>
                  <a:solidFill>
                    <a:srgbClr val="ffffff"/>
                  </a:solidFill>
                </a:uFill>
                <a:latin typeface="Arial"/>
                <a:ea typeface="DejaVu Sans"/>
              </a:rPr>
              <a:t>r</a:t>
            </a:r>
            <a:r>
              <a:rPr b="1" lang="en-US" sz="8500" spc="-1" strike="noStrike">
                <a:solidFill>
                  <a:srgbClr val="3465a4"/>
                </a:solidFill>
                <a:uFill>
                  <a:solidFill>
                    <a:srgbClr val="ffffff"/>
                  </a:solidFill>
                </a:uFill>
                <a:latin typeface="Arial"/>
                <a:ea typeface="DejaVu Sans"/>
              </a:rPr>
              <a:t>p</a:t>
            </a:r>
            <a:r>
              <a:rPr b="1" lang="en-US" sz="8500" spc="-1" strike="noStrike">
                <a:solidFill>
                  <a:srgbClr val="3465a4"/>
                </a:solidFill>
                <a:uFill>
                  <a:solidFill>
                    <a:srgbClr val="ffffff"/>
                  </a:solidFill>
                </a:uFill>
                <a:latin typeface="Arial"/>
                <a:ea typeface="DejaVu Sans"/>
              </a:rPr>
              <a:t>ri</a:t>
            </a:r>
            <a:r>
              <a:rPr b="1" lang="en-US" sz="8500" spc="-1" strike="noStrike">
                <a:solidFill>
                  <a:srgbClr val="3465a4"/>
                </a:solidFill>
                <a:uFill>
                  <a:solidFill>
                    <a:srgbClr val="ffffff"/>
                  </a:solidFill>
                </a:uFill>
                <a:latin typeface="Arial"/>
                <a:ea typeface="DejaVu Sans"/>
              </a:rPr>
              <a:t>n</a:t>
            </a:r>
            <a:r>
              <a:rPr b="1" lang="en-US" sz="8500" spc="-1" strike="noStrike">
                <a:solidFill>
                  <a:srgbClr val="3465a4"/>
                </a:solidFill>
                <a:uFill>
                  <a:solidFill>
                    <a:srgbClr val="ffffff"/>
                  </a:solidFill>
                </a:uFill>
                <a:latin typeface="Arial"/>
                <a:ea typeface="DejaVu Sans"/>
              </a:rPr>
              <a:t>t </a:t>
            </a:r>
            <a:endParaRPr b="0" lang="en-US" sz="1800" spc="-1" strike="noStrike">
              <a:solidFill>
                <a:srgbClr val="000000"/>
              </a:solidFill>
              <a:uFill>
                <a:solidFill>
                  <a:srgbClr val="ffffff"/>
                </a:solidFill>
              </a:uFill>
              <a:latin typeface="Arial"/>
            </a:endParaRPr>
          </a:p>
          <a:p>
            <a:pPr algn="ctr">
              <a:lnSpc>
                <a:spcPct val="100000"/>
              </a:lnSpc>
            </a:pPr>
            <a:r>
              <a:rPr b="1" lang="en-US" sz="8500" spc="-1" strike="noStrike">
                <a:solidFill>
                  <a:srgbClr val="3465a4"/>
                </a:solidFill>
                <a:uFill>
                  <a:solidFill>
                    <a:srgbClr val="ffffff"/>
                  </a:solidFill>
                </a:uFill>
                <a:latin typeface="Arial"/>
                <a:ea typeface="DejaVu Sans"/>
              </a:rPr>
              <a:t>f</a:t>
            </a:r>
            <a:r>
              <a:rPr b="1" lang="en-US" sz="8500" spc="-1" strike="noStrike">
                <a:solidFill>
                  <a:srgbClr val="3465a4"/>
                </a:solidFill>
                <a:uFill>
                  <a:solidFill>
                    <a:srgbClr val="ffffff"/>
                  </a:solidFill>
                </a:uFill>
                <a:latin typeface="Arial"/>
                <a:ea typeface="DejaVu Sans"/>
              </a:rPr>
              <a:t>o</a:t>
            </a:r>
            <a:r>
              <a:rPr b="1" lang="en-US" sz="8500" spc="-1" strike="noStrike">
                <a:solidFill>
                  <a:srgbClr val="3465a4"/>
                </a:solidFill>
                <a:uFill>
                  <a:solidFill>
                    <a:srgbClr val="ffffff"/>
                  </a:solidFill>
                </a:uFill>
                <a:latin typeface="Arial"/>
                <a:ea typeface="DejaVu Sans"/>
              </a:rPr>
              <a:t>r </a:t>
            </a:r>
            <a:r>
              <a:rPr b="1" lang="en-US" sz="8500" spc="-1" strike="noStrike">
                <a:solidFill>
                  <a:srgbClr val="3465a4"/>
                </a:solidFill>
                <a:uFill>
                  <a:solidFill>
                    <a:srgbClr val="ffffff"/>
                  </a:solidFill>
                </a:uFill>
                <a:latin typeface="Arial"/>
                <a:ea typeface="DejaVu Sans"/>
              </a:rPr>
              <a:t>st</a:t>
            </a:r>
            <a:r>
              <a:rPr b="1" lang="en-US" sz="8500" spc="-1" strike="noStrike">
                <a:solidFill>
                  <a:srgbClr val="3465a4"/>
                </a:solidFill>
                <a:uFill>
                  <a:solidFill>
                    <a:srgbClr val="ffffff"/>
                  </a:solidFill>
                </a:uFill>
                <a:latin typeface="Arial"/>
                <a:ea typeface="DejaVu Sans"/>
              </a:rPr>
              <a:t>r</a:t>
            </a:r>
            <a:r>
              <a:rPr b="1" lang="en-US" sz="8500" spc="-1" strike="noStrike">
                <a:solidFill>
                  <a:srgbClr val="3465a4"/>
                </a:solidFill>
                <a:uFill>
                  <a:solidFill>
                    <a:srgbClr val="ffffff"/>
                  </a:solidFill>
                </a:uFill>
                <a:latin typeface="Arial"/>
                <a:ea typeface="DejaVu Sans"/>
              </a:rPr>
              <a:t>u</a:t>
            </a:r>
            <a:r>
              <a:rPr b="1" lang="en-US" sz="8500" spc="-1" strike="noStrike">
                <a:solidFill>
                  <a:srgbClr val="3465a4"/>
                </a:solidFill>
                <a:uFill>
                  <a:solidFill>
                    <a:srgbClr val="ffffff"/>
                  </a:solidFill>
                </a:uFill>
                <a:latin typeface="Arial"/>
                <a:ea typeface="DejaVu Sans"/>
              </a:rPr>
              <a:t>ct</a:t>
            </a:r>
            <a:r>
              <a:rPr b="1" lang="en-US" sz="8500" spc="-1" strike="noStrike">
                <a:solidFill>
                  <a:srgbClr val="3465a4"/>
                </a:solidFill>
                <a:uFill>
                  <a:solidFill>
                    <a:srgbClr val="ffffff"/>
                  </a:solidFill>
                </a:uFill>
                <a:latin typeface="Arial"/>
                <a:ea typeface="DejaVu Sans"/>
              </a:rPr>
              <a:t>u</a:t>
            </a:r>
            <a:r>
              <a:rPr b="1" lang="en-US" sz="8500" spc="-1" strike="noStrike">
                <a:solidFill>
                  <a:srgbClr val="3465a4"/>
                </a:solidFill>
                <a:uFill>
                  <a:solidFill>
                    <a:srgbClr val="ffffff"/>
                  </a:solidFill>
                </a:uFill>
                <a:latin typeface="Arial"/>
                <a:ea typeface="DejaVu Sans"/>
              </a:rPr>
              <a:t>r</a:t>
            </a:r>
            <a:r>
              <a:rPr b="1" lang="en-US" sz="8500" spc="-1" strike="noStrike">
                <a:solidFill>
                  <a:srgbClr val="3465a4"/>
                </a:solidFill>
                <a:uFill>
                  <a:solidFill>
                    <a:srgbClr val="ffffff"/>
                  </a:solidFill>
                </a:uFill>
                <a:latin typeface="Arial"/>
                <a:ea typeface="DejaVu Sans"/>
              </a:rPr>
              <a:t>al </a:t>
            </a:r>
            <a:r>
              <a:rPr b="1" lang="en-US" sz="8500" spc="-1" strike="noStrike">
                <a:solidFill>
                  <a:srgbClr val="3465a4"/>
                </a:solidFill>
                <a:uFill>
                  <a:solidFill>
                    <a:srgbClr val="ffffff"/>
                  </a:solidFill>
                </a:uFill>
                <a:latin typeface="Arial"/>
                <a:ea typeface="DejaVu Sans"/>
              </a:rPr>
              <a:t>ki</a:t>
            </a:r>
            <a:r>
              <a:rPr b="1" lang="en-US" sz="8500" spc="-1" strike="noStrike">
                <a:solidFill>
                  <a:srgbClr val="3465a4"/>
                </a:solidFill>
                <a:uFill>
                  <a:solidFill>
                    <a:srgbClr val="ffffff"/>
                  </a:solidFill>
                </a:uFill>
                <a:latin typeface="Arial"/>
                <a:ea typeface="DejaVu Sans"/>
              </a:rPr>
              <a:t>n</a:t>
            </a:r>
            <a:r>
              <a:rPr b="1" lang="en-US" sz="8500" spc="-1" strike="noStrike">
                <a:solidFill>
                  <a:srgbClr val="3465a4"/>
                </a:solidFill>
                <a:uFill>
                  <a:solidFill>
                    <a:srgbClr val="ffffff"/>
                  </a:solidFill>
                </a:uFill>
                <a:latin typeface="Arial"/>
                <a:ea typeface="DejaVu Sans"/>
              </a:rPr>
              <a:t>a</a:t>
            </a:r>
            <a:r>
              <a:rPr b="1" lang="en-US" sz="8500" spc="-1" strike="noStrike">
                <a:solidFill>
                  <a:srgbClr val="3465a4"/>
                </a:solidFill>
                <a:uFill>
                  <a:solidFill>
                    <a:srgbClr val="ffffff"/>
                  </a:solidFill>
                </a:uFill>
                <a:latin typeface="Arial"/>
                <a:ea typeface="DejaVu Sans"/>
              </a:rPr>
              <a:t>s</a:t>
            </a:r>
            <a:r>
              <a:rPr b="1" lang="en-US" sz="8500" spc="-1" strike="noStrike">
                <a:solidFill>
                  <a:srgbClr val="3465a4"/>
                </a:solidFill>
                <a:uFill>
                  <a:solidFill>
                    <a:srgbClr val="ffffff"/>
                  </a:solidFill>
                </a:uFill>
                <a:latin typeface="Arial"/>
                <a:ea typeface="DejaVu Sans"/>
              </a:rPr>
              <a:t>e </a:t>
            </a:r>
            <a:r>
              <a:rPr b="1" lang="en-US" sz="8500" spc="-1" strike="noStrike">
                <a:solidFill>
                  <a:srgbClr val="3465a4"/>
                </a:solidFill>
                <a:uFill>
                  <a:solidFill>
                    <a:srgbClr val="ffffff"/>
                  </a:solidFill>
                </a:uFill>
                <a:latin typeface="Arial"/>
                <a:ea typeface="DejaVu Sans"/>
              </a:rPr>
              <a:t>c</a:t>
            </a:r>
            <a:r>
              <a:rPr b="1" lang="en-US" sz="8500" spc="-1" strike="noStrike">
                <a:solidFill>
                  <a:srgbClr val="3465a4"/>
                </a:solidFill>
                <a:uFill>
                  <a:solidFill>
                    <a:srgbClr val="ffffff"/>
                  </a:solidFill>
                </a:uFill>
                <a:latin typeface="Arial"/>
                <a:ea typeface="DejaVu Sans"/>
              </a:rPr>
              <a:t>o</a:t>
            </a:r>
            <a:r>
              <a:rPr b="1" lang="en-US" sz="8500" spc="-1" strike="noStrike">
                <a:solidFill>
                  <a:srgbClr val="3465a4"/>
                </a:solidFill>
                <a:uFill>
                  <a:solidFill>
                    <a:srgbClr val="ffffff"/>
                  </a:solidFill>
                </a:uFill>
                <a:latin typeface="Arial"/>
                <a:ea typeface="DejaVu Sans"/>
              </a:rPr>
              <a:t>m</a:t>
            </a:r>
            <a:r>
              <a:rPr b="1" lang="en-US" sz="8500" spc="-1" strike="noStrike">
                <a:solidFill>
                  <a:srgbClr val="3465a4"/>
                </a:solidFill>
                <a:uFill>
                  <a:solidFill>
                    <a:srgbClr val="ffffff"/>
                  </a:solidFill>
                </a:uFill>
                <a:latin typeface="Arial"/>
                <a:ea typeface="DejaVu Sans"/>
              </a:rPr>
              <a:t>p</a:t>
            </a:r>
            <a:r>
              <a:rPr b="1" lang="en-US" sz="8500" spc="-1" strike="noStrike">
                <a:solidFill>
                  <a:srgbClr val="3465a4"/>
                </a:solidFill>
                <a:uFill>
                  <a:solidFill>
                    <a:srgbClr val="ffffff"/>
                  </a:solidFill>
                </a:uFill>
                <a:latin typeface="Arial"/>
                <a:ea typeface="DejaVu Sans"/>
              </a:rPr>
              <a:t>a</a:t>
            </a:r>
            <a:r>
              <a:rPr b="1" lang="en-US" sz="8500" spc="-1" strike="noStrike">
                <a:solidFill>
                  <a:srgbClr val="3465a4"/>
                </a:solidFill>
                <a:uFill>
                  <a:solidFill>
                    <a:srgbClr val="ffffff"/>
                  </a:solidFill>
                </a:uFill>
                <a:latin typeface="Arial"/>
                <a:ea typeface="DejaVu Sans"/>
              </a:rPr>
              <a:t>ri</a:t>
            </a:r>
            <a:r>
              <a:rPr b="1" lang="en-US" sz="8500" spc="-1" strike="noStrike">
                <a:solidFill>
                  <a:srgbClr val="3465a4"/>
                </a:solidFill>
                <a:uFill>
                  <a:solidFill>
                    <a:srgbClr val="ffffff"/>
                  </a:solidFill>
                </a:uFill>
                <a:latin typeface="Arial"/>
                <a:ea typeface="DejaVu Sans"/>
              </a:rPr>
              <a:t>s</a:t>
            </a:r>
            <a:r>
              <a:rPr b="1" lang="en-US" sz="8500" spc="-1" strike="noStrike">
                <a:solidFill>
                  <a:srgbClr val="3465a4"/>
                </a:solidFill>
                <a:uFill>
                  <a:solidFill>
                    <a:srgbClr val="ffffff"/>
                  </a:solidFill>
                </a:uFill>
                <a:latin typeface="Arial"/>
                <a:ea typeface="DejaVu Sans"/>
              </a:rPr>
              <a:t>o</a:t>
            </a:r>
            <a:r>
              <a:rPr b="1" lang="en-US" sz="8500" spc="-1" strike="noStrike">
                <a:solidFill>
                  <a:srgbClr val="3465a4"/>
                </a:solidFill>
                <a:uFill>
                  <a:solidFill>
                    <a:srgbClr val="ffffff"/>
                  </a:solidFill>
                </a:uFill>
                <a:latin typeface="Arial"/>
                <a:ea typeface="DejaVu Sans"/>
              </a:rPr>
              <a:t>n</a:t>
            </a:r>
            <a:endParaRPr b="0" lang="en-US" sz="1800" spc="-1" strike="noStrike">
              <a:solidFill>
                <a:srgbClr val="000000"/>
              </a:solidFill>
              <a:uFill>
                <a:solidFill>
                  <a:srgbClr val="ffffff"/>
                </a:solidFill>
              </a:uFill>
              <a:latin typeface="Arial"/>
            </a:endParaRPr>
          </a:p>
        </p:txBody>
      </p:sp>
      <p:sp>
        <p:nvSpPr>
          <p:cNvPr id="38" name="CustomShape 2"/>
          <p:cNvSpPr/>
          <p:nvPr/>
        </p:nvSpPr>
        <p:spPr>
          <a:xfrm>
            <a:off x="1170360" y="7155360"/>
            <a:ext cx="27924120" cy="2491920"/>
          </a:xfrm>
          <a:prstGeom prst="rect">
            <a:avLst/>
          </a:prstGeom>
          <a:noFill/>
          <a:ln>
            <a:noFill/>
          </a:ln>
        </p:spPr>
        <p:style>
          <a:lnRef idx="0"/>
          <a:fillRef idx="0"/>
          <a:effectRef idx="0"/>
          <a:fontRef idx="minor"/>
        </p:style>
        <p:txBody>
          <a:bodyPr lIns="90000" rIns="90000" tIns="45000" bIns="45000"/>
          <a:p>
            <a:pPr algn="ctr">
              <a:lnSpc>
                <a:spcPct val="115000"/>
              </a:lnSpc>
            </a:pPr>
            <a:r>
              <a:rPr b="0" i="1" lang="en-US" sz="3600" spc="-1" strike="noStrike">
                <a:solidFill>
                  <a:srgbClr val="333333"/>
                </a:solidFill>
                <a:uFill>
                  <a:solidFill>
                    <a:srgbClr val="ffffff"/>
                  </a:solidFill>
                </a:uFill>
                <a:latin typeface="Arial"/>
                <a:ea typeface="DejaVu Sans"/>
              </a:rPr>
              <a:t>Dom</a:t>
            </a:r>
            <a:r>
              <a:rPr b="0" i="1" lang="en-US" sz="3600" spc="-1" strike="noStrike">
                <a:solidFill>
                  <a:srgbClr val="333333"/>
                </a:solidFill>
                <a:uFill>
                  <a:solidFill>
                    <a:srgbClr val="ffffff"/>
                  </a:solidFill>
                </a:uFill>
                <a:latin typeface="Arial"/>
                <a:ea typeface="DejaVu Sans"/>
              </a:rPr>
              <a:t>iniqu</a:t>
            </a:r>
            <a:r>
              <a:rPr b="0" i="1" lang="en-US" sz="3600" spc="-1" strike="noStrike">
                <a:solidFill>
                  <a:srgbClr val="333333"/>
                </a:solidFill>
                <a:uFill>
                  <a:solidFill>
                    <a:srgbClr val="ffffff"/>
                  </a:solidFill>
                </a:uFill>
                <a:latin typeface="Arial"/>
                <a:ea typeface="DejaVu Sans"/>
              </a:rPr>
              <a:t>e </a:t>
            </a:r>
            <a:r>
              <a:rPr b="0" i="1" lang="en-US" sz="3600" spc="-1" strike="noStrike">
                <a:solidFill>
                  <a:srgbClr val="333333"/>
                </a:solidFill>
                <a:uFill>
                  <a:solidFill>
                    <a:srgbClr val="ffffff"/>
                  </a:solidFill>
                </a:uFill>
                <a:latin typeface="Arial"/>
                <a:ea typeface="DejaVu Sans"/>
              </a:rPr>
              <a:t>Syd</a:t>
            </a:r>
            <a:r>
              <a:rPr b="0" i="1" lang="en-US" sz="3600" spc="-1" strike="noStrike">
                <a:solidFill>
                  <a:srgbClr val="333333"/>
                </a:solidFill>
                <a:uFill>
                  <a:solidFill>
                    <a:srgbClr val="ffffff"/>
                  </a:solidFill>
                </a:uFill>
                <a:latin typeface="Arial"/>
                <a:ea typeface="DejaVu Sans"/>
              </a:rPr>
              <a:t>ow</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a:t>
            </a:r>
            <a:r>
              <a:rPr b="0" lang="en-US" sz="3600" spc="-1" strike="noStrike">
                <a:solidFill>
                  <a:srgbClr val="333333"/>
                </a:solidFill>
                <a:uFill>
                  <a:solidFill>
                    <a:srgbClr val="ffffff"/>
                  </a:solidFill>
                </a:uFill>
                <a:latin typeface="Arial"/>
                <a:ea typeface="DejaVu Sans"/>
              </a:rPr>
              <a:t>Eva </a:t>
            </a:r>
            <a:r>
              <a:rPr b="0" lang="en-US" sz="3600" spc="-1" strike="noStrike">
                <a:solidFill>
                  <a:srgbClr val="333333"/>
                </a:solidFill>
                <a:uFill>
                  <a:solidFill>
                    <a:srgbClr val="ffffff"/>
                  </a:solidFill>
                </a:uFill>
                <a:latin typeface="Arial"/>
                <a:ea typeface="DejaVu Sans"/>
              </a:rPr>
              <a:t>Aßm</a:t>
            </a:r>
            <a:r>
              <a:rPr b="0" lang="en-US" sz="3600" spc="-1" strike="noStrike">
                <a:solidFill>
                  <a:srgbClr val="333333"/>
                </a:solidFill>
                <a:uFill>
                  <a:solidFill>
                    <a:srgbClr val="ffffff"/>
                  </a:solidFill>
                </a:uFill>
                <a:latin typeface="Arial"/>
                <a:ea typeface="DejaVu Sans"/>
              </a:rPr>
              <a:t>ann</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a:t>
            </a:r>
            <a:r>
              <a:rPr b="0" lang="en-US" sz="3600" spc="-1" strike="noStrike">
                <a:solidFill>
                  <a:srgbClr val="333333"/>
                </a:solidFill>
                <a:uFill>
                  <a:solidFill>
                    <a:srgbClr val="ffffff"/>
                  </a:solidFill>
                </a:uFill>
                <a:latin typeface="Arial"/>
                <a:ea typeface="DejaVu Sans"/>
              </a:rPr>
              <a:t>Albe</a:t>
            </a:r>
            <a:r>
              <a:rPr b="0" lang="en-US" sz="3600" spc="-1" strike="noStrike">
                <a:solidFill>
                  <a:srgbClr val="333333"/>
                </a:solidFill>
                <a:uFill>
                  <a:solidFill>
                    <a:srgbClr val="ffffff"/>
                  </a:solidFill>
                </a:uFill>
                <a:latin typeface="Arial"/>
                <a:ea typeface="DejaVu Sans"/>
              </a:rPr>
              <a:t>rt </a:t>
            </a:r>
            <a:r>
              <a:rPr b="0" lang="en-US" sz="3600" spc="-1" strike="noStrike">
                <a:solidFill>
                  <a:srgbClr val="333333"/>
                </a:solidFill>
                <a:uFill>
                  <a:solidFill>
                    <a:srgbClr val="ffffff"/>
                  </a:solidFill>
                </a:uFill>
                <a:latin typeface="Arial"/>
                <a:ea typeface="DejaVu Sans"/>
              </a:rPr>
              <a:t>Kooi</a:t>
            </a:r>
            <a:r>
              <a:rPr b="0" lang="en-US" sz="3600" spc="-1" strike="noStrike">
                <a:solidFill>
                  <a:srgbClr val="333333"/>
                </a:solidFill>
                <a:uFill>
                  <a:solidFill>
                    <a:srgbClr val="ffffff"/>
                  </a:solidFill>
                </a:uFill>
                <a:latin typeface="Arial"/>
                <a:ea typeface="DejaVu Sans"/>
              </a:rPr>
              <a:t>stra</a:t>
            </a:r>
            <a:r>
              <a:rPr b="0" lang="en-US" sz="3600" spc="-1" strike="noStrike" baseline="33000">
                <a:solidFill>
                  <a:srgbClr val="333333"/>
                </a:solidFill>
                <a:uFill>
                  <a:solidFill>
                    <a:srgbClr val="ffffff"/>
                  </a:solidFill>
                </a:uFill>
                <a:latin typeface="Arial"/>
                <a:ea typeface="DejaVu Sans"/>
              </a:rPr>
              <a:t>2</a:t>
            </a:r>
            <a:r>
              <a:rPr b="0" lang="en-US" sz="3600" spc="-1" strike="noStrike">
                <a:solidFill>
                  <a:srgbClr val="333333"/>
                </a:solidFill>
                <a:uFill>
                  <a:solidFill>
                    <a:srgbClr val="ffffff"/>
                  </a:solidFill>
                </a:uFill>
                <a:latin typeface="Arial"/>
                <a:ea typeface="DejaVu Sans"/>
              </a:rPr>
              <a:t>, </a:t>
            </a:r>
            <a:r>
              <a:rPr b="0" lang="en-US" sz="3600" spc="-1" strike="noStrike">
                <a:solidFill>
                  <a:srgbClr val="333333"/>
                </a:solidFill>
                <a:uFill>
                  <a:solidFill>
                    <a:srgbClr val="ffffff"/>
                  </a:solidFill>
                </a:uFill>
                <a:latin typeface="Arial"/>
                <a:ea typeface="DejaVu Sans"/>
              </a:rPr>
              <a:t>Frie</a:t>
            </a:r>
            <a:r>
              <a:rPr b="0" lang="en-US" sz="3600" spc="-1" strike="noStrike">
                <a:solidFill>
                  <a:srgbClr val="333333"/>
                </a:solidFill>
                <a:uFill>
                  <a:solidFill>
                    <a:srgbClr val="ffffff"/>
                  </a:solidFill>
                </a:uFill>
                <a:latin typeface="Arial"/>
                <a:ea typeface="DejaVu Sans"/>
              </a:rPr>
              <a:t>drich </a:t>
            </a:r>
            <a:r>
              <a:rPr b="0" lang="en-US" sz="3600" spc="-1" strike="noStrike">
                <a:solidFill>
                  <a:srgbClr val="333333"/>
                </a:solidFill>
                <a:uFill>
                  <a:solidFill>
                    <a:srgbClr val="ffffff"/>
                  </a:solidFill>
                </a:uFill>
                <a:latin typeface="Arial"/>
                <a:ea typeface="DejaVu Sans"/>
              </a:rPr>
              <a:t>Ripp</a:t>
            </a:r>
            <a:r>
              <a:rPr b="0" lang="en-US" sz="3600" spc="-1" strike="noStrike">
                <a:solidFill>
                  <a:srgbClr val="333333"/>
                </a:solidFill>
                <a:uFill>
                  <a:solidFill>
                    <a:srgbClr val="ffffff"/>
                  </a:solidFill>
                </a:uFill>
                <a:latin typeface="Arial"/>
                <a:ea typeface="DejaVu Sans"/>
              </a:rPr>
              <a:t>man</a:t>
            </a:r>
            <a:r>
              <a:rPr b="0" lang="en-US" sz="3600" spc="-1" strike="noStrike">
                <a:solidFill>
                  <a:srgbClr val="333333"/>
                </a:solidFill>
                <a:uFill>
                  <a:solidFill>
                    <a:srgbClr val="ffffff"/>
                  </a:solidFill>
                </a:uFill>
                <a:latin typeface="Arial"/>
                <a:ea typeface="DejaVu Sans"/>
              </a:rPr>
              <a:t>n</a:t>
            </a:r>
            <a:r>
              <a:rPr b="0" lang="en-US" sz="3600" spc="-1" strike="noStrike" baseline="33000">
                <a:solidFill>
                  <a:srgbClr val="333333"/>
                </a:solidFill>
                <a:uFill>
                  <a:solidFill>
                    <a:srgbClr val="ffffff"/>
                  </a:solidFill>
                </a:uFill>
                <a:latin typeface="Arial"/>
                <a:ea typeface="DejaVu Sans"/>
              </a:rPr>
              <a:t>3</a:t>
            </a:r>
            <a:r>
              <a:rPr b="0" lang="en-US" sz="3600" spc="-1" strike="noStrike">
                <a:solidFill>
                  <a:srgbClr val="333333"/>
                </a:solidFill>
                <a:uFill>
                  <a:solidFill>
                    <a:srgbClr val="ffffff"/>
                  </a:solidFill>
                </a:uFill>
                <a:latin typeface="Arial"/>
                <a:ea typeface="DejaVu Sans"/>
              </a:rPr>
              <a:t>, </a:t>
            </a:r>
            <a:r>
              <a:rPr b="0" lang="en-US" sz="3600" spc="-1" strike="noStrike">
                <a:solidFill>
                  <a:srgbClr val="333333"/>
                </a:solidFill>
                <a:uFill>
                  <a:solidFill>
                    <a:srgbClr val="ffffff"/>
                  </a:solidFill>
                </a:uFill>
                <a:latin typeface="Arial"/>
                <a:ea typeface="DejaVu Sans"/>
              </a:rPr>
              <a:t>Andr</a:t>
            </a:r>
            <a:r>
              <a:rPr b="0" lang="en-US" sz="3600" spc="-1" strike="noStrike">
                <a:solidFill>
                  <a:srgbClr val="333333"/>
                </a:solidFill>
                <a:uFill>
                  <a:solidFill>
                    <a:srgbClr val="ffffff"/>
                  </a:solidFill>
                </a:uFill>
                <a:latin typeface="Arial"/>
                <a:ea typeface="DejaVu Sans"/>
              </a:rPr>
              <a:t>ea </a:t>
            </a:r>
            <a:r>
              <a:rPr b="0" lang="en-US" sz="3600" spc="-1" strike="noStrike">
                <a:solidFill>
                  <a:srgbClr val="333333"/>
                </a:solidFill>
                <a:uFill>
                  <a:solidFill>
                    <a:srgbClr val="ffffff"/>
                  </a:solidFill>
                </a:uFill>
                <a:latin typeface="Arial"/>
                <a:ea typeface="DejaVu Sans"/>
              </a:rPr>
              <a:t>Volk</a:t>
            </a:r>
            <a:r>
              <a:rPr b="0" lang="en-US" sz="3600" spc="-1" strike="noStrike">
                <a:solidFill>
                  <a:srgbClr val="333333"/>
                </a:solidFill>
                <a:uFill>
                  <a:solidFill>
                    <a:srgbClr val="ffffff"/>
                  </a:solidFill>
                </a:uFill>
                <a:latin typeface="Arial"/>
                <a:ea typeface="DejaVu Sans"/>
              </a:rPr>
              <a:t>ame</a:t>
            </a:r>
            <a:r>
              <a:rPr b="0" lang="en-US" sz="3600" spc="-1" strike="noStrike">
                <a:solidFill>
                  <a:srgbClr val="333333"/>
                </a:solidFill>
                <a:uFill>
                  <a:solidFill>
                    <a:srgbClr val="ffffff"/>
                  </a:solidFill>
                </a:uFill>
                <a:latin typeface="Arial"/>
                <a:ea typeface="DejaVu Sans"/>
              </a:rPr>
              <a:t>r</a:t>
            </a:r>
            <a:r>
              <a:rPr b="0" lang="en-US" sz="3600" spc="-1" strike="noStrike" baseline="33000">
                <a:solidFill>
                  <a:srgbClr val="333333"/>
                </a:solidFill>
                <a:uFill>
                  <a:solidFill>
                    <a:srgbClr val="ffffff"/>
                  </a:solidFill>
                </a:uFill>
                <a:latin typeface="Arial"/>
                <a:ea typeface="DejaVu Sans"/>
              </a:rPr>
              <a:t>1</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1 </a:t>
            </a:r>
            <a:r>
              <a:rPr b="0" i="1" lang="en-US" sz="2600" spc="-1" strike="noStrike">
                <a:solidFill>
                  <a:srgbClr val="333333"/>
                </a:solidFill>
                <a:uFill>
                  <a:solidFill>
                    <a:srgbClr val="ffffff"/>
                  </a:solidFill>
                </a:uFill>
                <a:latin typeface="Arial"/>
                <a:ea typeface="DejaVu Sans"/>
              </a:rPr>
              <a:t>In </a:t>
            </a:r>
            <a:r>
              <a:rPr b="0" i="1" lang="en-US" sz="2600" spc="-1" strike="noStrike">
                <a:solidFill>
                  <a:srgbClr val="333333"/>
                </a:solidFill>
                <a:uFill>
                  <a:solidFill>
                    <a:srgbClr val="ffffff"/>
                  </a:solidFill>
                </a:uFill>
                <a:latin typeface="Arial"/>
                <a:ea typeface="DejaVu Sans"/>
              </a:rPr>
              <a:t>silico</a:t>
            </a:r>
            <a:r>
              <a:rPr b="0" lang="en-US" sz="2600" spc="-1" strike="noStrike">
                <a:solidFill>
                  <a:srgbClr val="333333"/>
                </a:solidFill>
                <a:uFill>
                  <a:solidFill>
                    <a:srgbClr val="ffffff"/>
                  </a:solidFill>
                </a:uFill>
                <a:latin typeface="Arial"/>
                <a:ea typeface="DejaVu Sans"/>
              </a:rPr>
              <a:t> </a:t>
            </a:r>
            <a:r>
              <a:rPr b="0" lang="en-US" sz="2600" spc="-1" strike="noStrike">
                <a:solidFill>
                  <a:srgbClr val="333333"/>
                </a:solidFill>
                <a:uFill>
                  <a:solidFill>
                    <a:srgbClr val="ffffff"/>
                  </a:solidFill>
                </a:uFill>
                <a:latin typeface="Arial"/>
                <a:ea typeface="DejaVu Sans"/>
              </a:rPr>
              <a:t>Toxico</a:t>
            </a:r>
            <a:r>
              <a:rPr b="0" lang="en-US" sz="2600" spc="-1" strike="noStrike">
                <a:solidFill>
                  <a:srgbClr val="333333"/>
                </a:solidFill>
                <a:uFill>
                  <a:solidFill>
                    <a:srgbClr val="ffffff"/>
                  </a:solidFill>
                </a:uFill>
                <a:latin typeface="Arial"/>
                <a:ea typeface="DejaVu Sans"/>
              </a:rPr>
              <a:t>logy, </a:t>
            </a:r>
            <a:r>
              <a:rPr b="0" lang="en-US" sz="2600" spc="-1" strike="noStrike">
                <a:solidFill>
                  <a:srgbClr val="333333"/>
                </a:solidFill>
                <a:uFill>
                  <a:solidFill>
                    <a:srgbClr val="ffffff"/>
                  </a:solidFill>
                </a:uFill>
                <a:latin typeface="Arial"/>
                <a:ea typeface="DejaVu Sans"/>
              </a:rPr>
              <a:t>Institut</a:t>
            </a:r>
            <a:r>
              <a:rPr b="0" lang="en-US" sz="2600" spc="-1" strike="noStrike">
                <a:solidFill>
                  <a:srgbClr val="333333"/>
                </a:solidFill>
                <a:uFill>
                  <a:solidFill>
                    <a:srgbClr val="ffffff"/>
                  </a:solidFill>
                </a:uFill>
                <a:latin typeface="Arial"/>
                <a:ea typeface="DejaVu Sans"/>
              </a:rPr>
              <a:t>e for </a:t>
            </a:r>
            <a:r>
              <a:rPr b="0" lang="en-US" sz="2600" spc="-1" strike="noStrike">
                <a:solidFill>
                  <a:srgbClr val="333333"/>
                </a:solidFill>
                <a:uFill>
                  <a:solidFill>
                    <a:srgbClr val="ffffff"/>
                  </a:solidFill>
                </a:uFill>
                <a:latin typeface="Arial"/>
                <a:ea typeface="DejaVu Sans"/>
              </a:rPr>
              <a:t>Physio</a:t>
            </a:r>
            <a:r>
              <a:rPr b="0" lang="en-US" sz="2600" spc="-1" strike="noStrike">
                <a:solidFill>
                  <a:srgbClr val="333333"/>
                </a:solidFill>
                <a:uFill>
                  <a:solidFill>
                    <a:srgbClr val="ffffff"/>
                  </a:solidFill>
                </a:uFill>
                <a:latin typeface="Arial"/>
                <a:ea typeface="DejaVu Sans"/>
              </a:rPr>
              <a:t>logy, </a:t>
            </a:r>
            <a:r>
              <a:rPr b="0" lang="en-US" sz="2600" spc="-1" strike="noStrike">
                <a:solidFill>
                  <a:srgbClr val="333333"/>
                </a:solidFill>
                <a:uFill>
                  <a:solidFill>
                    <a:srgbClr val="ffffff"/>
                  </a:solidFill>
                </a:uFill>
                <a:latin typeface="Arial"/>
                <a:ea typeface="DejaVu Sans"/>
              </a:rPr>
              <a:t>Univer</a:t>
            </a:r>
            <a:r>
              <a:rPr b="0" lang="en-US" sz="2600" spc="-1" strike="noStrike">
                <a:solidFill>
                  <a:srgbClr val="333333"/>
                </a:solidFill>
                <a:uFill>
                  <a:solidFill>
                    <a:srgbClr val="ffffff"/>
                  </a:solidFill>
                </a:uFill>
                <a:latin typeface="Arial"/>
                <a:ea typeface="DejaVu Sans"/>
              </a:rPr>
              <a:t>sitäts</a:t>
            </a:r>
            <a:r>
              <a:rPr b="0" lang="en-US" sz="2600" spc="-1" strike="noStrike">
                <a:solidFill>
                  <a:srgbClr val="333333"/>
                </a:solidFill>
                <a:uFill>
                  <a:solidFill>
                    <a:srgbClr val="ffffff"/>
                  </a:solidFill>
                </a:uFill>
                <a:latin typeface="Arial"/>
                <a:ea typeface="DejaVu Sans"/>
              </a:rPr>
              <a:t>medizi</a:t>
            </a:r>
            <a:r>
              <a:rPr b="0" lang="en-US" sz="2600" spc="-1" strike="noStrike">
                <a:solidFill>
                  <a:srgbClr val="333333"/>
                </a:solidFill>
                <a:uFill>
                  <a:solidFill>
                    <a:srgbClr val="ffffff"/>
                  </a:solidFill>
                </a:uFill>
                <a:latin typeface="Arial"/>
                <a:ea typeface="DejaVu Sans"/>
              </a:rPr>
              <a:t>n </a:t>
            </a:r>
            <a:r>
              <a:rPr b="0" lang="en-US" sz="2600" spc="-1" strike="noStrike">
                <a:solidFill>
                  <a:srgbClr val="333333"/>
                </a:solidFill>
                <a:uFill>
                  <a:solidFill>
                    <a:srgbClr val="ffffff"/>
                  </a:solidFill>
                </a:uFill>
                <a:latin typeface="Arial"/>
                <a:ea typeface="DejaVu Sans"/>
              </a:rPr>
              <a:t>Berlin, </a:t>
            </a:r>
            <a:r>
              <a:rPr b="0" lang="en-US" sz="2600" spc="-1" strike="noStrike">
                <a:solidFill>
                  <a:srgbClr val="333333"/>
                </a:solidFill>
                <a:uFill>
                  <a:solidFill>
                    <a:srgbClr val="ffffff"/>
                  </a:solidFill>
                </a:uFill>
                <a:latin typeface="Arial"/>
                <a:ea typeface="DejaVu Sans"/>
              </a:rPr>
              <a:t>Vircho</a:t>
            </a:r>
            <a:r>
              <a:rPr b="0" lang="en-US" sz="2600" spc="-1" strike="noStrike">
                <a:solidFill>
                  <a:srgbClr val="333333"/>
                </a:solidFill>
                <a:uFill>
                  <a:solidFill>
                    <a:srgbClr val="ffffff"/>
                  </a:solidFill>
                </a:uFill>
                <a:latin typeface="Arial"/>
                <a:ea typeface="DejaVu Sans"/>
              </a:rPr>
              <a:t>wweg </a:t>
            </a:r>
            <a:r>
              <a:rPr b="0" lang="en-US" sz="2600" spc="-1" strike="noStrike">
                <a:solidFill>
                  <a:srgbClr val="333333"/>
                </a:solidFill>
                <a:uFill>
                  <a:solidFill>
                    <a:srgbClr val="ffffff"/>
                  </a:solidFill>
                </a:uFill>
                <a:latin typeface="Arial"/>
                <a:ea typeface="DejaVu Sans"/>
              </a:rPr>
              <a:t>6, </a:t>
            </a:r>
            <a:r>
              <a:rPr b="0" lang="en-US" sz="2600" spc="-1" strike="noStrike">
                <a:solidFill>
                  <a:srgbClr val="333333"/>
                </a:solidFill>
                <a:uFill>
                  <a:solidFill>
                    <a:srgbClr val="ffffff"/>
                  </a:solidFill>
                </a:uFill>
                <a:latin typeface="Arial"/>
                <a:ea typeface="DejaVu Sans"/>
              </a:rPr>
              <a:t>10117 </a:t>
            </a:r>
            <a:r>
              <a:rPr b="0" lang="en-US" sz="2600" spc="-1" strike="noStrike">
                <a:solidFill>
                  <a:srgbClr val="333333"/>
                </a:solidFill>
                <a:uFill>
                  <a:solidFill>
                    <a:srgbClr val="ffffff"/>
                  </a:solidFill>
                </a:uFill>
                <a:latin typeface="Arial"/>
                <a:ea typeface="DejaVu Sans"/>
              </a:rPr>
              <a:t>Berlin, </a:t>
            </a:r>
            <a:r>
              <a:rPr b="0" lang="en-US" sz="2600" spc="-1" strike="noStrike">
                <a:solidFill>
                  <a:srgbClr val="333333"/>
                </a:solidFill>
                <a:uFill>
                  <a:solidFill>
                    <a:srgbClr val="ffffff"/>
                  </a:solidFill>
                </a:uFill>
                <a:latin typeface="Arial"/>
                <a:ea typeface="DejaVu Sans"/>
              </a:rPr>
              <a:t>Germ</a:t>
            </a:r>
            <a:r>
              <a:rPr b="0" lang="en-US" sz="2600" spc="-1" strike="noStrike">
                <a:solidFill>
                  <a:srgbClr val="333333"/>
                </a:solidFill>
                <a:uFill>
                  <a:solidFill>
                    <a:srgbClr val="ffffff"/>
                  </a:solidFill>
                </a:uFill>
                <a:latin typeface="Arial"/>
                <a:ea typeface="DejaVu Sans"/>
              </a:rPr>
              <a:t>any</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2 </a:t>
            </a:r>
            <a:r>
              <a:rPr b="0" lang="en-US" sz="2600" spc="-1" strike="noStrike">
                <a:solidFill>
                  <a:srgbClr val="333333"/>
                </a:solidFill>
                <a:uFill>
                  <a:solidFill>
                    <a:srgbClr val="ffffff"/>
                  </a:solidFill>
                </a:uFill>
                <a:latin typeface="Arial"/>
                <a:ea typeface="DejaVu Sans"/>
              </a:rPr>
              <a:t>Depart</a:t>
            </a:r>
            <a:r>
              <a:rPr b="0" lang="en-US" sz="2600" spc="-1" strike="noStrike">
                <a:solidFill>
                  <a:srgbClr val="333333"/>
                </a:solidFill>
                <a:uFill>
                  <a:solidFill>
                    <a:srgbClr val="ffffff"/>
                  </a:solidFill>
                </a:uFill>
                <a:latin typeface="Arial"/>
                <a:ea typeface="DejaVu Sans"/>
              </a:rPr>
              <a:t>ment </a:t>
            </a:r>
            <a:r>
              <a:rPr b="0" lang="en-US" sz="2600" spc="-1" strike="noStrike">
                <a:solidFill>
                  <a:srgbClr val="333333"/>
                </a:solidFill>
                <a:uFill>
                  <a:solidFill>
                    <a:srgbClr val="ffffff"/>
                  </a:solidFill>
                </a:uFill>
                <a:latin typeface="Arial"/>
                <a:ea typeface="DejaVu Sans"/>
              </a:rPr>
              <a:t>of </a:t>
            </a:r>
            <a:r>
              <a:rPr b="0" lang="en-US" sz="2600" spc="-1" strike="noStrike">
                <a:solidFill>
                  <a:srgbClr val="333333"/>
                </a:solidFill>
                <a:uFill>
                  <a:solidFill>
                    <a:srgbClr val="ffffff"/>
                  </a:solidFill>
                </a:uFill>
                <a:latin typeface="Arial"/>
                <a:ea typeface="DejaVu Sans"/>
              </a:rPr>
              <a:t>Drug </a:t>
            </a:r>
            <a:r>
              <a:rPr b="0" lang="en-US" sz="2600" spc="-1" strike="noStrike">
                <a:solidFill>
                  <a:srgbClr val="333333"/>
                </a:solidFill>
                <a:uFill>
                  <a:solidFill>
                    <a:srgbClr val="ffffff"/>
                  </a:solidFill>
                </a:uFill>
                <a:latin typeface="Arial"/>
                <a:ea typeface="DejaVu Sans"/>
              </a:rPr>
              <a:t>Desig</a:t>
            </a:r>
            <a:r>
              <a:rPr b="0" lang="en-US" sz="2600" spc="-1" strike="noStrike">
                <a:solidFill>
                  <a:srgbClr val="333333"/>
                </a:solidFill>
                <a:uFill>
                  <a:solidFill>
                    <a:srgbClr val="ffffff"/>
                  </a:solidFill>
                </a:uFill>
                <a:latin typeface="Arial"/>
                <a:ea typeface="DejaVu Sans"/>
              </a:rPr>
              <a:t>n and </a:t>
            </a:r>
            <a:r>
              <a:rPr b="0" lang="en-US" sz="2600" spc="-1" strike="noStrike">
                <a:solidFill>
                  <a:srgbClr val="333333"/>
                </a:solidFill>
                <a:uFill>
                  <a:solidFill>
                    <a:srgbClr val="ffffff"/>
                  </a:solidFill>
                </a:uFill>
                <a:latin typeface="Arial"/>
                <a:ea typeface="DejaVu Sans"/>
              </a:rPr>
              <a:t>Pharm</a:t>
            </a:r>
            <a:r>
              <a:rPr b="0" lang="en-US" sz="2600" spc="-1" strike="noStrike">
                <a:solidFill>
                  <a:srgbClr val="333333"/>
                </a:solidFill>
                <a:uFill>
                  <a:solidFill>
                    <a:srgbClr val="ffffff"/>
                  </a:solidFill>
                </a:uFill>
                <a:latin typeface="Arial"/>
                <a:ea typeface="DejaVu Sans"/>
              </a:rPr>
              <a:t>acolog</a:t>
            </a:r>
            <a:r>
              <a:rPr b="0" lang="en-US" sz="2600" spc="-1" strike="noStrike">
                <a:solidFill>
                  <a:srgbClr val="333333"/>
                </a:solidFill>
                <a:uFill>
                  <a:solidFill>
                    <a:srgbClr val="ffffff"/>
                  </a:solidFill>
                </a:uFill>
                <a:latin typeface="Arial"/>
                <a:ea typeface="DejaVu Sans"/>
              </a:rPr>
              <a:t>y, </a:t>
            </a:r>
            <a:r>
              <a:rPr b="0" lang="en-US" sz="2600" spc="-1" strike="noStrike">
                <a:solidFill>
                  <a:srgbClr val="333333"/>
                </a:solidFill>
                <a:uFill>
                  <a:solidFill>
                    <a:srgbClr val="ffffff"/>
                  </a:solidFill>
                </a:uFill>
                <a:latin typeface="Arial"/>
                <a:ea typeface="DejaVu Sans"/>
              </a:rPr>
              <a:t>Facult</a:t>
            </a:r>
            <a:r>
              <a:rPr b="0" lang="en-US" sz="2600" spc="-1" strike="noStrike">
                <a:solidFill>
                  <a:srgbClr val="333333"/>
                </a:solidFill>
                <a:uFill>
                  <a:solidFill>
                    <a:srgbClr val="ffffff"/>
                  </a:solidFill>
                </a:uFill>
                <a:latin typeface="Arial"/>
                <a:ea typeface="DejaVu Sans"/>
              </a:rPr>
              <a:t>y of </a:t>
            </a:r>
            <a:r>
              <a:rPr b="0" lang="en-US" sz="2600" spc="-1" strike="noStrike">
                <a:solidFill>
                  <a:srgbClr val="333333"/>
                </a:solidFill>
                <a:uFill>
                  <a:solidFill>
                    <a:srgbClr val="ffffff"/>
                  </a:solidFill>
                </a:uFill>
                <a:latin typeface="Arial"/>
                <a:ea typeface="DejaVu Sans"/>
              </a:rPr>
              <a:t>Health </a:t>
            </a:r>
            <a:r>
              <a:rPr b="0" lang="en-US" sz="2600" spc="-1" strike="noStrike">
                <a:solidFill>
                  <a:srgbClr val="333333"/>
                </a:solidFill>
                <a:uFill>
                  <a:solidFill>
                    <a:srgbClr val="ffffff"/>
                  </a:solidFill>
                </a:uFill>
                <a:latin typeface="Arial"/>
                <a:ea typeface="DejaVu Sans"/>
              </a:rPr>
              <a:t>and </a:t>
            </a:r>
            <a:r>
              <a:rPr b="0" lang="en-US" sz="2600" spc="-1" strike="noStrike">
                <a:solidFill>
                  <a:srgbClr val="333333"/>
                </a:solidFill>
                <a:uFill>
                  <a:solidFill>
                    <a:srgbClr val="ffffff"/>
                  </a:solidFill>
                </a:uFill>
                <a:latin typeface="Arial"/>
                <a:ea typeface="DejaVu Sans"/>
              </a:rPr>
              <a:t>Medic</a:t>
            </a:r>
            <a:r>
              <a:rPr b="0" lang="en-US" sz="2600" spc="-1" strike="noStrike">
                <a:solidFill>
                  <a:srgbClr val="333333"/>
                </a:solidFill>
                <a:uFill>
                  <a:solidFill>
                    <a:srgbClr val="ffffff"/>
                  </a:solidFill>
                </a:uFill>
                <a:latin typeface="Arial"/>
                <a:ea typeface="DejaVu Sans"/>
              </a:rPr>
              <a:t>al </a:t>
            </a:r>
            <a:r>
              <a:rPr b="0" lang="en-US" sz="2600" spc="-1" strike="noStrike">
                <a:solidFill>
                  <a:srgbClr val="333333"/>
                </a:solidFill>
                <a:uFill>
                  <a:solidFill>
                    <a:srgbClr val="ffffff"/>
                  </a:solidFill>
                </a:uFill>
                <a:latin typeface="Arial"/>
                <a:ea typeface="DejaVu Sans"/>
              </a:rPr>
              <a:t>Scienc</a:t>
            </a:r>
            <a:r>
              <a:rPr b="0" lang="en-US" sz="2600" spc="-1" strike="noStrike">
                <a:solidFill>
                  <a:srgbClr val="333333"/>
                </a:solidFill>
                <a:uFill>
                  <a:solidFill>
                    <a:srgbClr val="ffffff"/>
                  </a:solidFill>
                </a:uFill>
                <a:latin typeface="Arial"/>
                <a:ea typeface="DejaVu Sans"/>
              </a:rPr>
              <a:t>es, </a:t>
            </a:r>
            <a:r>
              <a:rPr b="0" lang="en-US" sz="2600" spc="-1" strike="noStrike">
                <a:solidFill>
                  <a:srgbClr val="333333"/>
                </a:solidFill>
                <a:uFill>
                  <a:solidFill>
                    <a:srgbClr val="ffffff"/>
                  </a:solidFill>
                </a:uFill>
                <a:latin typeface="Arial"/>
                <a:ea typeface="DejaVu Sans"/>
              </a:rPr>
              <a:t>Univer</a:t>
            </a:r>
            <a:r>
              <a:rPr b="0" lang="en-US" sz="2600" spc="-1" strike="noStrike">
                <a:solidFill>
                  <a:srgbClr val="333333"/>
                </a:solidFill>
                <a:uFill>
                  <a:solidFill>
                    <a:srgbClr val="ffffff"/>
                  </a:solidFill>
                </a:uFill>
                <a:latin typeface="Arial"/>
                <a:ea typeface="DejaVu Sans"/>
              </a:rPr>
              <a:t>sity of </a:t>
            </a:r>
            <a:r>
              <a:rPr b="0" lang="en-US" sz="2600" spc="-1" strike="noStrike">
                <a:solidFill>
                  <a:srgbClr val="333333"/>
                </a:solidFill>
                <a:uFill>
                  <a:solidFill>
                    <a:srgbClr val="ffffff"/>
                  </a:solidFill>
                </a:uFill>
                <a:latin typeface="Arial"/>
                <a:ea typeface="DejaVu Sans"/>
              </a:rPr>
              <a:t>Copen</a:t>
            </a:r>
            <a:r>
              <a:rPr b="0" lang="en-US" sz="2600" spc="-1" strike="noStrike">
                <a:solidFill>
                  <a:srgbClr val="333333"/>
                </a:solidFill>
                <a:uFill>
                  <a:solidFill>
                    <a:srgbClr val="ffffff"/>
                  </a:solidFill>
                </a:uFill>
                <a:latin typeface="Arial"/>
                <a:ea typeface="DejaVu Sans"/>
              </a:rPr>
              <a:t>hagen, </a:t>
            </a:r>
            <a:r>
              <a:rPr b="0" lang="en-US" sz="2600" spc="-1" strike="noStrike">
                <a:solidFill>
                  <a:srgbClr val="333333"/>
                </a:solidFill>
                <a:uFill>
                  <a:solidFill>
                    <a:srgbClr val="ffffff"/>
                  </a:solidFill>
                </a:uFill>
                <a:latin typeface="Arial"/>
                <a:ea typeface="DejaVu Sans"/>
              </a:rPr>
              <a:t>Jagtve</a:t>
            </a:r>
            <a:r>
              <a:rPr b="0" lang="en-US" sz="2600" spc="-1" strike="noStrike">
                <a:solidFill>
                  <a:srgbClr val="333333"/>
                </a:solidFill>
                <a:uFill>
                  <a:solidFill>
                    <a:srgbClr val="ffffff"/>
                  </a:solidFill>
                </a:uFill>
                <a:latin typeface="Arial"/>
                <a:ea typeface="DejaVu Sans"/>
              </a:rPr>
              <a:t>j 162, </a:t>
            </a:r>
            <a:r>
              <a:rPr b="0" lang="en-US" sz="2600" spc="-1" strike="noStrike">
                <a:solidFill>
                  <a:srgbClr val="333333"/>
                </a:solidFill>
                <a:uFill>
                  <a:solidFill>
                    <a:srgbClr val="ffffff"/>
                  </a:solidFill>
                </a:uFill>
                <a:latin typeface="Arial"/>
                <a:ea typeface="DejaVu Sans"/>
              </a:rPr>
              <a:t>DK-</a:t>
            </a:r>
            <a:r>
              <a:rPr b="0" lang="en-US" sz="2600" spc="-1" strike="noStrike">
                <a:solidFill>
                  <a:srgbClr val="333333"/>
                </a:solidFill>
                <a:uFill>
                  <a:solidFill>
                    <a:srgbClr val="ffffff"/>
                  </a:solidFill>
                </a:uFill>
                <a:latin typeface="Arial"/>
                <a:ea typeface="DejaVu Sans"/>
              </a:rPr>
              <a:t>2100 </a:t>
            </a:r>
            <a:r>
              <a:rPr b="0" lang="en-US" sz="2600" spc="-1" strike="noStrike">
                <a:solidFill>
                  <a:srgbClr val="333333"/>
                </a:solidFill>
                <a:uFill>
                  <a:solidFill>
                    <a:srgbClr val="ffffff"/>
                  </a:solidFill>
                </a:uFill>
                <a:latin typeface="Arial"/>
                <a:ea typeface="DejaVu Sans"/>
              </a:rPr>
              <a:t>Copen</a:t>
            </a:r>
            <a:r>
              <a:rPr b="0" lang="en-US" sz="2600" spc="-1" strike="noStrike">
                <a:solidFill>
                  <a:srgbClr val="333333"/>
                </a:solidFill>
                <a:uFill>
                  <a:solidFill>
                    <a:srgbClr val="ffffff"/>
                  </a:solidFill>
                </a:uFill>
                <a:latin typeface="Arial"/>
                <a:ea typeface="DejaVu Sans"/>
              </a:rPr>
              <a:t>hagen, </a:t>
            </a:r>
            <a:r>
              <a:rPr b="0" lang="en-US" sz="2600" spc="-1" strike="noStrike">
                <a:solidFill>
                  <a:srgbClr val="333333"/>
                </a:solidFill>
                <a:uFill>
                  <a:solidFill>
                    <a:srgbClr val="ffffff"/>
                  </a:solidFill>
                </a:uFill>
                <a:latin typeface="Arial"/>
                <a:ea typeface="DejaVu Sans"/>
              </a:rPr>
              <a:t>Denm</a:t>
            </a:r>
            <a:r>
              <a:rPr b="0" lang="en-US" sz="2600" spc="-1" strike="noStrike">
                <a:solidFill>
                  <a:srgbClr val="333333"/>
                </a:solidFill>
                <a:uFill>
                  <a:solidFill>
                    <a:srgbClr val="ffffff"/>
                  </a:solidFill>
                </a:uFill>
                <a:latin typeface="Arial"/>
                <a:ea typeface="DejaVu Sans"/>
              </a:rPr>
              <a:t>ark</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3 </a:t>
            </a:r>
            <a:r>
              <a:rPr b="0" lang="en-US" sz="2600" spc="-1" strike="noStrike">
                <a:solidFill>
                  <a:srgbClr val="333333"/>
                </a:solidFill>
                <a:uFill>
                  <a:solidFill>
                    <a:srgbClr val="ffffff"/>
                  </a:solidFill>
                </a:uFill>
                <a:latin typeface="Arial"/>
                <a:ea typeface="DejaVu Sans"/>
              </a:rPr>
              <a:t>Comp</a:t>
            </a:r>
            <a:r>
              <a:rPr b="0" lang="en-US" sz="2600" spc="-1" strike="noStrike">
                <a:solidFill>
                  <a:srgbClr val="333333"/>
                </a:solidFill>
                <a:uFill>
                  <a:solidFill>
                    <a:srgbClr val="ffffff"/>
                  </a:solidFill>
                </a:uFill>
                <a:latin typeface="Arial"/>
                <a:ea typeface="DejaVu Sans"/>
              </a:rPr>
              <a:t>utation</a:t>
            </a:r>
            <a:r>
              <a:rPr b="0" lang="en-US" sz="2600" spc="-1" strike="noStrike">
                <a:solidFill>
                  <a:srgbClr val="333333"/>
                </a:solidFill>
                <a:uFill>
                  <a:solidFill>
                    <a:srgbClr val="ffffff"/>
                  </a:solidFill>
                </a:uFill>
                <a:latin typeface="Arial"/>
                <a:ea typeface="DejaVu Sans"/>
              </a:rPr>
              <a:t>al </a:t>
            </a:r>
            <a:r>
              <a:rPr b="0" lang="en-US" sz="2600" spc="-1" strike="noStrike">
                <a:solidFill>
                  <a:srgbClr val="333333"/>
                </a:solidFill>
                <a:uFill>
                  <a:solidFill>
                    <a:srgbClr val="ffffff"/>
                  </a:solidFill>
                </a:uFill>
                <a:latin typeface="Arial"/>
                <a:ea typeface="DejaVu Sans"/>
              </a:rPr>
              <a:t>Chemi</a:t>
            </a:r>
            <a:r>
              <a:rPr b="0" lang="en-US" sz="2600" spc="-1" strike="noStrike">
                <a:solidFill>
                  <a:srgbClr val="333333"/>
                </a:solidFill>
                <a:uFill>
                  <a:solidFill>
                    <a:srgbClr val="ffffff"/>
                  </a:solidFill>
                </a:uFill>
                <a:latin typeface="Arial"/>
                <a:ea typeface="DejaVu Sans"/>
              </a:rPr>
              <a:t>stry &amp; </a:t>
            </a:r>
            <a:r>
              <a:rPr b="0" lang="en-US" sz="2600" spc="-1" strike="noStrike">
                <a:solidFill>
                  <a:srgbClr val="333333"/>
                </a:solidFill>
                <a:uFill>
                  <a:solidFill>
                    <a:srgbClr val="ffffff"/>
                  </a:solidFill>
                </a:uFill>
                <a:latin typeface="Arial"/>
                <a:ea typeface="DejaVu Sans"/>
              </a:rPr>
              <a:t>Biolog</a:t>
            </a:r>
            <a:r>
              <a:rPr b="0" lang="en-US" sz="2600" spc="-1" strike="noStrike">
                <a:solidFill>
                  <a:srgbClr val="333333"/>
                </a:solidFill>
                <a:uFill>
                  <a:solidFill>
                    <a:srgbClr val="ffffff"/>
                  </a:solidFill>
                </a:uFill>
                <a:latin typeface="Arial"/>
                <a:ea typeface="DejaVu Sans"/>
              </a:rPr>
              <a:t>y, </a:t>
            </a:r>
            <a:r>
              <a:rPr b="0" lang="en-US" sz="2600" spc="-1" strike="noStrike">
                <a:solidFill>
                  <a:srgbClr val="333333"/>
                </a:solidFill>
                <a:uFill>
                  <a:solidFill>
                    <a:srgbClr val="ffffff"/>
                  </a:solidFill>
                </a:uFill>
                <a:latin typeface="Arial"/>
                <a:ea typeface="DejaVu Sans"/>
              </a:rPr>
              <a:t>Merck </a:t>
            </a:r>
            <a:r>
              <a:rPr b="0" lang="en-US" sz="2600" spc="-1" strike="noStrike">
                <a:solidFill>
                  <a:srgbClr val="333333"/>
                </a:solidFill>
                <a:uFill>
                  <a:solidFill>
                    <a:srgbClr val="ffffff"/>
                  </a:solidFill>
                </a:uFill>
                <a:latin typeface="Arial"/>
                <a:ea typeface="DejaVu Sans"/>
              </a:rPr>
              <a:t>Health</a:t>
            </a:r>
            <a:r>
              <a:rPr b="0" lang="en-US" sz="2600" spc="-1" strike="noStrike">
                <a:solidFill>
                  <a:srgbClr val="333333"/>
                </a:solidFill>
                <a:uFill>
                  <a:solidFill>
                    <a:srgbClr val="ffffff"/>
                  </a:solidFill>
                </a:uFill>
                <a:latin typeface="Arial"/>
                <a:ea typeface="DejaVu Sans"/>
              </a:rPr>
              <a:t>care </a:t>
            </a:r>
            <a:r>
              <a:rPr b="0" lang="en-US" sz="2600" spc="-1" strike="noStrike">
                <a:solidFill>
                  <a:srgbClr val="333333"/>
                </a:solidFill>
                <a:uFill>
                  <a:solidFill>
                    <a:srgbClr val="ffffff"/>
                  </a:solidFill>
                </a:uFill>
                <a:latin typeface="Arial"/>
                <a:ea typeface="DejaVu Sans"/>
              </a:rPr>
              <a:t>KGaA, </a:t>
            </a:r>
            <a:r>
              <a:rPr b="0" lang="en-US" sz="2600" spc="-1" strike="noStrike">
                <a:solidFill>
                  <a:srgbClr val="333333"/>
                </a:solidFill>
                <a:uFill>
                  <a:solidFill>
                    <a:srgbClr val="ffffff"/>
                  </a:solidFill>
                </a:uFill>
                <a:latin typeface="Arial"/>
                <a:ea typeface="DejaVu Sans"/>
              </a:rPr>
              <a:t>Frankf</a:t>
            </a:r>
            <a:r>
              <a:rPr b="0" lang="en-US" sz="2600" spc="-1" strike="noStrike">
                <a:solidFill>
                  <a:srgbClr val="333333"/>
                </a:solidFill>
                <a:uFill>
                  <a:solidFill>
                    <a:srgbClr val="ffffff"/>
                  </a:solidFill>
                </a:uFill>
                <a:latin typeface="Arial"/>
                <a:ea typeface="DejaVu Sans"/>
              </a:rPr>
              <a:t>urter </a:t>
            </a:r>
            <a:r>
              <a:rPr b="0" lang="en-US" sz="2600" spc="-1" strike="noStrike">
                <a:solidFill>
                  <a:srgbClr val="333333"/>
                </a:solidFill>
                <a:uFill>
                  <a:solidFill>
                    <a:srgbClr val="ffffff"/>
                  </a:solidFill>
                </a:uFill>
                <a:latin typeface="Arial"/>
                <a:ea typeface="DejaVu Sans"/>
              </a:rPr>
              <a:t>Str. </a:t>
            </a:r>
            <a:r>
              <a:rPr b="0" lang="en-US" sz="2600" spc="-1" strike="noStrike">
                <a:solidFill>
                  <a:srgbClr val="333333"/>
                </a:solidFill>
                <a:uFill>
                  <a:solidFill>
                    <a:srgbClr val="ffffff"/>
                  </a:solidFill>
                </a:uFill>
                <a:latin typeface="Arial"/>
                <a:ea typeface="DejaVu Sans"/>
              </a:rPr>
              <a:t>250, </a:t>
            </a:r>
            <a:r>
              <a:rPr b="0" lang="en-US" sz="2600" spc="-1" strike="noStrike">
                <a:solidFill>
                  <a:srgbClr val="333333"/>
                </a:solidFill>
                <a:uFill>
                  <a:solidFill>
                    <a:srgbClr val="ffffff"/>
                  </a:solidFill>
                </a:uFill>
                <a:latin typeface="Arial"/>
                <a:ea typeface="DejaVu Sans"/>
              </a:rPr>
              <a:t>64293 </a:t>
            </a:r>
            <a:r>
              <a:rPr b="0" lang="en-US" sz="2600" spc="-1" strike="noStrike">
                <a:solidFill>
                  <a:srgbClr val="333333"/>
                </a:solidFill>
                <a:uFill>
                  <a:solidFill>
                    <a:srgbClr val="ffffff"/>
                  </a:solidFill>
                </a:uFill>
                <a:latin typeface="Arial"/>
                <a:ea typeface="DejaVu Sans"/>
              </a:rPr>
              <a:t>Darms</a:t>
            </a:r>
            <a:r>
              <a:rPr b="0" lang="en-US" sz="2600" spc="-1" strike="noStrike">
                <a:solidFill>
                  <a:srgbClr val="333333"/>
                </a:solidFill>
                <a:uFill>
                  <a:solidFill>
                    <a:srgbClr val="ffffff"/>
                  </a:solidFill>
                </a:uFill>
                <a:latin typeface="Arial"/>
                <a:ea typeface="DejaVu Sans"/>
              </a:rPr>
              <a:t>tadt, </a:t>
            </a:r>
            <a:r>
              <a:rPr b="0" lang="en-US" sz="2600" spc="-1" strike="noStrike">
                <a:solidFill>
                  <a:srgbClr val="333333"/>
                </a:solidFill>
                <a:uFill>
                  <a:solidFill>
                    <a:srgbClr val="ffffff"/>
                  </a:solidFill>
                </a:uFill>
                <a:latin typeface="Arial"/>
                <a:ea typeface="DejaVu Sans"/>
              </a:rPr>
              <a:t>Germ</a:t>
            </a:r>
            <a:r>
              <a:rPr b="0" lang="en-US" sz="2600" spc="-1" strike="noStrike">
                <a:solidFill>
                  <a:srgbClr val="333333"/>
                </a:solidFill>
                <a:uFill>
                  <a:solidFill>
                    <a:srgbClr val="ffffff"/>
                  </a:solidFill>
                </a:uFill>
                <a:latin typeface="Arial"/>
                <a:ea typeface="DejaVu Sans"/>
              </a:rPr>
              <a:t>any</a:t>
            </a:r>
            <a:endParaRPr b="0" lang="en-US" sz="1800" spc="-1" strike="noStrike">
              <a:solidFill>
                <a:srgbClr val="000000"/>
              </a:solidFill>
              <a:uFill>
                <a:solidFill>
                  <a:srgbClr val="ffffff"/>
                </a:solidFill>
              </a:uFill>
              <a:latin typeface="Arial"/>
            </a:endParaRPr>
          </a:p>
        </p:txBody>
      </p:sp>
      <p:sp>
        <p:nvSpPr>
          <p:cNvPr id="39" name="CustomShape 3"/>
          <p:cNvSpPr/>
          <p:nvPr/>
        </p:nvSpPr>
        <p:spPr>
          <a:xfrm>
            <a:off x="15318000" y="37227600"/>
            <a:ext cx="14399280" cy="173772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We </a:t>
            </a:r>
            <a:r>
              <a:rPr b="0" lang="en-US" sz="2600" spc="-1" strike="noStrike">
                <a:solidFill>
                  <a:srgbClr val="333333"/>
                </a:solidFill>
                <a:uFill>
                  <a:solidFill>
                    <a:srgbClr val="ffffff"/>
                  </a:solidFill>
                </a:uFill>
                <a:latin typeface="Arial"/>
                <a:ea typeface="DejaVu Sans"/>
              </a:rPr>
              <a:t>beli</a:t>
            </a:r>
            <a:r>
              <a:rPr b="0" lang="en-US" sz="2600" spc="-1" strike="noStrike">
                <a:solidFill>
                  <a:srgbClr val="333333"/>
                </a:solidFill>
                <a:uFill>
                  <a:solidFill>
                    <a:srgbClr val="ffffff"/>
                  </a:solidFill>
                </a:uFill>
                <a:latin typeface="Arial"/>
                <a:ea typeface="DejaVu Sans"/>
              </a:rPr>
              <a:t>eve </a:t>
            </a:r>
            <a:r>
              <a:rPr b="0" lang="en-US" sz="2600" spc="-1" strike="noStrike">
                <a:solidFill>
                  <a:srgbClr val="333333"/>
                </a:solidFill>
                <a:uFill>
                  <a:solidFill>
                    <a:srgbClr val="ffffff"/>
                  </a:solidFill>
                </a:uFill>
                <a:latin typeface="Arial"/>
                <a:ea typeface="DejaVu Sans"/>
              </a:rPr>
              <a:t>that </a:t>
            </a:r>
            <a:r>
              <a:rPr b="0" lang="en-US" sz="2600" spc="-1" strike="noStrike">
                <a:solidFill>
                  <a:srgbClr val="333333"/>
                </a:solidFill>
                <a:uFill>
                  <a:solidFill>
                    <a:srgbClr val="ffffff"/>
                  </a:solidFill>
                </a:uFill>
                <a:latin typeface="Arial"/>
                <a:ea typeface="DejaVu Sans"/>
              </a:rPr>
              <a:t>our </a:t>
            </a:r>
            <a:r>
              <a:rPr b="0" lang="en-US" sz="2600" spc="-1" strike="noStrike">
                <a:solidFill>
                  <a:srgbClr val="333333"/>
                </a:solidFill>
                <a:uFill>
                  <a:solidFill>
                    <a:srgbClr val="ffffff"/>
                  </a:solidFill>
                </a:uFill>
                <a:latin typeface="Arial"/>
                <a:ea typeface="DejaVu Sans"/>
              </a:rPr>
              <a:t>sub</a:t>
            </a:r>
            <a:r>
              <a:rPr b="0" lang="en-US" sz="2600" spc="-1" strike="noStrike">
                <a:solidFill>
                  <a:srgbClr val="333333"/>
                </a:solidFill>
                <a:uFill>
                  <a:solidFill>
                    <a:srgbClr val="ffffff"/>
                  </a:solidFill>
                </a:uFill>
                <a:latin typeface="Arial"/>
                <a:ea typeface="DejaVu Sans"/>
              </a:rPr>
              <a:t>poc</a:t>
            </a:r>
            <a:r>
              <a:rPr b="0" lang="en-US" sz="2600" spc="-1" strike="noStrike">
                <a:solidFill>
                  <a:srgbClr val="333333"/>
                </a:solidFill>
                <a:uFill>
                  <a:solidFill>
                    <a:srgbClr val="ffffff"/>
                  </a:solidFill>
                </a:uFill>
                <a:latin typeface="Arial"/>
                <a:ea typeface="DejaVu Sans"/>
              </a:rPr>
              <a:t>ket-</a:t>
            </a:r>
            <a:r>
              <a:rPr b="0" lang="en-US" sz="2600" spc="-1" strike="noStrike">
                <a:solidFill>
                  <a:srgbClr val="333333"/>
                </a:solidFill>
                <a:uFill>
                  <a:solidFill>
                    <a:srgbClr val="ffffff"/>
                  </a:solidFill>
                </a:uFill>
                <a:latin typeface="Arial"/>
                <a:ea typeface="DejaVu Sans"/>
              </a:rPr>
              <a:t>bas</a:t>
            </a:r>
            <a:r>
              <a:rPr b="0" lang="en-US" sz="2600" spc="-1" strike="noStrike">
                <a:solidFill>
                  <a:srgbClr val="333333"/>
                </a:solidFill>
                <a:uFill>
                  <a:solidFill>
                    <a:srgbClr val="ffffff"/>
                  </a:solidFill>
                </a:uFill>
                <a:latin typeface="Arial"/>
                <a:ea typeface="DejaVu Sans"/>
              </a:rPr>
              <a:t>ed </a:t>
            </a:r>
            <a:r>
              <a:rPr b="0" lang="en-US" sz="2600" spc="-1" strike="noStrike">
                <a:solidFill>
                  <a:srgbClr val="333333"/>
                </a:solidFill>
                <a:uFill>
                  <a:solidFill>
                    <a:srgbClr val="ffffff"/>
                  </a:solidFill>
                </a:uFill>
                <a:latin typeface="Arial"/>
                <a:ea typeface="DejaVu Sans"/>
              </a:rPr>
              <a:t>kina</a:t>
            </a:r>
            <a:r>
              <a:rPr b="0" lang="en-US" sz="2600" spc="-1" strike="noStrike">
                <a:solidFill>
                  <a:srgbClr val="333333"/>
                </a:solidFill>
                <a:uFill>
                  <a:solidFill>
                    <a:srgbClr val="ffffff"/>
                  </a:solidFill>
                </a:uFill>
                <a:latin typeface="Arial"/>
                <a:ea typeface="DejaVu Sans"/>
              </a:rPr>
              <a:t>se </a:t>
            </a:r>
            <a:r>
              <a:rPr b="0" lang="en-US" sz="2600" spc="-1" strike="noStrike">
                <a:solidFill>
                  <a:srgbClr val="333333"/>
                </a:solidFill>
                <a:uFill>
                  <a:solidFill>
                    <a:srgbClr val="ffffff"/>
                  </a:solidFill>
                </a:uFill>
                <a:latin typeface="Arial"/>
                <a:ea typeface="DejaVu Sans"/>
              </a:rPr>
              <a:t>fing</a:t>
            </a:r>
            <a:r>
              <a:rPr b="0" lang="en-US" sz="2600" spc="-1" strike="noStrike">
                <a:solidFill>
                  <a:srgbClr val="333333"/>
                </a:solidFill>
                <a:uFill>
                  <a:solidFill>
                    <a:srgbClr val="ffffff"/>
                  </a:solidFill>
                </a:uFill>
                <a:latin typeface="Arial"/>
                <a:ea typeface="DejaVu Sans"/>
              </a:rPr>
              <a:t>erpr</a:t>
            </a:r>
            <a:r>
              <a:rPr b="0" lang="en-US" sz="2600" spc="-1" strike="noStrike">
                <a:solidFill>
                  <a:srgbClr val="333333"/>
                </a:solidFill>
                <a:uFill>
                  <a:solidFill>
                    <a:srgbClr val="ffffff"/>
                  </a:solidFill>
                </a:uFill>
                <a:latin typeface="Arial"/>
                <a:ea typeface="DejaVu Sans"/>
              </a:rPr>
              <a:t>int </a:t>
            </a:r>
            <a:r>
              <a:rPr b="0" lang="en-US" sz="2600" spc="-1" strike="noStrike">
                <a:solidFill>
                  <a:srgbClr val="333333"/>
                </a:solidFill>
                <a:uFill>
                  <a:solidFill>
                    <a:srgbClr val="ffffff"/>
                  </a:solidFill>
                </a:uFill>
                <a:latin typeface="Arial"/>
                <a:ea typeface="DejaVu Sans"/>
              </a:rPr>
              <a:t>can </a:t>
            </a:r>
            <a:r>
              <a:rPr b="0" lang="en-US" sz="2600" spc="-1" strike="noStrike">
                <a:solidFill>
                  <a:srgbClr val="333333"/>
                </a:solidFill>
                <a:uFill>
                  <a:solidFill>
                    <a:srgbClr val="ffffff"/>
                  </a:solidFill>
                </a:uFill>
                <a:latin typeface="Arial"/>
                <a:ea typeface="DejaVu Sans"/>
              </a:rPr>
              <a:t>help </a:t>
            </a:r>
            <a:r>
              <a:rPr b="0" lang="en-US" sz="2600" spc="-1" strike="noStrike">
                <a:solidFill>
                  <a:srgbClr val="333333"/>
                </a:solidFill>
                <a:uFill>
                  <a:solidFill>
                    <a:srgbClr val="ffffff"/>
                  </a:solidFill>
                </a:uFill>
                <a:latin typeface="Arial"/>
                <a:ea typeface="DejaVu Sans"/>
              </a:rPr>
              <a:t>rese</a:t>
            </a:r>
            <a:r>
              <a:rPr b="0" lang="en-US" sz="2600" spc="-1" strike="noStrike">
                <a:solidFill>
                  <a:srgbClr val="333333"/>
                </a:solidFill>
                <a:uFill>
                  <a:solidFill>
                    <a:srgbClr val="ffffff"/>
                  </a:solidFill>
                </a:uFill>
                <a:latin typeface="Arial"/>
                <a:ea typeface="DejaVu Sans"/>
              </a:rPr>
              <a:t>arch</a:t>
            </a:r>
            <a:r>
              <a:rPr b="0" lang="en-US" sz="2600" spc="-1" strike="noStrike">
                <a:solidFill>
                  <a:srgbClr val="333333"/>
                </a:solidFill>
                <a:uFill>
                  <a:solidFill>
                    <a:srgbClr val="ffffff"/>
                  </a:solidFill>
                </a:uFill>
                <a:latin typeface="Arial"/>
                <a:ea typeface="DejaVu Sans"/>
              </a:rPr>
              <a:t>ers </a:t>
            </a:r>
            <a:r>
              <a:rPr b="0" lang="en-US" sz="2600" spc="-1" strike="noStrike">
                <a:solidFill>
                  <a:srgbClr val="333333"/>
                </a:solidFill>
                <a:uFill>
                  <a:solidFill>
                    <a:srgbClr val="ffffff"/>
                  </a:solidFill>
                </a:uFill>
                <a:latin typeface="Arial"/>
                <a:ea typeface="DejaVu Sans"/>
              </a:rPr>
              <a:t>(i) </a:t>
            </a:r>
            <a:r>
              <a:rPr b="0" lang="en-US" sz="2600" spc="-1" strike="noStrike">
                <a:solidFill>
                  <a:srgbClr val="333333"/>
                </a:solidFill>
                <a:uFill>
                  <a:solidFill>
                    <a:srgbClr val="ffffff"/>
                  </a:solidFill>
                </a:uFill>
                <a:latin typeface="Arial"/>
                <a:ea typeface="DejaVu Sans"/>
              </a:rPr>
              <a:t>to </a:t>
            </a:r>
            <a:r>
              <a:rPr b="0" lang="en-US" sz="2600" spc="-1" strike="noStrike">
                <a:solidFill>
                  <a:srgbClr val="333333"/>
                </a:solidFill>
                <a:uFill>
                  <a:solidFill>
                    <a:srgbClr val="ffffff"/>
                  </a:solidFill>
                </a:uFill>
                <a:latin typeface="Arial"/>
                <a:ea typeface="DejaVu Sans"/>
              </a:rPr>
              <a:t>dete</a:t>
            </a:r>
            <a:r>
              <a:rPr b="0" lang="en-US" sz="2600" spc="-1" strike="noStrike">
                <a:solidFill>
                  <a:srgbClr val="333333"/>
                </a:solidFill>
                <a:uFill>
                  <a:solidFill>
                    <a:srgbClr val="ffffff"/>
                  </a:solidFill>
                </a:uFill>
                <a:latin typeface="Arial"/>
                <a:ea typeface="DejaVu Sans"/>
              </a:rPr>
              <a:t>ct </a:t>
            </a:r>
            <a:r>
              <a:rPr b="0" lang="en-US" sz="2600" spc="-1" strike="noStrike">
                <a:solidFill>
                  <a:srgbClr val="333333"/>
                </a:solidFill>
                <a:uFill>
                  <a:solidFill>
                    <a:srgbClr val="ffffff"/>
                  </a:solidFill>
                </a:uFill>
                <a:latin typeface="Arial"/>
                <a:ea typeface="DejaVu Sans"/>
              </a:rPr>
              <a:t>pote</a:t>
            </a:r>
            <a:r>
              <a:rPr b="0" lang="en-US" sz="2600" spc="-1" strike="noStrike">
                <a:solidFill>
                  <a:srgbClr val="333333"/>
                </a:solidFill>
                <a:uFill>
                  <a:solidFill>
                    <a:srgbClr val="ffffff"/>
                  </a:solidFill>
                </a:uFill>
                <a:latin typeface="Arial"/>
                <a:ea typeface="DejaVu Sans"/>
              </a:rPr>
              <a:t>ntial </a:t>
            </a:r>
            <a:r>
              <a:rPr b="0" lang="en-US" sz="2600" spc="-1" strike="noStrike">
                <a:solidFill>
                  <a:srgbClr val="333333"/>
                </a:solidFill>
                <a:uFill>
                  <a:solidFill>
                    <a:srgbClr val="ffffff"/>
                  </a:solidFill>
                </a:uFill>
                <a:latin typeface="Arial"/>
                <a:ea typeface="DejaVu Sans"/>
              </a:rPr>
              <a:t>pro</a:t>
            </a:r>
            <a:r>
              <a:rPr b="0" lang="en-US" sz="2600" spc="-1" strike="noStrike">
                <a:solidFill>
                  <a:srgbClr val="333333"/>
                </a:solidFill>
                <a:uFill>
                  <a:solidFill>
                    <a:srgbClr val="ffffff"/>
                  </a:solidFill>
                </a:uFill>
                <a:latin typeface="Arial"/>
                <a:ea typeface="DejaVu Sans"/>
              </a:rPr>
              <a:t>mis</a:t>
            </a:r>
            <a:r>
              <a:rPr b="0" lang="en-US" sz="2600" spc="-1" strike="noStrike">
                <a:solidFill>
                  <a:srgbClr val="333333"/>
                </a:solidFill>
                <a:uFill>
                  <a:solidFill>
                    <a:srgbClr val="ffffff"/>
                  </a:solidFill>
                </a:uFill>
                <a:latin typeface="Arial"/>
                <a:ea typeface="DejaVu Sans"/>
              </a:rPr>
              <a:t>cuiti</a:t>
            </a:r>
            <a:r>
              <a:rPr b="0" lang="en-US" sz="2600" spc="-1" strike="noStrike">
                <a:solidFill>
                  <a:srgbClr val="333333"/>
                </a:solidFill>
                <a:uFill>
                  <a:solidFill>
                    <a:srgbClr val="ffffff"/>
                  </a:solidFill>
                </a:uFill>
                <a:latin typeface="Arial"/>
                <a:ea typeface="DejaVu Sans"/>
              </a:rPr>
              <a:t>es </a:t>
            </a:r>
            <a:r>
              <a:rPr b="0" lang="en-US" sz="2600" spc="-1" strike="noStrike">
                <a:solidFill>
                  <a:srgbClr val="333333"/>
                </a:solidFill>
                <a:uFill>
                  <a:solidFill>
                    <a:srgbClr val="ffffff"/>
                  </a:solidFill>
                </a:uFill>
                <a:latin typeface="Arial"/>
                <a:ea typeface="DejaVu Sans"/>
              </a:rPr>
              <a:t>and </a:t>
            </a:r>
            <a:r>
              <a:rPr b="0" lang="en-US" sz="2600" spc="-1" strike="noStrike">
                <a:solidFill>
                  <a:srgbClr val="333333"/>
                </a:solidFill>
                <a:uFill>
                  <a:solidFill>
                    <a:srgbClr val="ffffff"/>
                  </a:solidFill>
                </a:uFill>
                <a:latin typeface="Arial"/>
                <a:ea typeface="DejaVu Sans"/>
              </a:rPr>
              <a:t>off-</a:t>
            </a:r>
            <a:r>
              <a:rPr b="0" lang="en-US" sz="2600" spc="-1" strike="noStrike">
                <a:solidFill>
                  <a:srgbClr val="333333"/>
                </a:solidFill>
                <a:uFill>
                  <a:solidFill>
                    <a:srgbClr val="ffffff"/>
                  </a:solidFill>
                </a:uFill>
                <a:latin typeface="Arial"/>
                <a:ea typeface="DejaVu Sans"/>
              </a:rPr>
              <a:t>targ</a:t>
            </a:r>
            <a:r>
              <a:rPr b="0" lang="en-US" sz="2600" spc="-1" strike="noStrike">
                <a:solidFill>
                  <a:srgbClr val="333333"/>
                </a:solidFill>
                <a:uFill>
                  <a:solidFill>
                    <a:srgbClr val="ffffff"/>
                  </a:solidFill>
                </a:uFill>
                <a:latin typeface="Arial"/>
                <a:ea typeface="DejaVu Sans"/>
              </a:rPr>
              <a:t>ets </a:t>
            </a:r>
            <a:r>
              <a:rPr b="0" lang="en-US" sz="2600" spc="-1" strike="noStrike">
                <a:solidFill>
                  <a:srgbClr val="333333"/>
                </a:solidFill>
                <a:uFill>
                  <a:solidFill>
                    <a:srgbClr val="ffffff"/>
                  </a:solidFill>
                </a:uFill>
                <a:latin typeface="Arial"/>
                <a:ea typeface="DejaVu Sans"/>
              </a:rPr>
              <a:t>at </a:t>
            </a:r>
            <a:r>
              <a:rPr b="0" lang="en-US" sz="2600" spc="-1" strike="noStrike">
                <a:solidFill>
                  <a:srgbClr val="333333"/>
                </a:solidFill>
                <a:uFill>
                  <a:solidFill>
                    <a:srgbClr val="ffffff"/>
                  </a:solidFill>
                </a:uFill>
                <a:latin typeface="Arial"/>
                <a:ea typeface="DejaVu Sans"/>
              </a:rPr>
              <a:t>an </a:t>
            </a:r>
            <a:r>
              <a:rPr b="0" lang="en-US" sz="2600" spc="-1" strike="noStrike">
                <a:solidFill>
                  <a:srgbClr val="333333"/>
                </a:solidFill>
                <a:uFill>
                  <a:solidFill>
                    <a:srgbClr val="ffffff"/>
                  </a:solidFill>
                </a:uFill>
                <a:latin typeface="Arial"/>
                <a:ea typeface="DejaVu Sans"/>
              </a:rPr>
              <a:t>earl</a:t>
            </a:r>
            <a:r>
              <a:rPr b="0" lang="en-US" sz="2600" spc="-1" strike="noStrike">
                <a:solidFill>
                  <a:srgbClr val="333333"/>
                </a:solidFill>
                <a:uFill>
                  <a:solidFill>
                    <a:srgbClr val="ffffff"/>
                  </a:solidFill>
                </a:uFill>
                <a:latin typeface="Arial"/>
                <a:ea typeface="DejaVu Sans"/>
              </a:rPr>
              <a:t>y </a:t>
            </a:r>
            <a:r>
              <a:rPr b="0" lang="en-US" sz="2600" spc="-1" strike="noStrike">
                <a:solidFill>
                  <a:srgbClr val="333333"/>
                </a:solidFill>
                <a:uFill>
                  <a:solidFill>
                    <a:srgbClr val="ffffff"/>
                  </a:solidFill>
                </a:uFill>
                <a:latin typeface="Arial"/>
                <a:ea typeface="DejaVu Sans"/>
              </a:rPr>
              <a:t>stag</a:t>
            </a:r>
            <a:r>
              <a:rPr b="0" lang="en-US" sz="2600" spc="-1" strike="noStrike">
                <a:solidFill>
                  <a:srgbClr val="333333"/>
                </a:solidFill>
                <a:uFill>
                  <a:solidFill>
                    <a:srgbClr val="ffffff"/>
                  </a:solidFill>
                </a:uFill>
                <a:latin typeface="Arial"/>
                <a:ea typeface="DejaVu Sans"/>
              </a:rPr>
              <a:t>e of </a:t>
            </a:r>
            <a:r>
              <a:rPr b="0" lang="en-US" sz="2600" spc="-1" strike="noStrike">
                <a:solidFill>
                  <a:srgbClr val="333333"/>
                </a:solidFill>
                <a:uFill>
                  <a:solidFill>
                    <a:srgbClr val="ffffff"/>
                  </a:solidFill>
                </a:uFill>
                <a:latin typeface="Arial"/>
                <a:ea typeface="DejaVu Sans"/>
              </a:rPr>
              <a:t>inhi</a:t>
            </a:r>
            <a:r>
              <a:rPr b="0" lang="en-US" sz="2600" spc="-1" strike="noStrike">
                <a:solidFill>
                  <a:srgbClr val="333333"/>
                </a:solidFill>
                <a:uFill>
                  <a:solidFill>
                    <a:srgbClr val="ffffff"/>
                  </a:solidFill>
                </a:uFill>
                <a:latin typeface="Arial"/>
                <a:ea typeface="DejaVu Sans"/>
              </a:rPr>
              <a:t>bitor </a:t>
            </a:r>
            <a:r>
              <a:rPr b="0" lang="en-US" sz="2600" spc="-1" strike="noStrike">
                <a:solidFill>
                  <a:srgbClr val="333333"/>
                </a:solidFill>
                <a:uFill>
                  <a:solidFill>
                    <a:srgbClr val="ffffff"/>
                  </a:solidFill>
                </a:uFill>
                <a:latin typeface="Arial"/>
                <a:ea typeface="DejaVu Sans"/>
              </a:rPr>
              <a:t>desi</a:t>
            </a:r>
            <a:r>
              <a:rPr b="0" lang="en-US" sz="2600" spc="-1" strike="noStrike">
                <a:solidFill>
                  <a:srgbClr val="333333"/>
                </a:solidFill>
                <a:uFill>
                  <a:solidFill>
                    <a:srgbClr val="ffffff"/>
                  </a:solidFill>
                </a:uFill>
                <a:latin typeface="Arial"/>
                <a:ea typeface="DejaVu Sans"/>
              </a:rPr>
              <a:t>gn </a:t>
            </a:r>
            <a:r>
              <a:rPr b="0" lang="en-US" sz="2600" spc="-1" strike="noStrike">
                <a:solidFill>
                  <a:srgbClr val="333333"/>
                </a:solidFill>
                <a:uFill>
                  <a:solidFill>
                    <a:srgbClr val="ffffff"/>
                  </a:solidFill>
                </a:uFill>
                <a:latin typeface="Arial"/>
                <a:ea typeface="DejaVu Sans"/>
              </a:rPr>
              <a:t>and </a:t>
            </a:r>
            <a:r>
              <a:rPr b="0" lang="en-US" sz="2600" spc="-1" strike="noStrike">
                <a:solidFill>
                  <a:srgbClr val="333333"/>
                </a:solidFill>
                <a:uFill>
                  <a:solidFill>
                    <a:srgbClr val="ffffff"/>
                  </a:solidFill>
                </a:uFill>
                <a:latin typeface="Arial"/>
                <a:ea typeface="DejaVu Sans"/>
              </a:rPr>
              <a:t>(ii) </a:t>
            </a:r>
            <a:r>
              <a:rPr b="0" lang="en-US" sz="2600" spc="-1" strike="noStrike">
                <a:solidFill>
                  <a:srgbClr val="333333"/>
                </a:solidFill>
                <a:uFill>
                  <a:solidFill>
                    <a:srgbClr val="ffffff"/>
                  </a:solidFill>
                </a:uFill>
                <a:latin typeface="Arial"/>
                <a:ea typeface="DejaVu Sans"/>
              </a:rPr>
              <a:t>to </a:t>
            </a:r>
            <a:r>
              <a:rPr b="0" lang="en-US" sz="2600" spc="-1" strike="noStrike">
                <a:solidFill>
                  <a:srgbClr val="333333"/>
                </a:solidFill>
                <a:uFill>
                  <a:solidFill>
                    <a:srgbClr val="ffffff"/>
                  </a:solidFill>
                </a:uFill>
                <a:latin typeface="Arial"/>
                <a:ea typeface="DejaVu Sans"/>
              </a:rPr>
              <a:t>con</a:t>
            </a:r>
            <a:r>
              <a:rPr b="0" lang="en-US" sz="2600" spc="-1" strike="noStrike">
                <a:solidFill>
                  <a:srgbClr val="333333"/>
                </a:solidFill>
                <a:uFill>
                  <a:solidFill>
                    <a:srgbClr val="ffffff"/>
                  </a:solidFill>
                </a:uFill>
                <a:latin typeface="Arial"/>
                <a:ea typeface="DejaVu Sans"/>
              </a:rPr>
              <a:t>duct </a:t>
            </a:r>
            <a:r>
              <a:rPr b="0" lang="en-US" sz="2600" spc="-1" strike="noStrike">
                <a:solidFill>
                  <a:srgbClr val="333333"/>
                </a:solidFill>
                <a:uFill>
                  <a:solidFill>
                    <a:srgbClr val="ffffff"/>
                  </a:solidFill>
                </a:uFill>
                <a:latin typeface="Arial"/>
                <a:ea typeface="DejaVu Sans"/>
              </a:rPr>
              <a:t>stru</a:t>
            </a:r>
            <a:r>
              <a:rPr b="0" lang="en-US" sz="2600" spc="-1" strike="noStrike">
                <a:solidFill>
                  <a:srgbClr val="333333"/>
                </a:solidFill>
                <a:uFill>
                  <a:solidFill>
                    <a:srgbClr val="ffffff"/>
                  </a:solidFill>
                </a:uFill>
                <a:latin typeface="Arial"/>
                <a:ea typeface="DejaVu Sans"/>
              </a:rPr>
              <a:t>ctur</a:t>
            </a:r>
            <a:r>
              <a:rPr b="0" lang="en-US" sz="2600" spc="-1" strike="noStrike">
                <a:solidFill>
                  <a:srgbClr val="333333"/>
                </a:solidFill>
                <a:uFill>
                  <a:solidFill>
                    <a:srgbClr val="ffffff"/>
                  </a:solidFill>
                </a:uFill>
                <a:latin typeface="Arial"/>
                <a:ea typeface="DejaVu Sans"/>
              </a:rPr>
              <a:t>e-</a:t>
            </a:r>
            <a:r>
              <a:rPr b="0" lang="en-US" sz="2600" spc="-1" strike="noStrike">
                <a:solidFill>
                  <a:srgbClr val="333333"/>
                </a:solidFill>
                <a:uFill>
                  <a:solidFill>
                    <a:srgbClr val="ffffff"/>
                  </a:solidFill>
                </a:uFill>
                <a:latin typeface="Arial"/>
                <a:ea typeface="DejaVu Sans"/>
              </a:rPr>
              <a:t>infor</a:t>
            </a:r>
            <a:r>
              <a:rPr b="0" lang="en-US" sz="2600" spc="-1" strike="noStrike">
                <a:solidFill>
                  <a:srgbClr val="333333"/>
                </a:solidFill>
                <a:uFill>
                  <a:solidFill>
                    <a:srgbClr val="ffffff"/>
                  </a:solidFill>
                </a:uFill>
                <a:latin typeface="Arial"/>
                <a:ea typeface="DejaVu Sans"/>
              </a:rPr>
              <a:t>med </a:t>
            </a:r>
            <a:r>
              <a:rPr b="0" lang="en-US" sz="2600" spc="-1" strike="noStrike">
                <a:solidFill>
                  <a:srgbClr val="333333"/>
                </a:solidFill>
                <a:uFill>
                  <a:solidFill>
                    <a:srgbClr val="ffffff"/>
                  </a:solidFill>
                </a:uFill>
                <a:latin typeface="Arial"/>
                <a:ea typeface="DejaVu Sans"/>
              </a:rPr>
              <a:t>poly</a:t>
            </a:r>
            <a:r>
              <a:rPr b="0" lang="en-US" sz="2600" spc="-1" strike="noStrike">
                <a:solidFill>
                  <a:srgbClr val="333333"/>
                </a:solidFill>
                <a:uFill>
                  <a:solidFill>
                    <a:srgbClr val="ffffff"/>
                  </a:solidFill>
                </a:uFill>
                <a:latin typeface="Arial"/>
                <a:ea typeface="DejaVu Sans"/>
              </a:rPr>
              <a:t>phar</a:t>
            </a:r>
            <a:r>
              <a:rPr b="0" lang="en-US" sz="2600" spc="-1" strike="noStrike">
                <a:solidFill>
                  <a:srgbClr val="333333"/>
                </a:solidFill>
                <a:uFill>
                  <a:solidFill>
                    <a:srgbClr val="ffffff"/>
                  </a:solidFill>
                </a:uFill>
                <a:latin typeface="Arial"/>
                <a:ea typeface="DejaVu Sans"/>
              </a:rPr>
              <a:t>mac</a:t>
            </a:r>
            <a:r>
              <a:rPr b="0" lang="en-US" sz="2600" spc="-1" strike="noStrike">
                <a:solidFill>
                  <a:srgbClr val="333333"/>
                </a:solidFill>
                <a:uFill>
                  <a:solidFill>
                    <a:srgbClr val="ffffff"/>
                  </a:solidFill>
                </a:uFill>
                <a:latin typeface="Arial"/>
                <a:ea typeface="DejaVu Sans"/>
              </a:rPr>
              <a:t>olog</a:t>
            </a:r>
            <a:r>
              <a:rPr b="0" lang="en-US" sz="2600" spc="-1" strike="noStrike">
                <a:solidFill>
                  <a:srgbClr val="333333"/>
                </a:solidFill>
                <a:uFill>
                  <a:solidFill>
                    <a:srgbClr val="ffffff"/>
                  </a:solidFill>
                </a:uFill>
                <a:latin typeface="Arial"/>
                <a:ea typeface="DejaVu Sans"/>
              </a:rPr>
              <a:t>y </a:t>
            </a:r>
            <a:r>
              <a:rPr b="0" lang="en-US" sz="2600" spc="-1" strike="noStrike">
                <a:solidFill>
                  <a:srgbClr val="333333"/>
                </a:solidFill>
                <a:uFill>
                  <a:solidFill>
                    <a:srgbClr val="ffffff"/>
                  </a:solidFill>
                </a:uFill>
                <a:latin typeface="Arial"/>
                <a:ea typeface="DejaVu Sans"/>
              </a:rPr>
              <a:t>stud</a:t>
            </a:r>
            <a:r>
              <a:rPr b="0" lang="en-US" sz="2600" spc="-1" strike="noStrike">
                <a:solidFill>
                  <a:srgbClr val="333333"/>
                </a:solidFill>
                <a:uFill>
                  <a:solidFill>
                    <a:srgbClr val="ffffff"/>
                  </a:solidFill>
                </a:uFill>
                <a:latin typeface="Arial"/>
                <a:ea typeface="DejaVu Sans"/>
              </a:rPr>
              <a:t>ies. </a:t>
            </a:r>
            <a:endParaRPr b="0" lang="en-US" sz="1800" spc="-1" strike="noStrike">
              <a:solidFill>
                <a:srgbClr val="000000"/>
              </a:solidFill>
              <a:uFill>
                <a:solidFill>
                  <a:srgbClr val="ffffff"/>
                </a:solidFill>
              </a:uFill>
              <a:latin typeface="Arial"/>
            </a:endParaRPr>
          </a:p>
        </p:txBody>
      </p:sp>
      <p:sp>
        <p:nvSpPr>
          <p:cNvPr id="40" name="CustomShape 4"/>
          <p:cNvSpPr/>
          <p:nvPr/>
        </p:nvSpPr>
        <p:spPr>
          <a:xfrm>
            <a:off x="15318000" y="39461040"/>
            <a:ext cx="14399280" cy="202500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[1] Kooistra and Volkamer. Ann Rep Med Chem. 2017, </a:t>
            </a:r>
            <a:r>
              <a:rPr b="0" lang="en-US" sz="2600" spc="-1" strike="noStrike">
                <a:solidFill>
                  <a:srgbClr val="333333"/>
                </a:solidFill>
                <a:uFill>
                  <a:solidFill>
                    <a:srgbClr val="ffffff"/>
                  </a:solidFill>
                </a:uFill>
                <a:latin typeface="Arial"/>
                <a:ea typeface="DejaVu Sans"/>
              </a:rPr>
              <a:t>50, 263-299. [2] van Linden et al. J Med Chem. 2014, 57, </a:t>
            </a:r>
            <a:r>
              <a:rPr b="0" lang="en-US" sz="2600" spc="-1" strike="noStrike">
                <a:solidFill>
                  <a:srgbClr val="333333"/>
                </a:solidFill>
                <a:uFill>
                  <a:solidFill>
                    <a:srgbClr val="ffffff"/>
                  </a:solidFill>
                </a:uFill>
                <a:latin typeface="Arial"/>
                <a:ea typeface="DejaVu Sans"/>
              </a:rPr>
              <a:t>249-77. [3] Ballester and Richards. J Comp Chem. 2007, </a:t>
            </a:r>
            <a:r>
              <a:rPr b="0" lang="en-US" sz="2600" spc="-1" strike="noStrike">
                <a:solidFill>
                  <a:srgbClr val="333333"/>
                </a:solidFill>
                <a:uFill>
                  <a:solidFill>
                    <a:srgbClr val="ffffff"/>
                  </a:solidFill>
                </a:uFill>
                <a:latin typeface="Arial"/>
                <a:ea typeface="DejaVu Sans"/>
              </a:rPr>
              <a:t>28, 1711-23. [4] Schalon et al. Proteins. 2008, 71, 1755-</a:t>
            </a:r>
            <a:r>
              <a:rPr b="0" lang="en-US" sz="2600" spc="-1" strike="noStrike">
                <a:solidFill>
                  <a:srgbClr val="333333"/>
                </a:solidFill>
                <a:uFill>
                  <a:solidFill>
                    <a:srgbClr val="ffffff"/>
                  </a:solidFill>
                </a:uFill>
                <a:latin typeface="Arial"/>
                <a:ea typeface="DejaVu Sans"/>
              </a:rPr>
              <a:t>78. [5] Cock et al. Bioinformatics 2009, 25, 1422-3. [6] </a:t>
            </a:r>
            <a:r>
              <a:rPr b="0" lang="en-US" sz="2600" spc="-1" strike="noStrike">
                <a:solidFill>
                  <a:srgbClr val="333333"/>
                </a:solidFill>
                <a:uFill>
                  <a:solidFill>
                    <a:srgbClr val="ffffff"/>
                  </a:solidFill>
                </a:uFill>
                <a:latin typeface="Arial"/>
                <a:ea typeface="DejaVu Sans"/>
              </a:rPr>
              <a:t>Hamelryck Proteins 2005, 59, 38-48. [7] Eid et al. BMC </a:t>
            </a:r>
            <a:r>
              <a:rPr b="0" lang="en-US" sz="2600" spc="-1" strike="noStrike">
                <a:solidFill>
                  <a:srgbClr val="333333"/>
                </a:solidFill>
                <a:uFill>
                  <a:solidFill>
                    <a:srgbClr val="ffffff"/>
                  </a:solidFill>
                </a:uFill>
                <a:latin typeface="Arial"/>
                <a:ea typeface="DejaVu Sans"/>
              </a:rPr>
              <a:t>Bioinf 2017, 18. [8] Karaman et al. Nature Biotech 2008, </a:t>
            </a:r>
            <a:r>
              <a:rPr b="0" lang="en-US" sz="2600" spc="-1" strike="noStrike">
                <a:solidFill>
                  <a:srgbClr val="333333"/>
                </a:solidFill>
                <a:uFill>
                  <a:solidFill>
                    <a:srgbClr val="ffffff"/>
                  </a:solidFill>
                </a:uFill>
                <a:latin typeface="Arial"/>
                <a:ea typeface="DejaVu Sans"/>
              </a:rPr>
              <a:t>26, 127-32. [9] Manning et al. Science. 2002, 298, 1912-</a:t>
            </a:r>
            <a:r>
              <a:rPr b="0" lang="en-US" sz="2600" spc="-1" strike="noStrike">
                <a:solidFill>
                  <a:srgbClr val="333333"/>
                </a:solidFill>
                <a:uFill>
                  <a:solidFill>
                    <a:srgbClr val="ffffff"/>
                  </a:solidFill>
                </a:uFill>
                <a:latin typeface="Arial"/>
                <a:ea typeface="DejaVu Sans"/>
              </a:rPr>
              <a:t>34. [10] Picado et al. ACS National Meeting Orlando </a:t>
            </a:r>
            <a:r>
              <a:rPr b="0" lang="en-US" sz="2600" spc="-1" strike="noStrike">
                <a:solidFill>
                  <a:srgbClr val="333333"/>
                </a:solidFill>
                <a:uFill>
                  <a:solidFill>
                    <a:srgbClr val="ffffff"/>
                  </a:solidFill>
                </a:uFill>
                <a:latin typeface="Arial"/>
                <a:ea typeface="DejaVu Sans"/>
              </a:rPr>
              <a:t>2019 (poster).</a:t>
            </a:r>
            <a:endParaRPr b="0" lang="en-US" sz="1800" spc="-1" strike="noStrike">
              <a:solidFill>
                <a:srgbClr val="000000"/>
              </a:solidFill>
              <a:uFill>
                <a:solidFill>
                  <a:srgbClr val="ffffff"/>
                </a:solidFill>
              </a:uFill>
              <a:latin typeface="Arial"/>
            </a:endParaRPr>
          </a:p>
        </p:txBody>
      </p:sp>
      <p:sp>
        <p:nvSpPr>
          <p:cNvPr id="41" name="Line 5"/>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42" name="Line 6"/>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43" name="Line 7"/>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pic>
        <p:nvPicPr>
          <p:cNvPr id="44" name="" descr=""/>
          <p:cNvPicPr/>
          <p:nvPr/>
        </p:nvPicPr>
        <p:blipFill>
          <a:blip r:embed="rId2"/>
          <a:srcRect l="0" t="41577" r="0" b="16683"/>
          <a:stretch/>
        </p:blipFill>
        <p:spPr>
          <a:xfrm>
            <a:off x="0" y="2845440"/>
            <a:ext cx="30269160" cy="724680"/>
          </a:xfrm>
          <a:prstGeom prst="rect">
            <a:avLst/>
          </a:prstGeom>
          <a:ln>
            <a:noFill/>
          </a:ln>
        </p:spPr>
      </p:pic>
      <p:pic>
        <p:nvPicPr>
          <p:cNvPr id="45" name="" descr=""/>
          <p:cNvPicPr/>
          <p:nvPr/>
        </p:nvPicPr>
        <p:blipFill>
          <a:blip r:embed="rId3"/>
          <a:stretch/>
        </p:blipFill>
        <p:spPr>
          <a:xfrm>
            <a:off x="12851640" y="912240"/>
            <a:ext cx="4565520" cy="1685160"/>
          </a:xfrm>
          <a:prstGeom prst="rect">
            <a:avLst/>
          </a:prstGeom>
          <a:ln>
            <a:noFill/>
          </a:ln>
        </p:spPr>
      </p:pic>
      <p:sp>
        <p:nvSpPr>
          <p:cNvPr id="46" name="Line 8"/>
          <p:cNvSpPr/>
          <p:nvPr/>
        </p:nvSpPr>
        <p:spPr>
          <a:xfrm>
            <a:off x="0" y="3588480"/>
            <a:ext cx="30275640" cy="360"/>
          </a:xfrm>
          <a:prstGeom prst="line">
            <a:avLst/>
          </a:prstGeom>
          <a:ln w="91440">
            <a:solidFill>
              <a:srgbClr val="3465a4"/>
            </a:solidFill>
            <a:round/>
          </a:ln>
        </p:spPr>
        <p:style>
          <a:lnRef idx="0"/>
          <a:fillRef idx="0"/>
          <a:effectRef idx="0"/>
          <a:fontRef idx="minor"/>
        </p:style>
      </p:sp>
      <p:sp>
        <p:nvSpPr>
          <p:cNvPr id="47" name="CustomShape 9"/>
          <p:cNvSpPr/>
          <p:nvPr/>
        </p:nvSpPr>
        <p:spPr>
          <a:xfrm>
            <a:off x="722520" y="17007840"/>
            <a:ext cx="14399280" cy="414504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Kinase fingerprint. </a:t>
            </a:r>
            <a:r>
              <a:rPr b="0" lang="en-US" sz="2600" spc="-1" strike="noStrike">
                <a:solidFill>
                  <a:srgbClr val="333333"/>
                </a:solidFill>
                <a:uFill>
                  <a:solidFill>
                    <a:srgbClr val="ffffff"/>
                  </a:solidFill>
                </a:uFill>
                <a:latin typeface="Arial"/>
                <a:ea typeface="DejaVu Sans"/>
              </a:rPr>
              <a:t>The </a:t>
            </a:r>
            <a:r>
              <a:rPr b="0" i="1" lang="en-US" sz="2600" spc="-1" strike="noStrike">
                <a:solidFill>
                  <a:srgbClr val="333333"/>
                </a:solidFill>
                <a:uFill>
                  <a:solidFill>
                    <a:srgbClr val="ffffff"/>
                  </a:solidFill>
                </a:uFill>
                <a:latin typeface="Arial"/>
                <a:ea typeface="DejaVu Sans"/>
              </a:rPr>
              <a:t>pocket fingerprint</a:t>
            </a:r>
            <a:r>
              <a:rPr b="0" lang="en-US" sz="2600" spc="-1" strike="noStrike">
                <a:solidFill>
                  <a:srgbClr val="333333"/>
                </a:solidFill>
                <a:uFill>
                  <a:solidFill>
                    <a:srgbClr val="ffffff"/>
                  </a:solidFill>
                </a:uFill>
                <a:latin typeface="Arial"/>
                <a:ea typeface="DejaVu Sans"/>
              </a:rPr>
              <a:t> consists of 85 concatenated </a:t>
            </a:r>
            <a:r>
              <a:rPr b="0" i="1" lang="en-US" sz="2600" spc="-1" strike="noStrike">
                <a:solidFill>
                  <a:srgbClr val="333333"/>
                </a:solidFill>
                <a:uFill>
                  <a:solidFill>
                    <a:srgbClr val="ffffff"/>
                  </a:solidFill>
                </a:uFill>
                <a:latin typeface="Arial"/>
                <a:ea typeface="DejaVu Sans"/>
              </a:rPr>
              <a:t>residue fingerprints</a:t>
            </a:r>
            <a:r>
              <a:rPr b="0" lang="en-US" sz="2600" spc="-1" strike="noStrike">
                <a:solidFill>
                  <a:srgbClr val="333333"/>
                </a:solidFill>
                <a:uFill>
                  <a:solidFill>
                    <a:srgbClr val="ffffff"/>
                  </a:solidFill>
                </a:uFill>
                <a:latin typeface="Arial"/>
                <a:ea typeface="DejaVu Sans"/>
              </a:rPr>
              <a:t>, </a:t>
            </a:r>
            <a:r>
              <a:rPr b="0" lang="en-US" sz="2600" spc="-1" strike="noStrike">
                <a:solidFill>
                  <a:srgbClr val="333333"/>
                </a:solidFill>
                <a:uFill>
                  <a:solidFill>
                    <a:srgbClr val="ffffff"/>
                  </a:solidFill>
                </a:uFill>
                <a:latin typeface="Arial"/>
                <a:ea typeface="DejaVu Sans"/>
              </a:rPr>
              <a:t>each encoding a residue’s spatial and physicochemical properties (</a:t>
            </a:r>
            <a:r>
              <a:rPr b="1" lang="en-US" sz="2600" spc="-1" strike="noStrike">
                <a:solidFill>
                  <a:srgbClr val="333333"/>
                </a:solidFill>
                <a:uFill>
                  <a:solidFill>
                    <a:srgbClr val="ffffff"/>
                  </a:solidFill>
                </a:uFill>
                <a:latin typeface="Arial"/>
                <a:ea typeface="DejaVu Sans"/>
              </a:rPr>
              <a:t>Fig. 1</a:t>
            </a:r>
            <a:r>
              <a:rPr b="0" lang="en-US" sz="2600" spc="-1" strike="noStrike">
                <a:solidFill>
                  <a:srgbClr val="333333"/>
                </a:solidFill>
                <a:uFill>
                  <a:solidFill>
                    <a:srgbClr val="ffffff"/>
                  </a:solidFill>
                </a:uFill>
                <a:latin typeface="Arial"/>
                <a:ea typeface="DejaVu Sans"/>
              </a:rPr>
              <a:t>). Inspired by the </a:t>
            </a:r>
            <a:r>
              <a:rPr b="0" lang="en-US" sz="2600" spc="-1" strike="noStrike">
                <a:solidFill>
                  <a:srgbClr val="333333"/>
                </a:solidFill>
                <a:uFill>
                  <a:solidFill>
                    <a:srgbClr val="ffffff"/>
                  </a:solidFill>
                </a:uFill>
                <a:latin typeface="Arial"/>
                <a:ea typeface="DejaVu Sans"/>
              </a:rPr>
              <a:t>ligand-based USR approach [3], the </a:t>
            </a:r>
            <a:r>
              <a:rPr b="0" i="1" lang="en-US" sz="2600" spc="-1" strike="noStrike">
                <a:solidFill>
                  <a:srgbClr val="333333"/>
                </a:solidFill>
                <a:uFill>
                  <a:solidFill>
                    <a:srgbClr val="ffffff"/>
                  </a:solidFill>
                </a:uFill>
                <a:latin typeface="Arial"/>
                <a:ea typeface="DejaVu Sans"/>
              </a:rPr>
              <a:t>spatial properties</a:t>
            </a:r>
            <a:r>
              <a:rPr b="0" lang="en-US" sz="2600" spc="-1" strike="noStrike">
                <a:solidFill>
                  <a:srgbClr val="333333"/>
                </a:solidFill>
                <a:uFill>
                  <a:solidFill>
                    <a:srgbClr val="ffffff"/>
                  </a:solidFill>
                </a:uFill>
                <a:latin typeface="Arial"/>
                <a:ea typeface="DejaVu Sans"/>
              </a:rPr>
              <a:t> describe the residue’s position in relation </a:t>
            </a:r>
            <a:r>
              <a:rPr b="0" lang="en-US" sz="2600" spc="-1" strike="noStrike">
                <a:solidFill>
                  <a:srgbClr val="333333"/>
                </a:solidFill>
                <a:uFill>
                  <a:solidFill>
                    <a:srgbClr val="ffffff"/>
                  </a:solidFill>
                </a:uFill>
                <a:latin typeface="Arial"/>
                <a:ea typeface="DejaVu Sans"/>
              </a:rPr>
              <a:t>to the kinase pocket centroid and important kinase subpockets, i.e. the hinge region, the DFG </a:t>
            </a:r>
            <a:r>
              <a:rPr b="0" lang="en-US" sz="2600" spc="-1" strike="noStrike">
                <a:solidFill>
                  <a:srgbClr val="333333"/>
                </a:solidFill>
                <a:uFill>
                  <a:solidFill>
                    <a:srgbClr val="ffffff"/>
                  </a:solidFill>
                </a:uFill>
                <a:latin typeface="Arial"/>
                <a:ea typeface="DejaVu Sans"/>
              </a:rPr>
              <a:t>region, and the front pocket. The resulting distance distributions per subpocket are reduced in </a:t>
            </a:r>
            <a:r>
              <a:rPr b="0" lang="en-US" sz="2600" spc="-1" strike="noStrike">
                <a:solidFill>
                  <a:srgbClr val="333333"/>
                </a:solidFill>
                <a:uFill>
                  <a:solidFill>
                    <a:srgbClr val="ffffff"/>
                  </a:solidFill>
                </a:uFill>
                <a:latin typeface="Arial"/>
                <a:ea typeface="DejaVu Sans"/>
              </a:rPr>
              <a:t>complexity to the first three moments, i.e. the mean, standard deviation and skewness. The </a:t>
            </a:r>
            <a:r>
              <a:rPr b="0" i="1" lang="en-US" sz="2600" spc="-1" strike="noStrike">
                <a:solidFill>
                  <a:srgbClr val="333333"/>
                </a:solidFill>
                <a:uFill>
                  <a:solidFill>
                    <a:srgbClr val="ffffff"/>
                  </a:solidFill>
                </a:uFill>
                <a:latin typeface="Arial"/>
                <a:ea typeface="DejaVu Sans"/>
              </a:rPr>
              <a:t>physicochemical properties</a:t>
            </a:r>
            <a:r>
              <a:rPr b="0" lang="en-US" sz="2600" spc="-1" strike="noStrike">
                <a:solidFill>
                  <a:srgbClr val="333333"/>
                </a:solidFill>
                <a:uFill>
                  <a:solidFill>
                    <a:srgbClr val="ffffff"/>
                  </a:solidFill>
                </a:uFill>
                <a:latin typeface="Arial"/>
                <a:ea typeface="DejaVu Sans"/>
              </a:rPr>
              <a:t> encompass for each residue its size, side chain orientation and </a:t>
            </a:r>
            <a:r>
              <a:rPr b="0" lang="en-US" sz="2600" spc="-1" strike="noStrike">
                <a:solidFill>
                  <a:srgbClr val="333333"/>
                </a:solidFill>
                <a:uFill>
                  <a:solidFill>
                    <a:srgbClr val="ffffff"/>
                  </a:solidFill>
                </a:uFill>
                <a:latin typeface="Arial"/>
                <a:ea typeface="DejaVu Sans"/>
              </a:rPr>
              <a:t>pharmacophoric features as described by SiteAlign [4] in addition to its solvent exposure as </a:t>
            </a:r>
            <a:r>
              <a:rPr b="0" lang="en-US" sz="2600" spc="-1" strike="noStrike">
                <a:solidFill>
                  <a:srgbClr val="333333"/>
                </a:solidFill>
                <a:uFill>
                  <a:solidFill>
                    <a:srgbClr val="ffffff"/>
                  </a:solidFill>
                </a:uFill>
                <a:latin typeface="Arial"/>
                <a:ea typeface="DejaVu Sans"/>
              </a:rPr>
              <a:t>implemented in Biopython’s module </a:t>
            </a:r>
            <a:r>
              <a:rPr b="0" lang="en-US" sz="2600" spc="-1" strike="noStrike">
                <a:solidFill>
                  <a:srgbClr val="333333"/>
                </a:solidFill>
                <a:uFill>
                  <a:solidFill>
                    <a:srgbClr val="ffffff"/>
                  </a:solidFill>
                </a:uFill>
                <a:latin typeface="Courier New"/>
                <a:ea typeface="DejaVu Sans"/>
              </a:rPr>
              <a:t>Bio.PDB.HSExposure</a:t>
            </a:r>
            <a:r>
              <a:rPr b="0" lang="en-US" sz="2600" spc="-1" strike="noStrike">
                <a:solidFill>
                  <a:srgbClr val="333333"/>
                </a:solidFill>
                <a:uFill>
                  <a:solidFill>
                    <a:srgbClr val="ffffff"/>
                  </a:solidFill>
                </a:uFill>
                <a:latin typeface="Arial"/>
                <a:ea typeface="DejaVu Sans"/>
              </a:rPr>
              <a:t> [5, 6].</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48" name="CustomShape 10"/>
          <p:cNvSpPr/>
          <p:nvPr/>
        </p:nvSpPr>
        <p:spPr>
          <a:xfrm>
            <a:off x="687960" y="24394320"/>
            <a:ext cx="14399280" cy="93384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The potential of our subpocket-based kinase comparison is demonstrated by uncovering </a:t>
            </a:r>
            <a:r>
              <a:rPr b="0" lang="en-US" sz="2600" spc="-1" strike="noStrike">
                <a:solidFill>
                  <a:srgbClr val="333333"/>
                </a:solidFill>
                <a:uFill>
                  <a:solidFill>
                    <a:srgbClr val="ffffff"/>
                  </a:solidFill>
                </a:uFill>
                <a:latin typeface="Arial"/>
                <a:ea typeface="DejaVu Sans"/>
              </a:rPr>
              <a:t>retrospectively on- and off-targets for EGFR using KinMap [7] (</a:t>
            </a:r>
            <a:r>
              <a:rPr b="1" lang="en-US" sz="2600" spc="-1" strike="noStrike">
                <a:solidFill>
                  <a:srgbClr val="333333"/>
                </a:solidFill>
                <a:uFill>
                  <a:solidFill>
                    <a:srgbClr val="ffffff"/>
                  </a:solidFill>
                </a:uFill>
                <a:latin typeface="Arial"/>
                <a:ea typeface="DejaVu Sans"/>
              </a:rPr>
              <a:t>Fig. 2</a:t>
            </a:r>
            <a:r>
              <a:rPr b="0" lang="en-US" sz="26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49" name="CustomShape 11"/>
          <p:cNvSpPr/>
          <p:nvPr/>
        </p:nvSpPr>
        <p:spPr>
          <a:xfrm>
            <a:off x="720000" y="37980000"/>
            <a:ext cx="14399280" cy="1654200"/>
          </a:xfrm>
          <a:prstGeom prst="rect">
            <a:avLst/>
          </a:prstGeom>
          <a:noFill/>
          <a:ln>
            <a:noFill/>
          </a:ln>
        </p:spPr>
        <p:style>
          <a:lnRef idx="0"/>
          <a:fillRef idx="0"/>
          <a:effectRef idx="0"/>
          <a:fontRef idx="minor"/>
        </p:style>
      </p:sp>
      <p:pic>
        <p:nvPicPr>
          <p:cNvPr id="50" name="" descr=""/>
          <p:cNvPicPr/>
          <p:nvPr/>
        </p:nvPicPr>
        <p:blipFill>
          <a:blip r:embed="rId4"/>
          <a:srcRect l="7328" t="0" r="8003" b="0"/>
          <a:stretch/>
        </p:blipFill>
        <p:spPr>
          <a:xfrm>
            <a:off x="16440480" y="18960480"/>
            <a:ext cx="11612160" cy="4571280"/>
          </a:xfrm>
          <a:prstGeom prst="rect">
            <a:avLst/>
          </a:prstGeom>
          <a:ln>
            <a:noFill/>
          </a:ln>
        </p:spPr>
      </p:pic>
      <p:pic>
        <p:nvPicPr>
          <p:cNvPr id="51" name="" descr=""/>
          <p:cNvPicPr/>
          <p:nvPr/>
        </p:nvPicPr>
        <p:blipFill>
          <a:blip r:embed="rId5"/>
          <a:srcRect l="0" t="7250" r="0" b="6301"/>
          <a:stretch/>
        </p:blipFill>
        <p:spPr>
          <a:xfrm>
            <a:off x="15636240" y="10010880"/>
            <a:ext cx="13679640" cy="8868960"/>
          </a:xfrm>
          <a:prstGeom prst="rect">
            <a:avLst/>
          </a:prstGeom>
          <a:ln>
            <a:noFill/>
          </a:ln>
        </p:spPr>
      </p:pic>
      <p:sp>
        <p:nvSpPr>
          <p:cNvPr id="52" name="CustomShape 12"/>
          <p:cNvSpPr/>
          <p:nvPr/>
        </p:nvSpPr>
        <p:spPr>
          <a:xfrm>
            <a:off x="720000" y="21250800"/>
            <a:ext cx="8606520" cy="247068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a:t>
            </a:r>
            <a:r>
              <a:rPr b="1" lang="en-US" sz="2600" spc="-1" strike="noStrike">
                <a:solidFill>
                  <a:srgbClr val="333333"/>
                </a:solidFill>
                <a:uFill>
                  <a:solidFill>
                    <a:srgbClr val="ffffff"/>
                  </a:solidFill>
                </a:uFill>
                <a:latin typeface="Arial"/>
                <a:ea typeface="DejaVu Sans"/>
              </a:rPr>
              <a:t>e </a:t>
            </a:r>
            <a:r>
              <a:rPr b="1" lang="en-US" sz="2600" spc="-1" strike="noStrike">
                <a:solidFill>
                  <a:srgbClr val="333333"/>
                </a:solidFill>
                <a:uFill>
                  <a:solidFill>
                    <a:srgbClr val="ffffff"/>
                  </a:solidFill>
                </a:uFill>
                <a:latin typeface="Arial"/>
                <a:ea typeface="DejaVu Sans"/>
              </a:rPr>
              <a:t>comp</a:t>
            </a:r>
            <a:r>
              <a:rPr b="1" lang="en-US" sz="2600" spc="-1" strike="noStrike">
                <a:solidFill>
                  <a:srgbClr val="333333"/>
                </a:solidFill>
                <a:uFill>
                  <a:solidFill>
                    <a:srgbClr val="ffffff"/>
                  </a:solidFill>
                </a:uFill>
                <a:latin typeface="Arial"/>
                <a:ea typeface="DejaVu Sans"/>
              </a:rPr>
              <a:t>arison </a:t>
            </a:r>
            <a:r>
              <a:rPr b="1" lang="en-US" sz="2600" spc="-1" strike="noStrike">
                <a:solidFill>
                  <a:srgbClr val="333333"/>
                </a:solidFill>
                <a:uFill>
                  <a:solidFill>
                    <a:srgbClr val="ffffff"/>
                  </a:solidFill>
                </a:uFill>
                <a:latin typeface="Arial"/>
                <a:ea typeface="DejaVu Sans"/>
              </a:rPr>
              <a:t>&amp; </a:t>
            </a:r>
            <a:r>
              <a:rPr b="1" lang="en-US" sz="2600" spc="-1" strike="noStrike">
                <a:solidFill>
                  <a:srgbClr val="333333"/>
                </a:solidFill>
                <a:uFill>
                  <a:solidFill>
                    <a:srgbClr val="ffffff"/>
                  </a:solidFill>
                </a:uFill>
                <a:latin typeface="Arial"/>
                <a:ea typeface="DejaVu Sans"/>
              </a:rPr>
              <a:t>scorin</a:t>
            </a:r>
            <a:r>
              <a:rPr b="1" lang="en-US" sz="2600" spc="-1" strike="noStrike">
                <a:solidFill>
                  <a:srgbClr val="333333"/>
                </a:solidFill>
                <a:uFill>
                  <a:solidFill>
                    <a:srgbClr val="ffffff"/>
                  </a:solidFill>
                </a:uFill>
                <a:latin typeface="Arial"/>
                <a:ea typeface="DejaVu Sans"/>
              </a:rPr>
              <a:t>g. </a:t>
            </a:r>
            <a:r>
              <a:rPr b="0" lang="en-US" sz="2600" spc="-1" strike="noStrike">
                <a:solidFill>
                  <a:srgbClr val="333333"/>
                </a:solidFill>
                <a:uFill>
                  <a:solidFill>
                    <a:srgbClr val="ffffff"/>
                  </a:solidFill>
                </a:uFill>
                <a:latin typeface="Arial"/>
                <a:ea typeface="DejaVu Sans"/>
              </a:rPr>
              <a:t>Kinas</a:t>
            </a:r>
            <a:r>
              <a:rPr b="0" lang="en-US" sz="2600" spc="-1" strike="noStrike">
                <a:solidFill>
                  <a:srgbClr val="333333"/>
                </a:solidFill>
                <a:uFill>
                  <a:solidFill>
                    <a:srgbClr val="ffffff"/>
                  </a:solidFill>
                </a:uFill>
                <a:latin typeface="Arial"/>
                <a:ea typeface="DejaVu Sans"/>
              </a:rPr>
              <a:t>es are </a:t>
            </a:r>
            <a:r>
              <a:rPr b="0" lang="en-US" sz="2600" spc="-1" strike="noStrike">
                <a:solidFill>
                  <a:srgbClr val="333333"/>
                </a:solidFill>
                <a:uFill>
                  <a:solidFill>
                    <a:srgbClr val="ffffff"/>
                  </a:solidFill>
                </a:uFill>
                <a:latin typeface="Arial"/>
                <a:ea typeface="DejaVu Sans"/>
              </a:rPr>
              <a:t>compa</a:t>
            </a:r>
            <a:r>
              <a:rPr b="0" lang="en-US" sz="2600" spc="-1" strike="noStrike">
                <a:solidFill>
                  <a:srgbClr val="333333"/>
                </a:solidFill>
                <a:uFill>
                  <a:solidFill>
                    <a:srgbClr val="ffffff"/>
                  </a:solidFill>
                </a:uFill>
                <a:latin typeface="Arial"/>
                <a:ea typeface="DejaVu Sans"/>
              </a:rPr>
              <a:t>red </a:t>
            </a:r>
            <a:r>
              <a:rPr b="0" lang="en-US" sz="2600" spc="-1" strike="noStrike">
                <a:solidFill>
                  <a:srgbClr val="333333"/>
                </a:solidFill>
                <a:uFill>
                  <a:solidFill>
                    <a:srgbClr val="ffffff"/>
                  </a:solidFill>
                </a:uFill>
                <a:latin typeface="Arial"/>
                <a:ea typeface="DejaVu Sans"/>
              </a:rPr>
              <a:t>pairwi</a:t>
            </a:r>
            <a:r>
              <a:rPr b="0" lang="en-US" sz="2600" spc="-1" strike="noStrike">
                <a:solidFill>
                  <a:srgbClr val="333333"/>
                </a:solidFill>
                <a:uFill>
                  <a:solidFill>
                    <a:srgbClr val="ffffff"/>
                  </a:solidFill>
                </a:uFill>
                <a:latin typeface="Arial"/>
                <a:ea typeface="DejaVu Sans"/>
              </a:rPr>
              <a:t>se </a:t>
            </a:r>
            <a:r>
              <a:rPr b="0" lang="en-US" sz="2600" spc="-1" strike="noStrike">
                <a:solidFill>
                  <a:srgbClr val="333333"/>
                </a:solidFill>
                <a:uFill>
                  <a:solidFill>
                    <a:srgbClr val="ffffff"/>
                  </a:solidFill>
                </a:uFill>
                <a:latin typeface="Arial"/>
                <a:ea typeface="DejaVu Sans"/>
              </a:rPr>
              <a:t>using </a:t>
            </a:r>
            <a:r>
              <a:rPr b="0" lang="en-US" sz="2600" spc="-1" strike="noStrike">
                <a:solidFill>
                  <a:srgbClr val="333333"/>
                </a:solidFill>
                <a:uFill>
                  <a:solidFill>
                    <a:srgbClr val="ffffff"/>
                  </a:solidFill>
                </a:uFill>
                <a:latin typeface="Arial"/>
                <a:ea typeface="DejaVu Sans"/>
              </a:rPr>
              <a:t>the </a:t>
            </a:r>
            <a:r>
              <a:rPr b="0" lang="en-US" sz="2600" spc="-1" strike="noStrike">
                <a:solidFill>
                  <a:srgbClr val="333333"/>
                </a:solidFill>
                <a:uFill>
                  <a:solidFill>
                    <a:srgbClr val="ffffff"/>
                  </a:solidFill>
                </a:uFill>
                <a:latin typeface="Arial"/>
                <a:ea typeface="DejaVu Sans"/>
              </a:rPr>
              <a:t>invers</a:t>
            </a:r>
            <a:r>
              <a:rPr b="0" lang="en-US" sz="2600" spc="-1" strike="noStrike">
                <a:solidFill>
                  <a:srgbClr val="333333"/>
                </a:solidFill>
                <a:uFill>
                  <a:solidFill>
                    <a:srgbClr val="ffffff"/>
                  </a:solidFill>
                </a:uFill>
                <a:latin typeface="Arial"/>
                <a:ea typeface="DejaVu Sans"/>
              </a:rPr>
              <a:t>e, </a:t>
            </a:r>
            <a:r>
              <a:rPr b="0" lang="en-US" sz="2600" spc="-1" strike="noStrike">
                <a:solidFill>
                  <a:srgbClr val="333333"/>
                </a:solidFill>
                <a:uFill>
                  <a:solidFill>
                    <a:srgbClr val="ffffff"/>
                  </a:solidFill>
                </a:uFill>
                <a:latin typeface="Arial"/>
                <a:ea typeface="DejaVu Sans"/>
              </a:rPr>
              <a:t>transla</a:t>
            </a:r>
            <a:r>
              <a:rPr b="0" lang="en-US" sz="2600" spc="-1" strike="noStrike">
                <a:solidFill>
                  <a:srgbClr val="333333"/>
                </a:solidFill>
                <a:uFill>
                  <a:solidFill>
                    <a:srgbClr val="ffffff"/>
                  </a:solidFill>
                </a:uFill>
                <a:latin typeface="Arial"/>
                <a:ea typeface="DejaVu Sans"/>
              </a:rPr>
              <a:t>ted </a:t>
            </a:r>
            <a:r>
              <a:rPr b="0" lang="en-US" sz="2600" spc="-1" strike="noStrike">
                <a:solidFill>
                  <a:srgbClr val="333333"/>
                </a:solidFill>
                <a:uFill>
                  <a:solidFill>
                    <a:srgbClr val="ffffff"/>
                  </a:solidFill>
                </a:uFill>
                <a:latin typeface="Arial"/>
                <a:ea typeface="DejaVu Sans"/>
              </a:rPr>
              <a:t>and </a:t>
            </a:r>
            <a:r>
              <a:rPr b="0" lang="en-US" sz="2600" spc="-1" strike="noStrike">
                <a:solidFill>
                  <a:srgbClr val="333333"/>
                </a:solidFill>
                <a:uFill>
                  <a:solidFill>
                    <a:srgbClr val="ffffff"/>
                  </a:solidFill>
                </a:uFill>
                <a:latin typeface="Arial"/>
                <a:ea typeface="DejaVu Sans"/>
              </a:rPr>
              <a:t>scaled </a:t>
            </a:r>
            <a:r>
              <a:rPr b="0" lang="en-US" sz="2600" spc="-1" strike="noStrike">
                <a:solidFill>
                  <a:srgbClr val="333333"/>
                </a:solidFill>
                <a:uFill>
                  <a:solidFill>
                    <a:srgbClr val="ffffff"/>
                  </a:solidFill>
                </a:uFill>
                <a:latin typeface="Arial"/>
                <a:ea typeface="DejaVu Sans"/>
              </a:rPr>
              <a:t>Manha</a:t>
            </a:r>
            <a:r>
              <a:rPr b="0" lang="en-US" sz="2600" spc="-1" strike="noStrike">
                <a:solidFill>
                  <a:srgbClr val="333333"/>
                </a:solidFill>
                <a:uFill>
                  <a:solidFill>
                    <a:srgbClr val="ffffff"/>
                  </a:solidFill>
                </a:uFill>
                <a:latin typeface="Arial"/>
                <a:ea typeface="DejaVu Sans"/>
              </a:rPr>
              <a:t>ttan </a:t>
            </a:r>
            <a:r>
              <a:rPr b="0" lang="en-US" sz="2600" spc="-1" strike="noStrike">
                <a:solidFill>
                  <a:srgbClr val="333333"/>
                </a:solidFill>
                <a:uFill>
                  <a:solidFill>
                    <a:srgbClr val="ffffff"/>
                  </a:solidFill>
                </a:uFill>
                <a:latin typeface="Arial"/>
                <a:ea typeface="DejaVu Sans"/>
              </a:rPr>
              <a:t>distan</a:t>
            </a:r>
            <a:r>
              <a:rPr b="0" lang="en-US" sz="2600" spc="-1" strike="noStrike">
                <a:solidFill>
                  <a:srgbClr val="333333"/>
                </a:solidFill>
                <a:uFill>
                  <a:solidFill>
                    <a:srgbClr val="ffffff"/>
                  </a:solidFill>
                </a:uFill>
                <a:latin typeface="Arial"/>
                <a:ea typeface="DejaVu Sans"/>
              </a:rPr>
              <a:t>ce as </a:t>
            </a:r>
            <a:r>
              <a:rPr b="0" lang="en-US" sz="2600" spc="-1" strike="noStrike">
                <a:solidFill>
                  <a:srgbClr val="333333"/>
                </a:solidFill>
                <a:uFill>
                  <a:solidFill>
                    <a:srgbClr val="ffffff"/>
                  </a:solidFill>
                </a:uFill>
                <a:latin typeface="Arial"/>
                <a:ea typeface="DejaVu Sans"/>
              </a:rPr>
              <a:t>descri</a:t>
            </a:r>
            <a:r>
              <a:rPr b="0" lang="en-US" sz="2600" spc="-1" strike="noStrike">
                <a:solidFill>
                  <a:srgbClr val="333333"/>
                </a:solidFill>
                <a:uFill>
                  <a:solidFill>
                    <a:srgbClr val="ffffff"/>
                  </a:solidFill>
                </a:uFill>
                <a:latin typeface="Arial"/>
                <a:ea typeface="DejaVu Sans"/>
              </a:rPr>
              <a:t>bed </a:t>
            </a:r>
            <a:r>
              <a:rPr b="0" lang="en-US" sz="2600" spc="-1" strike="noStrike">
                <a:solidFill>
                  <a:srgbClr val="333333"/>
                </a:solidFill>
                <a:uFill>
                  <a:solidFill>
                    <a:srgbClr val="ffffff"/>
                  </a:solidFill>
                </a:uFill>
                <a:latin typeface="Arial"/>
                <a:ea typeface="DejaVu Sans"/>
              </a:rPr>
              <a:t>for the </a:t>
            </a:r>
            <a:r>
              <a:rPr b="0" lang="en-US" sz="2600" spc="-1" strike="noStrike">
                <a:solidFill>
                  <a:srgbClr val="333333"/>
                </a:solidFill>
                <a:uFill>
                  <a:solidFill>
                    <a:srgbClr val="ffffff"/>
                  </a:solidFill>
                </a:uFill>
                <a:latin typeface="Arial"/>
                <a:ea typeface="DejaVu Sans"/>
              </a:rPr>
              <a:t>USR </a:t>
            </a:r>
            <a:r>
              <a:rPr b="0" lang="en-US" sz="2600" spc="-1" strike="noStrike">
                <a:solidFill>
                  <a:srgbClr val="333333"/>
                </a:solidFill>
                <a:uFill>
                  <a:solidFill>
                    <a:srgbClr val="ffffff"/>
                  </a:solidFill>
                </a:uFill>
                <a:latin typeface="Arial"/>
                <a:ea typeface="DejaVu Sans"/>
              </a:rPr>
              <a:t>metho</a:t>
            </a:r>
            <a:r>
              <a:rPr b="0" lang="en-US" sz="2600" spc="-1" strike="noStrike">
                <a:solidFill>
                  <a:srgbClr val="333333"/>
                </a:solidFill>
                <a:uFill>
                  <a:solidFill>
                    <a:srgbClr val="ffffff"/>
                  </a:solidFill>
                </a:uFill>
                <a:latin typeface="Arial"/>
                <a:ea typeface="DejaVu Sans"/>
              </a:rPr>
              <a:t>d [3]. </a:t>
            </a:r>
            <a:r>
              <a:rPr b="0" lang="en-US" sz="2600" spc="-1" strike="noStrike">
                <a:solidFill>
                  <a:srgbClr val="333333"/>
                </a:solidFill>
                <a:uFill>
                  <a:solidFill>
                    <a:srgbClr val="ffffff"/>
                  </a:solidFill>
                </a:uFill>
                <a:latin typeface="Arial"/>
                <a:ea typeface="DejaVu Sans"/>
              </a:rPr>
              <a:t>Per </a:t>
            </a:r>
            <a:r>
              <a:rPr b="0" lang="en-US" sz="2600" spc="-1" strike="noStrike">
                <a:solidFill>
                  <a:srgbClr val="333333"/>
                </a:solidFill>
                <a:uFill>
                  <a:solidFill>
                    <a:srgbClr val="ffffff"/>
                  </a:solidFill>
                </a:uFill>
                <a:latin typeface="Arial"/>
                <a:ea typeface="DejaVu Sans"/>
              </a:rPr>
              <a:t>kinase</a:t>
            </a:r>
            <a:r>
              <a:rPr b="0" lang="en-US" sz="2600" spc="-1" strike="noStrike">
                <a:solidFill>
                  <a:srgbClr val="333333"/>
                </a:solidFill>
                <a:uFill>
                  <a:solidFill>
                    <a:srgbClr val="ffffff"/>
                  </a:solidFill>
                </a:uFill>
                <a:latin typeface="Arial"/>
                <a:ea typeface="DejaVu Sans"/>
              </a:rPr>
              <a:t>, the </a:t>
            </a:r>
            <a:r>
              <a:rPr b="0" lang="en-US" sz="2600" spc="-1" strike="noStrike">
                <a:solidFill>
                  <a:srgbClr val="333333"/>
                </a:solidFill>
                <a:uFill>
                  <a:solidFill>
                    <a:srgbClr val="ffffff"/>
                  </a:solidFill>
                </a:uFill>
                <a:latin typeface="Arial"/>
                <a:ea typeface="DejaVu Sans"/>
              </a:rPr>
              <a:t>best </a:t>
            </a:r>
            <a:r>
              <a:rPr b="0" lang="en-US" sz="2600" spc="-1" strike="noStrike">
                <a:solidFill>
                  <a:srgbClr val="333333"/>
                </a:solidFill>
                <a:uFill>
                  <a:solidFill>
                    <a:srgbClr val="ffffff"/>
                  </a:solidFill>
                </a:uFill>
                <a:latin typeface="Arial"/>
                <a:ea typeface="DejaVu Sans"/>
              </a:rPr>
              <a:t>score </a:t>
            </a:r>
            <a:r>
              <a:rPr b="0" lang="en-US" sz="2600" spc="-1" strike="noStrike">
                <a:solidFill>
                  <a:srgbClr val="333333"/>
                </a:solidFill>
                <a:uFill>
                  <a:solidFill>
                    <a:srgbClr val="ffffff"/>
                  </a:solidFill>
                </a:uFill>
                <a:latin typeface="Arial"/>
                <a:ea typeface="DejaVu Sans"/>
              </a:rPr>
              <a:t>is </a:t>
            </a:r>
            <a:r>
              <a:rPr b="0" lang="en-US" sz="2600" spc="-1" strike="noStrike">
                <a:solidFill>
                  <a:srgbClr val="333333"/>
                </a:solidFill>
                <a:uFill>
                  <a:solidFill>
                    <a:srgbClr val="ffffff"/>
                  </a:solidFill>
                </a:uFill>
                <a:latin typeface="Arial"/>
                <a:ea typeface="DejaVu Sans"/>
              </a:rPr>
              <a:t>used </a:t>
            </a:r>
            <a:r>
              <a:rPr b="0" lang="en-US" sz="2600" spc="-1" strike="noStrike">
                <a:solidFill>
                  <a:srgbClr val="333333"/>
                </a:solidFill>
                <a:uFill>
                  <a:solidFill>
                    <a:srgbClr val="ffffff"/>
                  </a:solidFill>
                </a:uFill>
                <a:latin typeface="Arial"/>
                <a:ea typeface="DejaVu Sans"/>
              </a:rPr>
              <a:t>for </a:t>
            </a:r>
            <a:r>
              <a:rPr b="0" lang="en-US" sz="2600" spc="-1" strike="noStrike">
                <a:solidFill>
                  <a:srgbClr val="333333"/>
                </a:solidFill>
                <a:uFill>
                  <a:solidFill>
                    <a:srgbClr val="ffffff"/>
                  </a:solidFill>
                </a:uFill>
                <a:latin typeface="Arial"/>
                <a:ea typeface="DejaVu Sans"/>
              </a:rPr>
              <a:t>further </a:t>
            </a:r>
            <a:r>
              <a:rPr b="0" lang="en-US" sz="2600" spc="-1" strike="noStrike">
                <a:solidFill>
                  <a:srgbClr val="333333"/>
                </a:solidFill>
                <a:uFill>
                  <a:solidFill>
                    <a:srgbClr val="ffffff"/>
                  </a:solidFill>
                </a:uFill>
                <a:latin typeface="Arial"/>
                <a:ea typeface="DejaVu Sans"/>
              </a:rPr>
              <a:t>analys</a:t>
            </a:r>
            <a:r>
              <a:rPr b="0" lang="en-US" sz="2600" spc="-1" strike="noStrike">
                <a:solidFill>
                  <a:srgbClr val="333333"/>
                </a:solidFill>
                <a:uFill>
                  <a:solidFill>
                    <a:srgbClr val="ffffff"/>
                  </a:solidFill>
                </a:uFill>
                <a:latin typeface="Arial"/>
                <a:ea typeface="DejaVu Sans"/>
              </a:rPr>
              <a:t>is, </a:t>
            </a:r>
            <a:r>
              <a:rPr b="0" lang="en-US" sz="2600" spc="-1" strike="noStrike">
                <a:solidFill>
                  <a:srgbClr val="333333"/>
                </a:solidFill>
                <a:uFill>
                  <a:solidFill>
                    <a:srgbClr val="ffffff"/>
                  </a:solidFill>
                </a:uFill>
                <a:latin typeface="Arial"/>
                <a:ea typeface="DejaVu Sans"/>
              </a:rPr>
              <a:t>resulti</a:t>
            </a:r>
            <a:r>
              <a:rPr b="0" lang="en-US" sz="2600" spc="-1" strike="noStrike">
                <a:solidFill>
                  <a:srgbClr val="333333"/>
                </a:solidFill>
                <a:uFill>
                  <a:solidFill>
                    <a:srgbClr val="ffffff"/>
                  </a:solidFill>
                </a:uFill>
                <a:latin typeface="Arial"/>
                <a:ea typeface="DejaVu Sans"/>
              </a:rPr>
              <a:t>ng in a </a:t>
            </a:r>
            <a:r>
              <a:rPr b="0" lang="en-US" sz="2600" spc="-1" strike="noStrike">
                <a:solidFill>
                  <a:srgbClr val="333333"/>
                </a:solidFill>
                <a:uFill>
                  <a:solidFill>
                    <a:srgbClr val="ffffff"/>
                  </a:solidFill>
                </a:uFill>
                <a:latin typeface="Arial"/>
                <a:ea typeface="DejaVu Sans"/>
              </a:rPr>
              <a:t>253x2</a:t>
            </a:r>
            <a:r>
              <a:rPr b="0" lang="en-US" sz="2600" spc="-1" strike="noStrike">
                <a:solidFill>
                  <a:srgbClr val="333333"/>
                </a:solidFill>
                <a:uFill>
                  <a:solidFill>
                    <a:srgbClr val="ffffff"/>
                  </a:solidFill>
                </a:uFill>
                <a:latin typeface="Arial"/>
                <a:ea typeface="DejaVu Sans"/>
              </a:rPr>
              <a:t>53 </a:t>
            </a:r>
            <a:r>
              <a:rPr b="0" lang="en-US" sz="2600" spc="-1" strike="noStrike">
                <a:solidFill>
                  <a:srgbClr val="333333"/>
                </a:solidFill>
                <a:uFill>
                  <a:solidFill>
                    <a:srgbClr val="ffffff"/>
                  </a:solidFill>
                </a:uFill>
                <a:latin typeface="Arial"/>
                <a:ea typeface="DejaVu Sans"/>
              </a:rPr>
              <a:t>similar</a:t>
            </a:r>
            <a:r>
              <a:rPr b="0" lang="en-US" sz="2600" spc="-1" strike="noStrike">
                <a:solidFill>
                  <a:srgbClr val="333333"/>
                </a:solidFill>
                <a:uFill>
                  <a:solidFill>
                    <a:srgbClr val="ffffff"/>
                  </a:solidFill>
                </a:uFill>
                <a:latin typeface="Arial"/>
                <a:ea typeface="DejaVu Sans"/>
              </a:rPr>
              <a:t>ity </a:t>
            </a:r>
            <a:r>
              <a:rPr b="0" lang="en-US" sz="2600" spc="-1" strike="noStrike">
                <a:solidFill>
                  <a:srgbClr val="333333"/>
                </a:solidFill>
                <a:uFill>
                  <a:solidFill>
                    <a:srgbClr val="ffffff"/>
                  </a:solidFill>
                </a:uFill>
                <a:latin typeface="Arial"/>
                <a:ea typeface="DejaVu Sans"/>
              </a:rPr>
              <a:t>matrix</a:t>
            </a:r>
            <a:r>
              <a:rPr b="0" lang="en-US" sz="2600" spc="-1" strike="noStrike">
                <a:solidFill>
                  <a:srgbClr val="333333"/>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pic>
        <p:nvPicPr>
          <p:cNvPr id="53" name="" descr=""/>
          <p:cNvPicPr/>
          <p:nvPr/>
        </p:nvPicPr>
        <p:blipFill>
          <a:blip r:embed="rId6"/>
          <a:stretch/>
        </p:blipFill>
        <p:spPr>
          <a:xfrm>
            <a:off x="9565200" y="21873240"/>
            <a:ext cx="5399640" cy="798840"/>
          </a:xfrm>
          <a:prstGeom prst="rect">
            <a:avLst/>
          </a:prstGeom>
          <a:ln>
            <a:noFill/>
          </a:ln>
        </p:spPr>
      </p:pic>
      <p:sp>
        <p:nvSpPr>
          <p:cNvPr id="54" name="CustomShape 13"/>
          <p:cNvSpPr/>
          <p:nvPr/>
        </p:nvSpPr>
        <p:spPr>
          <a:xfrm>
            <a:off x="11848320" y="22955400"/>
            <a:ext cx="841680" cy="343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rPr>
              <a:t>scaled</a:t>
            </a:r>
            <a:endParaRPr b="0" lang="en-US" sz="1800" spc="-1" strike="noStrike">
              <a:solidFill>
                <a:srgbClr val="333333"/>
              </a:solidFill>
              <a:uFill>
                <a:solidFill>
                  <a:srgbClr val="ffffff"/>
                </a:solidFill>
              </a:uFill>
              <a:latin typeface="Arial"/>
            </a:endParaRPr>
          </a:p>
        </p:txBody>
      </p:sp>
      <p:sp>
        <p:nvSpPr>
          <p:cNvPr id="55" name="CustomShape 14"/>
          <p:cNvSpPr/>
          <p:nvPr/>
        </p:nvSpPr>
        <p:spPr>
          <a:xfrm>
            <a:off x="10221840" y="22885920"/>
            <a:ext cx="1188360" cy="343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rPr>
              <a:t>translated</a:t>
            </a:r>
            <a:endParaRPr b="0" lang="en-US" sz="1800" spc="-1" strike="noStrike">
              <a:solidFill>
                <a:srgbClr val="333333"/>
              </a:solidFill>
              <a:uFill>
                <a:solidFill>
                  <a:srgbClr val="ffffff"/>
                </a:solidFill>
              </a:uFill>
              <a:latin typeface="Arial"/>
            </a:endParaRPr>
          </a:p>
        </p:txBody>
      </p:sp>
      <p:sp>
        <p:nvSpPr>
          <p:cNvPr id="56" name="CustomShape 15"/>
          <p:cNvSpPr/>
          <p:nvPr/>
        </p:nvSpPr>
        <p:spPr>
          <a:xfrm>
            <a:off x="12344400" y="21240000"/>
            <a:ext cx="1188360" cy="343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rPr>
              <a:t>inverse</a:t>
            </a:r>
            <a:endParaRPr b="0" lang="en-US" sz="1800" spc="-1" strike="noStrike">
              <a:solidFill>
                <a:srgbClr val="333333"/>
              </a:solidFill>
              <a:uFill>
                <a:solidFill>
                  <a:srgbClr val="ffffff"/>
                </a:solidFill>
              </a:uFill>
              <a:latin typeface="Arial"/>
            </a:endParaRPr>
          </a:p>
        </p:txBody>
      </p:sp>
      <p:sp>
        <p:nvSpPr>
          <p:cNvPr id="57" name="CustomShape 16"/>
          <p:cNvSpPr/>
          <p:nvPr/>
        </p:nvSpPr>
        <p:spPr>
          <a:xfrm>
            <a:off x="13879440" y="22772520"/>
            <a:ext cx="1188360" cy="596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rPr>
              <a:t>Manhatt</a:t>
            </a:r>
            <a:r>
              <a:rPr b="0" lang="en-US" sz="1800" spc="-1" strike="noStrike">
                <a:solidFill>
                  <a:srgbClr val="333333"/>
                </a:solidFill>
                <a:uFill>
                  <a:solidFill>
                    <a:srgbClr val="ffffff"/>
                  </a:solidFill>
                </a:uFill>
                <a:latin typeface="Times New Roman"/>
              </a:rPr>
              <a:t>an</a:t>
            </a:r>
            <a:endParaRPr b="0" lang="en-US" sz="1800" spc="-1" strike="noStrike">
              <a:solidFill>
                <a:srgbClr val="333333"/>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rPr>
              <a:t>distance</a:t>
            </a:r>
            <a:endParaRPr b="0" lang="en-US" sz="1800" spc="-1" strike="noStrike">
              <a:solidFill>
                <a:srgbClr val="333333"/>
              </a:solidFill>
              <a:uFill>
                <a:solidFill>
                  <a:srgbClr val="ffffff"/>
                </a:solidFill>
              </a:uFill>
              <a:latin typeface="Arial"/>
            </a:endParaRPr>
          </a:p>
        </p:txBody>
      </p:sp>
      <p:pic>
        <p:nvPicPr>
          <p:cNvPr id="58" name="" descr=""/>
          <p:cNvPicPr/>
          <p:nvPr/>
        </p:nvPicPr>
        <p:blipFill>
          <a:blip r:embed="rId7"/>
          <a:stretch/>
        </p:blipFill>
        <p:spPr>
          <a:xfrm>
            <a:off x="21488400" y="30486240"/>
            <a:ext cx="1701000" cy="1891440"/>
          </a:xfrm>
          <a:prstGeom prst="rect">
            <a:avLst/>
          </a:prstGeom>
          <a:ln>
            <a:noFill/>
          </a:ln>
        </p:spPr>
      </p:pic>
      <p:sp>
        <p:nvSpPr>
          <p:cNvPr id="59" name="CustomShape 17"/>
          <p:cNvSpPr/>
          <p:nvPr/>
        </p:nvSpPr>
        <p:spPr>
          <a:xfrm>
            <a:off x="720000" y="10368000"/>
            <a:ext cx="14399280" cy="2898720"/>
          </a:xfrm>
          <a:prstGeom prst="rect">
            <a:avLst/>
          </a:prstGeom>
          <a:noFill/>
          <a:ln>
            <a:noFill/>
          </a:ln>
        </p:spPr>
        <p:style>
          <a:lnRef idx="0"/>
          <a:fillRef idx="0"/>
          <a:effectRef idx="0"/>
          <a:fontRef idx="minor"/>
        </p:style>
        <p:txBody>
          <a:bodyPr lIns="90000" rIns="90000" tIns="0" bIns="45000"/>
          <a:p>
            <a:pPr algn="just">
              <a:lnSpc>
                <a:spcPct val="115000"/>
              </a:lnSpc>
            </a:pPr>
            <a:r>
              <a:rPr b="0" lang="en-US" sz="2600" spc="-1" strike="noStrike">
                <a:solidFill>
                  <a:srgbClr val="333333"/>
                </a:solidFill>
                <a:uFill>
                  <a:solidFill>
                    <a:srgbClr val="ffffff"/>
                  </a:solidFill>
                </a:uFill>
                <a:latin typeface="Arial"/>
                <a:ea typeface="DejaVu Sans"/>
              </a:rPr>
              <a:t>Kinases are important and well studied drug targets for cancer and inflammatory diseases. Due to the highly conserved structure of kinases, especially at the ATP binding site, the main challenge when developing kinase inhibitors is achieving selectivity, which requires a comprehensive understanding of kinase similarity. [1] Here, we present our work on a novel fingerprinting strategy designed specifically for kinase pockets, allowing for similarity studies across the structurally covered kinome. </a:t>
            </a:r>
            <a:endParaRPr b="0" lang="en-US" sz="1800" spc="-1" strike="noStrike">
              <a:solidFill>
                <a:srgbClr val="000000"/>
              </a:solidFill>
              <a:uFill>
                <a:solidFill>
                  <a:srgbClr val="ffffff"/>
                </a:solidFill>
              </a:uFill>
              <a:latin typeface="Arial"/>
            </a:endParaRPr>
          </a:p>
        </p:txBody>
      </p:sp>
      <p:sp>
        <p:nvSpPr>
          <p:cNvPr id="60" name="CustomShape 18"/>
          <p:cNvSpPr/>
          <p:nvPr/>
        </p:nvSpPr>
        <p:spPr>
          <a:xfrm>
            <a:off x="720000" y="9720000"/>
            <a:ext cx="14401800" cy="640080"/>
          </a:xfrm>
          <a:prstGeom prst="rect">
            <a:avLst/>
          </a:prstGeom>
          <a:noFill/>
          <a:ln>
            <a:noFill/>
          </a:ln>
        </p:spPr>
        <p:style>
          <a:lnRef idx="0"/>
          <a:fillRef idx="0"/>
          <a:effectRef idx="0"/>
          <a:fontRef idx="minor"/>
        </p:style>
        <p:txBody>
          <a:bodyPr lIns="90000" rIns="90000" tIns="0" bIns="45000"/>
          <a:p>
            <a:pPr algn="just">
              <a:lnSpc>
                <a:spcPct val="115000"/>
              </a:lnSpc>
            </a:pPr>
            <a:r>
              <a:rPr b="1" lang="en-US" sz="3600" spc="-1" strike="noStrike">
                <a:solidFill>
                  <a:srgbClr val="3465a4"/>
                </a:solidFill>
                <a:uFill>
                  <a:solidFill>
                    <a:srgbClr val="ffffff"/>
                  </a:solidFill>
                </a:uFill>
                <a:latin typeface="Arial"/>
                <a:ea typeface="DejaVu Sans"/>
              </a:rPr>
              <a:t>Introduction</a:t>
            </a:r>
            <a:endParaRPr b="0" lang="en-US" sz="1800" spc="-1" strike="noStrike">
              <a:solidFill>
                <a:srgbClr val="000000"/>
              </a:solidFill>
              <a:uFill>
                <a:solidFill>
                  <a:srgbClr val="ffffff"/>
                </a:solidFill>
              </a:uFill>
              <a:latin typeface="Arial"/>
            </a:endParaRPr>
          </a:p>
        </p:txBody>
      </p:sp>
      <p:sp>
        <p:nvSpPr>
          <p:cNvPr id="61" name="CustomShape 19"/>
          <p:cNvSpPr/>
          <p:nvPr/>
        </p:nvSpPr>
        <p:spPr>
          <a:xfrm>
            <a:off x="720000" y="13320000"/>
            <a:ext cx="14401800" cy="640080"/>
          </a:xfrm>
          <a:prstGeom prst="rect">
            <a:avLst/>
          </a:prstGeom>
          <a:noFill/>
          <a:ln>
            <a:noFill/>
          </a:ln>
        </p:spPr>
        <p:style>
          <a:lnRef idx="0"/>
          <a:fillRef idx="0"/>
          <a:effectRef idx="0"/>
          <a:fontRef idx="minor"/>
        </p:style>
        <p:txBody>
          <a:bodyPr lIns="90000" rIns="90000" tIns="0" bIns="45000"/>
          <a:p>
            <a:pPr algn="just">
              <a:lnSpc>
                <a:spcPct val="115000"/>
              </a:lnSpc>
            </a:pPr>
            <a:r>
              <a:rPr b="1" lang="en-US" sz="3600" spc="-1" strike="noStrike">
                <a:solidFill>
                  <a:srgbClr val="3465a4"/>
                </a:solidFill>
                <a:uFill>
                  <a:solidFill>
                    <a:srgbClr val="ffffff"/>
                  </a:solidFill>
                </a:uFill>
                <a:latin typeface="Arial"/>
                <a:ea typeface="DejaVu Sans"/>
              </a:rPr>
              <a:t>Methods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2" name="CustomShape 20"/>
          <p:cNvSpPr/>
          <p:nvPr/>
        </p:nvSpPr>
        <p:spPr>
          <a:xfrm>
            <a:off x="722520" y="15526440"/>
            <a:ext cx="14399280" cy="133848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Data preparation. </a:t>
            </a:r>
            <a:r>
              <a:rPr b="0" lang="en-US" sz="2600" spc="-1" strike="noStrike">
                <a:solidFill>
                  <a:srgbClr val="333333"/>
                </a:solidFill>
                <a:uFill>
                  <a:solidFill>
                    <a:srgbClr val="ffffff"/>
                  </a:solidFill>
                </a:uFill>
                <a:latin typeface="Arial"/>
                <a:ea typeface="DejaVu Sans"/>
              </a:rPr>
              <a:t>KLIFS dataset was filtered for structures (i) describing human kinases, (ii) in DFG-in conformation, (iii) with the best quality score per kinase-structure pair, and (iv) with a resolution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and a quality score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The resulting kinase dataset consists of 3,875 structures.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3" name="CustomShape 21"/>
          <p:cNvSpPr/>
          <p:nvPr/>
        </p:nvSpPr>
        <p:spPr>
          <a:xfrm>
            <a:off x="720000" y="13990320"/>
            <a:ext cx="14399280" cy="1371600"/>
          </a:xfrm>
          <a:prstGeom prst="rect">
            <a:avLst/>
          </a:prstGeom>
          <a:noFill/>
          <a:ln>
            <a:noFill/>
          </a:ln>
        </p:spPr>
        <p:style>
          <a:lnRef idx="0"/>
          <a:fillRef idx="0"/>
          <a:effectRef idx="0"/>
          <a:fontRef idx="minor"/>
        </p:style>
        <p:txBody>
          <a:bodyPr lIns="90000" rIns="90000" tIns="0" bIns="45000"/>
          <a:p>
            <a:pPr algn="just">
              <a:lnSpc>
                <a:spcPct val="115000"/>
              </a:lnSpc>
            </a:pPr>
            <a:r>
              <a:rPr b="0" lang="en-US" sz="2600" spc="-1" strike="noStrike">
                <a:solidFill>
                  <a:srgbClr val="333333"/>
                </a:solidFill>
                <a:uFill>
                  <a:solidFill>
                    <a:srgbClr val="ffffff"/>
                  </a:solidFill>
                </a:uFill>
                <a:latin typeface="Arial"/>
                <a:ea typeface="DejaVu Sans"/>
              </a:rPr>
              <a:t>The kinase fingerprint is based on the KLIFS [2] pocket alignment, which defines 85 aligned pocket residues for all kinase structures. This enables a residue-by-residue comparison across the kinome without a computationally expensive alignment step.</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4" name="CustomShape 22"/>
          <p:cNvSpPr/>
          <p:nvPr/>
        </p:nvSpPr>
        <p:spPr>
          <a:xfrm>
            <a:off x="687960" y="23717880"/>
            <a:ext cx="14399280" cy="6400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a:solidFill>
                  <a:srgbClr val="3465a4"/>
                </a:solidFill>
                <a:uFill>
                  <a:solidFill>
                    <a:srgbClr val="ffffff"/>
                  </a:solidFill>
                </a:uFill>
                <a:latin typeface="Arial"/>
                <a:ea typeface="DejaVu Sans"/>
              </a:rPr>
              <a:t>Results</a:t>
            </a:r>
            <a:r>
              <a:rPr b="0" lang="en-US" sz="24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5" name="TextShape 23"/>
          <p:cNvSpPr txBox="1"/>
          <p:nvPr/>
        </p:nvSpPr>
        <p:spPr>
          <a:xfrm>
            <a:off x="15532200" y="23735520"/>
            <a:ext cx="14401800" cy="657000"/>
          </a:xfrm>
          <a:prstGeom prst="rect">
            <a:avLst/>
          </a:prstGeom>
          <a:noFill/>
          <a:ln>
            <a:noFill/>
          </a:ln>
        </p:spPr>
        <p:txBody>
          <a:bodyPr lIns="90000" rIns="90000" tIns="45000" bIns="45000"/>
          <a:p>
            <a:r>
              <a:rPr b="1" lang="en-US" sz="2000" spc="-1" strike="noStrike">
                <a:solidFill>
                  <a:srgbClr val="333333"/>
                </a:solidFill>
                <a:uFill>
                  <a:solidFill>
                    <a:srgbClr val="ffffff"/>
                  </a:solidFill>
                </a:uFill>
                <a:latin typeface="Arial"/>
              </a:rPr>
              <a:t>Fig. 1</a:t>
            </a:r>
            <a:r>
              <a:rPr b="0" lang="en-US" sz="2000" spc="-1" strike="noStrike">
                <a:solidFill>
                  <a:srgbClr val="333333"/>
                </a:solidFill>
                <a:uFill>
                  <a:solidFill>
                    <a:srgbClr val="ffffff"/>
                  </a:solidFill>
                </a:uFill>
                <a:latin typeface="Arial"/>
              </a:rPr>
              <a:t>: (a) Composition of 962 bit kinase fingerprint, (b) feature value distribution over all 3,875 kinase structures.</a:t>
            </a:r>
            <a:endParaRPr b="0" lang="en-US" sz="2000" spc="-1" strike="noStrike">
              <a:solidFill>
                <a:srgbClr val="333333"/>
              </a:solidFill>
              <a:uFill>
                <a:solidFill>
                  <a:srgbClr val="ffffff"/>
                </a:solidFill>
              </a:uFill>
              <a:latin typeface="Arial"/>
            </a:endParaRPr>
          </a:p>
        </p:txBody>
      </p:sp>
      <p:sp>
        <p:nvSpPr>
          <p:cNvPr id="66" name="TextShape 24"/>
          <p:cNvSpPr txBox="1"/>
          <p:nvPr/>
        </p:nvSpPr>
        <p:spPr>
          <a:xfrm>
            <a:off x="15760800" y="12003840"/>
            <a:ext cx="1005840" cy="459360"/>
          </a:xfrm>
          <a:prstGeom prst="rect">
            <a:avLst/>
          </a:prstGeom>
          <a:noFill/>
          <a:ln>
            <a:noFill/>
          </a:ln>
        </p:spPr>
        <p:txBody>
          <a:bodyPr lIns="90000" rIns="90000" tIns="45000" bIns="45000"/>
          <a:p>
            <a:r>
              <a:rPr b="0" lang="en-US" sz="2600" spc="-1" strike="noStrike">
                <a:solidFill>
                  <a:srgbClr val="000000"/>
                </a:solidFill>
                <a:uFill>
                  <a:solidFill>
                    <a:srgbClr val="ffffff"/>
                  </a:solidFill>
                </a:uFill>
                <a:latin typeface="Arial"/>
              </a:rPr>
              <a:t>(a)</a:t>
            </a:r>
            <a:endParaRPr b="0" lang="en-US" sz="2600" spc="-1" strike="noStrike">
              <a:solidFill>
                <a:srgbClr val="000000"/>
              </a:solidFill>
              <a:uFill>
                <a:solidFill>
                  <a:srgbClr val="ffffff"/>
                </a:solidFill>
              </a:uFill>
              <a:latin typeface="Arial"/>
            </a:endParaRPr>
          </a:p>
        </p:txBody>
      </p:sp>
      <p:sp>
        <p:nvSpPr>
          <p:cNvPr id="67" name="TextShape 25"/>
          <p:cNvSpPr txBox="1"/>
          <p:nvPr/>
        </p:nvSpPr>
        <p:spPr>
          <a:xfrm>
            <a:off x="15760800" y="19595520"/>
            <a:ext cx="1005840" cy="459360"/>
          </a:xfrm>
          <a:prstGeom prst="rect">
            <a:avLst/>
          </a:prstGeom>
          <a:noFill/>
          <a:ln>
            <a:noFill/>
          </a:ln>
        </p:spPr>
        <p:txBody>
          <a:bodyPr lIns="90000" rIns="90000" tIns="45000" bIns="45000"/>
          <a:p>
            <a:r>
              <a:rPr b="0" lang="en-US" sz="2600" spc="-1" strike="noStrike">
                <a:solidFill>
                  <a:srgbClr val="000000"/>
                </a:solidFill>
                <a:uFill>
                  <a:solidFill>
                    <a:srgbClr val="ffffff"/>
                  </a:solidFill>
                </a:uFill>
                <a:latin typeface="Arial"/>
              </a:rPr>
              <a:t>(b)</a:t>
            </a:r>
            <a:endParaRPr b="0" lang="en-US" sz="2600" spc="-1" strike="noStrike">
              <a:solidFill>
                <a:srgbClr val="000000"/>
              </a:solidFill>
              <a:uFill>
                <a:solidFill>
                  <a:srgbClr val="ffffff"/>
                </a:solidFill>
              </a:uFill>
              <a:latin typeface="Arial"/>
            </a:endParaRPr>
          </a:p>
        </p:txBody>
      </p:sp>
      <p:sp>
        <p:nvSpPr>
          <p:cNvPr id="68" name="TextShape 26"/>
          <p:cNvSpPr txBox="1"/>
          <p:nvPr/>
        </p:nvSpPr>
        <p:spPr>
          <a:xfrm>
            <a:off x="4480560" y="41176080"/>
            <a:ext cx="10607040" cy="940320"/>
          </a:xfrm>
          <a:prstGeom prst="rect">
            <a:avLst/>
          </a:prstGeom>
          <a:noFill/>
          <a:ln>
            <a:noFill/>
          </a:ln>
        </p:spPr>
        <p:txBody>
          <a:bodyPr lIns="90000" rIns="90000" tIns="45000" bIns="45000"/>
          <a:p>
            <a:r>
              <a:rPr b="1" lang="en-US" sz="2000" spc="-1" strike="noStrike">
                <a:solidFill>
                  <a:srgbClr val="333333"/>
                </a:solidFill>
                <a:uFill>
                  <a:solidFill>
                    <a:srgbClr val="ffffff"/>
                  </a:solidFill>
                </a:uFill>
                <a:latin typeface="Arial"/>
              </a:rPr>
              <a:t>Fig. 2</a:t>
            </a:r>
            <a:r>
              <a:rPr b="0" lang="en-US" sz="2000" spc="-1" strike="noStrike">
                <a:solidFill>
                  <a:srgbClr val="333333"/>
                </a:solidFill>
                <a:uFill>
                  <a:solidFill>
                    <a:srgbClr val="ffffff"/>
                  </a:solidFill>
                </a:uFill>
                <a:latin typeface="Arial"/>
              </a:rPr>
              <a:t>: Ligand-based on-/off-target prediction for EGFR inhibitor erlotinib based on our kinase fingerprint similarity: the 20 most similar structures to EGFR (blue pentagons) and erlotinib profiling data (orange circles).</a:t>
            </a:r>
            <a:endParaRPr b="0" lang="en-US" sz="2000" spc="-1" strike="noStrike">
              <a:solidFill>
                <a:srgbClr val="333333"/>
              </a:solidFill>
              <a:uFill>
                <a:solidFill>
                  <a:srgbClr val="ffffff"/>
                </a:solidFill>
              </a:uFill>
              <a:latin typeface="Arial"/>
            </a:endParaRPr>
          </a:p>
        </p:txBody>
      </p:sp>
      <p:sp>
        <p:nvSpPr>
          <p:cNvPr id="69" name="CustomShape 27"/>
          <p:cNvSpPr/>
          <p:nvPr/>
        </p:nvSpPr>
        <p:spPr>
          <a:xfrm>
            <a:off x="15318000" y="38753640"/>
            <a:ext cx="14399280" cy="268488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3600" spc="-1" strike="noStrike">
                <a:solidFill>
                  <a:srgbClr val="3465a4"/>
                </a:solidFill>
                <a:uFill>
                  <a:solidFill>
                    <a:srgbClr val="ffffff"/>
                  </a:solidFill>
                </a:uFill>
                <a:latin typeface="Arial"/>
                <a:ea typeface="DejaVu Sans"/>
              </a:rPr>
              <a:t>References</a:t>
            </a:r>
            <a:endParaRPr b="0" lang="en-US" sz="1800" spc="-1" strike="noStrike">
              <a:solidFill>
                <a:srgbClr val="000000"/>
              </a:solidFill>
              <a:uFill>
                <a:solidFill>
                  <a:srgbClr val="ffffff"/>
                </a:solidFill>
              </a:uFill>
              <a:latin typeface="Arial"/>
            </a:endParaRPr>
          </a:p>
        </p:txBody>
      </p:sp>
      <p:sp>
        <p:nvSpPr>
          <p:cNvPr id="70" name="CustomShape 28"/>
          <p:cNvSpPr/>
          <p:nvPr/>
        </p:nvSpPr>
        <p:spPr>
          <a:xfrm>
            <a:off x="15318000" y="36520560"/>
            <a:ext cx="14399280" cy="224532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3600" spc="-1" strike="noStrike">
                <a:solidFill>
                  <a:srgbClr val="3465a4"/>
                </a:solidFill>
                <a:uFill>
                  <a:solidFill>
                    <a:srgbClr val="ffffff"/>
                  </a:solidFill>
                </a:uFill>
                <a:latin typeface="Arial"/>
                <a:ea typeface="DejaVu Sans"/>
              </a:rPr>
              <a:t>Conclusion</a:t>
            </a:r>
            <a:endParaRPr b="0" lang="en-US" sz="1800" spc="-1" strike="noStrike">
              <a:solidFill>
                <a:srgbClr val="000000"/>
              </a:solidFill>
              <a:uFill>
                <a:solidFill>
                  <a:srgbClr val="ffffff"/>
                </a:solidFill>
              </a:uFill>
              <a:latin typeface="Arial"/>
            </a:endParaRPr>
          </a:p>
        </p:txBody>
      </p:sp>
      <p:sp>
        <p:nvSpPr>
          <p:cNvPr id="71" name="TextShape 29"/>
          <p:cNvSpPr txBox="1"/>
          <p:nvPr/>
        </p:nvSpPr>
        <p:spPr>
          <a:xfrm>
            <a:off x="26641440" y="33687360"/>
            <a:ext cx="2697120" cy="2640240"/>
          </a:xfrm>
          <a:prstGeom prst="rect">
            <a:avLst/>
          </a:prstGeom>
          <a:noFill/>
          <a:ln>
            <a:noFill/>
          </a:ln>
        </p:spPr>
        <p:txBody>
          <a:bodyPr lIns="90000" rIns="90000" tIns="45000" bIns="45000"/>
          <a:p>
            <a:r>
              <a:rPr b="1" lang="en-US" sz="2000" spc="-1" strike="noStrike">
                <a:solidFill>
                  <a:srgbClr val="333333"/>
                </a:solidFill>
                <a:uFill>
                  <a:solidFill>
                    <a:srgbClr val="ffffff"/>
                  </a:solidFill>
                </a:uFill>
                <a:latin typeface="Arial"/>
              </a:rPr>
              <a:t>Fig. 3</a:t>
            </a:r>
            <a:r>
              <a:rPr b="0" lang="en-US" sz="2000" spc="-1" strike="noStrike">
                <a:solidFill>
                  <a:srgbClr val="333333"/>
                </a:solidFill>
                <a:uFill>
                  <a:solidFill>
                    <a:srgbClr val="ffffff"/>
                  </a:solidFill>
                </a:uFill>
                <a:latin typeface="Arial"/>
              </a:rPr>
              <a:t>: Hierarchical clustering of pairwise similarity scores for best scoring structure pair for each kinase pair (Euclidean distance with unweighted average linkage clustering).</a:t>
            </a:r>
            <a:endParaRPr b="0" lang="en-US" sz="2000" spc="-1" strike="noStrike">
              <a:solidFill>
                <a:srgbClr val="333333"/>
              </a:solidFill>
              <a:uFill>
                <a:solidFill>
                  <a:srgbClr val="ffffff"/>
                </a:solidFill>
              </a:uFill>
              <a:latin typeface="Arial"/>
            </a:endParaRPr>
          </a:p>
        </p:txBody>
      </p:sp>
      <p:sp>
        <p:nvSpPr>
          <p:cNvPr id="72" name="CustomShape 30"/>
          <p:cNvSpPr/>
          <p:nvPr/>
        </p:nvSpPr>
        <p:spPr>
          <a:xfrm>
            <a:off x="685800" y="25274160"/>
            <a:ext cx="3337560" cy="1481328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Compared to profiling data for EGFR inhibitor erlotinib by Karaman et al. [8], our 20 most similar structures to EGFR include  many off-targets in the TK group as well as the reported off-target kinases LOK and SLK (STE), though missing the off-target kinase GAK (Other). Similarity score clustering shows that our method can reproduce the Manning classification [9] in large part, however also reveals new groupings such as the aforementioned STE kinases within the TK group or the grouping of DRAK2 (DAPK) with the reported off-target CaMKK2 (Other group) [10] (</a:t>
            </a:r>
            <a:r>
              <a:rPr b="1" lang="en-US" sz="2600" spc="-1" strike="noStrike">
                <a:solidFill>
                  <a:srgbClr val="333333"/>
                </a:solidFill>
                <a:uFill>
                  <a:solidFill>
                    <a:srgbClr val="ffffff"/>
                  </a:solidFill>
                </a:uFill>
                <a:latin typeface="Arial"/>
                <a:ea typeface="DejaVu Sans"/>
              </a:rPr>
              <a:t>Fig. 3</a:t>
            </a:r>
            <a:r>
              <a:rPr b="0" lang="en-US" sz="2600" spc="-1" strike="noStrike">
                <a:solidFill>
                  <a:srgbClr val="333333"/>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p:txBody>
      </p:sp>
      <p:sp>
        <p:nvSpPr>
          <p:cNvPr id="73" name="TextShape 31"/>
          <p:cNvSpPr txBox="1"/>
          <p:nvPr/>
        </p:nvSpPr>
        <p:spPr>
          <a:xfrm>
            <a:off x="10022400" y="26445600"/>
            <a:ext cx="1935000" cy="596520"/>
          </a:xfrm>
          <a:prstGeom prst="rect">
            <a:avLst/>
          </a:prstGeom>
          <a:noFill/>
          <a:ln>
            <a:noFill/>
          </a:ln>
        </p:spPr>
        <p:txBody>
          <a:bodyPr lIns="90000" rIns="90000" tIns="45000" bIns="45000"/>
          <a:p>
            <a:pPr algn="ctr"/>
            <a:r>
              <a:rPr b="0" lang="en-US" sz="1800" spc="-1" strike="noStrike">
                <a:solidFill>
                  <a:srgbClr val="333333"/>
                </a:solidFill>
                <a:uFill>
                  <a:solidFill>
                    <a:srgbClr val="ffffff"/>
                  </a:solidFill>
                </a:uFill>
                <a:latin typeface="Times New Roman"/>
              </a:rPr>
              <a:t>Erlotinib on-target </a:t>
            </a:r>
            <a:endParaRPr b="0" lang="en-US" sz="1800" spc="-1" strike="noStrike">
              <a:solidFill>
                <a:srgbClr val="333333"/>
              </a:solidFill>
              <a:uFill>
                <a:solidFill>
                  <a:srgbClr val="ffffff"/>
                </a:solidFill>
              </a:uFill>
              <a:latin typeface="Times New Roman"/>
            </a:endParaRPr>
          </a:p>
          <a:p>
            <a:pPr algn="ctr"/>
            <a:r>
              <a:rPr b="0" lang="en-US" sz="1800" spc="-1" strike="noStrike">
                <a:solidFill>
                  <a:srgbClr val="333333"/>
                </a:solidFill>
                <a:uFill>
                  <a:solidFill>
                    <a:srgbClr val="ffffff"/>
                  </a:solidFill>
                </a:uFill>
                <a:latin typeface="Times New Roman"/>
              </a:rPr>
              <a:t>EGFR</a:t>
            </a:r>
            <a:endParaRPr b="0" lang="en-US" sz="1800" spc="-1" strike="noStrike">
              <a:solidFill>
                <a:srgbClr val="333333"/>
              </a:solidFill>
              <a:uFill>
                <a:solidFill>
                  <a:srgbClr val="ffffff"/>
                </a:solidFill>
              </a:uFill>
              <a:latin typeface="Times New Roman"/>
            </a:endParaRPr>
          </a:p>
        </p:txBody>
      </p:sp>
      <p:sp>
        <p:nvSpPr>
          <p:cNvPr id="74" name="TextShape 32"/>
          <p:cNvSpPr txBox="1"/>
          <p:nvPr/>
        </p:nvSpPr>
        <p:spPr>
          <a:xfrm>
            <a:off x="15244200" y="34556400"/>
            <a:ext cx="1998720" cy="596520"/>
          </a:xfrm>
          <a:prstGeom prst="rect">
            <a:avLst/>
          </a:prstGeom>
          <a:noFill/>
          <a:ln>
            <a:noFill/>
          </a:ln>
        </p:spPr>
        <p:txBody>
          <a:bodyPr lIns="90000" rIns="90000" tIns="45000" bIns="45000"/>
          <a:p>
            <a:pPr algn="ctr"/>
            <a:r>
              <a:rPr b="0" lang="en-US" sz="1800" spc="-1" strike="noStrike">
                <a:solidFill>
                  <a:srgbClr val="333333"/>
                </a:solidFill>
                <a:uFill>
                  <a:solidFill>
                    <a:srgbClr val="ffffff"/>
                  </a:solidFill>
                </a:uFill>
                <a:latin typeface="Times New Roman"/>
              </a:rPr>
              <a:t>Erlotinib off-targets</a:t>
            </a:r>
            <a:endParaRPr b="0" lang="en-US" sz="1800" spc="-1" strike="noStrike">
              <a:solidFill>
                <a:srgbClr val="333333"/>
              </a:solidFill>
              <a:uFill>
                <a:solidFill>
                  <a:srgbClr val="ffffff"/>
                </a:solidFill>
              </a:uFill>
              <a:latin typeface="Arial"/>
            </a:endParaRPr>
          </a:p>
          <a:p>
            <a:pPr algn="ctr"/>
            <a:r>
              <a:rPr b="0" lang="en-US" sz="1800" spc="-1" strike="noStrike">
                <a:solidFill>
                  <a:srgbClr val="333333"/>
                </a:solidFill>
                <a:uFill>
                  <a:solidFill>
                    <a:srgbClr val="ffffff"/>
                  </a:solidFill>
                </a:uFill>
                <a:latin typeface="Times New Roman"/>
              </a:rPr>
              <a:t>LOK &amp; SLK</a:t>
            </a:r>
            <a:endParaRPr b="0" lang="en-US" sz="1800" spc="-1" strike="noStrike">
              <a:solidFill>
                <a:srgbClr val="333333"/>
              </a:solidFill>
              <a:uFill>
                <a:solidFill>
                  <a:srgbClr val="ffffff"/>
                </a:solidFill>
              </a:uFill>
              <a:latin typeface="Arial"/>
            </a:endParaRPr>
          </a:p>
        </p:txBody>
      </p:sp>
      <p:pic>
        <p:nvPicPr>
          <p:cNvPr id="75" name="kinmap_EGFR_erlotinib_top20.svg" descr="Created with Snap"/>
          <p:cNvPicPr/>
          <p:nvPr/>
        </p:nvPicPr>
        <p:blipFill>
          <a:blip r:embed="rId8"/>
          <a:srcRect l="0" t="0" r="0" b="3129"/>
          <a:stretch/>
        </p:blipFill>
        <p:spPr>
          <a:xfrm>
            <a:off x="3139200" y="25040160"/>
            <a:ext cx="12957120" cy="15447960"/>
          </a:xfrm>
          <a:prstGeom prst="rect">
            <a:avLst/>
          </a:prstGeom>
          <a:ln>
            <a:noFill/>
          </a:ln>
        </p:spPr>
      </p:pic>
      <p:pic>
        <p:nvPicPr>
          <p:cNvPr id="76" name="" descr=""/>
          <p:cNvPicPr/>
          <p:nvPr/>
        </p:nvPicPr>
        <p:blipFill>
          <a:blip r:embed="rId9"/>
          <a:srcRect l="0" t="0" r="91435" b="69808"/>
          <a:stretch/>
        </p:blipFill>
        <p:spPr>
          <a:xfrm>
            <a:off x="20282400" y="29519640"/>
            <a:ext cx="1078560" cy="30445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1726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2018-11-04T13:00:42Z</dcterms:created>
  <dc:creator/>
  <dc:description/>
  <dc:language>en-US</dc:language>
  <cp:lastModifiedBy/>
  <dcterms:modified xsi:type="dcterms:W3CDTF">2019-08-27T09:08:51Z</dcterms:modified>
  <cp:revision>268</cp:revision>
  <dc:subject/>
  <dc:title/>
</cp:coreProperties>
</file>