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BR" sz="2000" spc="-1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t-BR" sz="1400" spc="-1">
                <a:latin typeface="Times New Roman"/>
              </a:rPr>
              <a:t>&lt;cabeçalho&gt;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 spc="-1">
                <a:latin typeface="Times New Roman"/>
              </a:rPr>
              <a:t>&lt;data/hora&gt;</a:t>
            </a: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 spc="-1">
                <a:latin typeface="Times New Roman"/>
              </a:rPr>
              <a:t>&lt;rodapé&gt;</a:t>
            </a:r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598E4F0-A5F5-40BC-8961-5496B9231134}" type="slidenum">
              <a:rPr lang="pt-BR" sz="1400" spc="-1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865640F-7008-4CBB-803D-764E7380E123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3060B90-880B-4958-B7F0-F2500CD9E025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5100A05-A785-4AB5-AF59-171253C42E77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07D6F2C-6098-40DB-A4D2-D0BD7278260F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E5D62F2-2B95-4FF3-A0CA-CD84CB81E920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31ADD4D-07A7-498F-A8B1-55358A6D5786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F432338-C929-4A5C-ACAE-A0A0D82B6788}" type="slidenum">
              <a:rPr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"/>
          <p:cNvPicPr/>
          <p:nvPr/>
        </p:nvPicPr>
        <p:blipFill>
          <a:blip r:embed="rId2"/>
          <a:stretch/>
        </p:blipFill>
        <p:spPr>
          <a:xfrm>
            <a:off x="0" y="6071400"/>
            <a:ext cx="8870040" cy="785880"/>
          </a:xfrm>
          <a:prstGeom prst="rect">
            <a:avLst/>
          </a:prstGeom>
          <a:ln>
            <a:noFill/>
          </a:ln>
        </p:spPr>
      </p:pic>
      <p:pic>
        <p:nvPicPr>
          <p:cNvPr id="1" name="Imagem 4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 descr=""/>
          <p:cNvPicPr/>
          <p:nvPr/>
        </p:nvPicPr>
        <p:blipFill>
          <a:blip r:embed="rId2"/>
          <a:stretch/>
        </p:blipFill>
        <p:spPr>
          <a:xfrm>
            <a:off x="0" y="6071400"/>
            <a:ext cx="8870040" cy="78588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2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m 4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3571200" y="3234960"/>
            <a:ext cx="223200" cy="30996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3841920" y="3161520"/>
            <a:ext cx="195120" cy="38232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4088880" y="3235320"/>
            <a:ext cx="281160" cy="30852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"/>
          <p:cNvSpPr/>
          <p:nvPr/>
        </p:nvSpPr>
        <p:spPr>
          <a:xfrm>
            <a:off x="4414680" y="3101400"/>
            <a:ext cx="206640" cy="43632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5"/>
          <p:cNvSpPr/>
          <p:nvPr/>
        </p:nvSpPr>
        <p:spPr>
          <a:xfrm>
            <a:off x="4647600" y="3234960"/>
            <a:ext cx="271080" cy="30996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6"/>
          <p:cNvSpPr/>
          <p:nvPr/>
        </p:nvSpPr>
        <p:spPr>
          <a:xfrm>
            <a:off x="5002560" y="3235320"/>
            <a:ext cx="282600" cy="30240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7"/>
          <p:cNvSpPr/>
          <p:nvPr/>
        </p:nvSpPr>
        <p:spPr>
          <a:xfrm>
            <a:off x="5377680" y="3241800"/>
            <a:ext cx="91080" cy="29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8"/>
          <p:cNvSpPr/>
          <p:nvPr/>
        </p:nvSpPr>
        <p:spPr>
          <a:xfrm>
            <a:off x="5558040" y="3235320"/>
            <a:ext cx="282960" cy="30240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9"/>
          <p:cNvSpPr/>
          <p:nvPr/>
        </p:nvSpPr>
        <p:spPr>
          <a:xfrm>
            <a:off x="5933520" y="3241800"/>
            <a:ext cx="91080" cy="29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0"/>
          <p:cNvSpPr/>
          <p:nvPr/>
        </p:nvSpPr>
        <p:spPr>
          <a:xfrm>
            <a:off x="4455360" y="3633120"/>
            <a:ext cx="54000" cy="8712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1"/>
          <p:cNvSpPr/>
          <p:nvPr/>
        </p:nvSpPr>
        <p:spPr>
          <a:xfrm>
            <a:off x="4529160" y="3633120"/>
            <a:ext cx="63720" cy="8820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2"/>
          <p:cNvSpPr/>
          <p:nvPr/>
        </p:nvSpPr>
        <p:spPr>
          <a:xfrm>
            <a:off x="4610520" y="3633480"/>
            <a:ext cx="96480" cy="8676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3"/>
          <p:cNvSpPr/>
          <p:nvPr/>
        </p:nvSpPr>
        <p:spPr>
          <a:xfrm>
            <a:off x="4727880" y="3633480"/>
            <a:ext cx="40680" cy="8676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4"/>
          <p:cNvSpPr/>
          <p:nvPr/>
        </p:nvSpPr>
        <p:spPr>
          <a:xfrm>
            <a:off x="4792320" y="3633120"/>
            <a:ext cx="57240" cy="8712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5"/>
          <p:cNvSpPr/>
          <p:nvPr/>
        </p:nvSpPr>
        <p:spPr>
          <a:xfrm>
            <a:off x="4871520" y="3633480"/>
            <a:ext cx="15120" cy="86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6"/>
          <p:cNvSpPr/>
          <p:nvPr/>
        </p:nvSpPr>
        <p:spPr>
          <a:xfrm>
            <a:off x="4913640" y="3633480"/>
            <a:ext cx="62640" cy="867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7"/>
          <p:cNvSpPr/>
          <p:nvPr/>
        </p:nvSpPr>
        <p:spPr>
          <a:xfrm>
            <a:off x="5000040" y="3633120"/>
            <a:ext cx="60120" cy="8820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8"/>
          <p:cNvSpPr/>
          <p:nvPr/>
        </p:nvSpPr>
        <p:spPr>
          <a:xfrm>
            <a:off x="5119920" y="3633480"/>
            <a:ext cx="62280" cy="8676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9"/>
          <p:cNvSpPr/>
          <p:nvPr/>
        </p:nvSpPr>
        <p:spPr>
          <a:xfrm>
            <a:off x="5195880" y="3633120"/>
            <a:ext cx="63720" cy="8820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0"/>
          <p:cNvSpPr/>
          <p:nvPr/>
        </p:nvSpPr>
        <p:spPr>
          <a:xfrm>
            <a:off x="5283000" y="3633480"/>
            <a:ext cx="56880" cy="8784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1"/>
          <p:cNvSpPr/>
          <p:nvPr/>
        </p:nvSpPr>
        <p:spPr>
          <a:xfrm>
            <a:off x="5366520" y="3633120"/>
            <a:ext cx="56880" cy="8712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2"/>
          <p:cNvSpPr/>
          <p:nvPr/>
        </p:nvSpPr>
        <p:spPr>
          <a:xfrm>
            <a:off x="5487480" y="3633120"/>
            <a:ext cx="57240" cy="8820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3"/>
          <p:cNvSpPr/>
          <p:nvPr/>
        </p:nvSpPr>
        <p:spPr>
          <a:xfrm>
            <a:off x="5567760" y="3633480"/>
            <a:ext cx="56160" cy="8784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4"/>
          <p:cNvSpPr/>
          <p:nvPr/>
        </p:nvSpPr>
        <p:spPr>
          <a:xfrm>
            <a:off x="5645880" y="3633120"/>
            <a:ext cx="48600" cy="8820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5"/>
          <p:cNvSpPr/>
          <p:nvPr/>
        </p:nvSpPr>
        <p:spPr>
          <a:xfrm>
            <a:off x="5718600" y="3633480"/>
            <a:ext cx="15120" cy="86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6"/>
          <p:cNvSpPr/>
          <p:nvPr/>
        </p:nvSpPr>
        <p:spPr>
          <a:xfrm>
            <a:off x="5761080" y="3633480"/>
            <a:ext cx="62640" cy="867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7"/>
          <p:cNvSpPr/>
          <p:nvPr/>
        </p:nvSpPr>
        <p:spPr>
          <a:xfrm>
            <a:off x="5850000" y="3633480"/>
            <a:ext cx="41760" cy="8676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8"/>
          <p:cNvSpPr/>
          <p:nvPr/>
        </p:nvSpPr>
        <p:spPr>
          <a:xfrm>
            <a:off x="5910840" y="3633120"/>
            <a:ext cx="47520" cy="8820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9"/>
          <p:cNvSpPr/>
          <p:nvPr/>
        </p:nvSpPr>
        <p:spPr>
          <a:xfrm>
            <a:off x="5977080" y="3633120"/>
            <a:ext cx="47520" cy="8820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0"/>
          <p:cNvSpPr/>
          <p:nvPr/>
        </p:nvSpPr>
        <p:spPr>
          <a:xfrm>
            <a:off x="3141000" y="3249720"/>
            <a:ext cx="135000" cy="1299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1"/>
          <p:cNvSpPr/>
          <p:nvPr/>
        </p:nvSpPr>
        <p:spPr>
          <a:xfrm>
            <a:off x="3149640" y="3320640"/>
            <a:ext cx="323640" cy="34056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32"/>
          <p:cNvSpPr/>
          <p:nvPr/>
        </p:nvSpPr>
        <p:spPr>
          <a:xfrm>
            <a:off x="3121560" y="3301560"/>
            <a:ext cx="151560" cy="23400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3"/>
          <p:cNvSpPr/>
          <p:nvPr/>
        </p:nvSpPr>
        <p:spPr>
          <a:xfrm>
            <a:off x="3241440" y="3454560"/>
            <a:ext cx="249840" cy="26496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4"/>
          <p:cNvSpPr/>
          <p:nvPr/>
        </p:nvSpPr>
        <p:spPr>
          <a:xfrm>
            <a:off x="3366720" y="3579840"/>
            <a:ext cx="136080" cy="1353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888000" y="2220840"/>
            <a:ext cx="461016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60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Collections Framework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7070400" y="546480"/>
            <a:ext cx="153000" cy="21240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7255800" y="496440"/>
            <a:ext cx="133560" cy="26172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7425000" y="546840"/>
            <a:ext cx="192600" cy="21132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"/>
          <p:cNvSpPr/>
          <p:nvPr/>
        </p:nvSpPr>
        <p:spPr>
          <a:xfrm>
            <a:off x="7648560" y="455040"/>
            <a:ext cx="141480" cy="29880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6"/>
          <p:cNvSpPr/>
          <p:nvPr/>
        </p:nvSpPr>
        <p:spPr>
          <a:xfrm>
            <a:off x="7808040" y="546480"/>
            <a:ext cx="185400" cy="21240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7"/>
          <p:cNvSpPr/>
          <p:nvPr/>
        </p:nvSpPr>
        <p:spPr>
          <a:xfrm>
            <a:off x="8051760" y="546840"/>
            <a:ext cx="193320" cy="20700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"/>
          <p:cNvSpPr/>
          <p:nvPr/>
        </p:nvSpPr>
        <p:spPr>
          <a:xfrm>
            <a:off x="8308440" y="551520"/>
            <a:ext cx="62280" cy="202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9"/>
          <p:cNvSpPr/>
          <p:nvPr/>
        </p:nvSpPr>
        <p:spPr>
          <a:xfrm>
            <a:off x="8432280" y="546840"/>
            <a:ext cx="193680" cy="20700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0"/>
          <p:cNvSpPr/>
          <p:nvPr/>
        </p:nvSpPr>
        <p:spPr>
          <a:xfrm>
            <a:off x="8689680" y="551520"/>
            <a:ext cx="62280" cy="202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1"/>
          <p:cNvSpPr/>
          <p:nvPr/>
        </p:nvSpPr>
        <p:spPr>
          <a:xfrm>
            <a:off x="7676280" y="819360"/>
            <a:ext cx="36720" cy="5940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2"/>
          <p:cNvSpPr/>
          <p:nvPr/>
        </p:nvSpPr>
        <p:spPr>
          <a:xfrm>
            <a:off x="7727040" y="819360"/>
            <a:ext cx="43560" cy="6012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3"/>
          <p:cNvSpPr/>
          <p:nvPr/>
        </p:nvSpPr>
        <p:spPr>
          <a:xfrm>
            <a:off x="7782840" y="819720"/>
            <a:ext cx="65880" cy="5904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4"/>
          <p:cNvSpPr/>
          <p:nvPr/>
        </p:nvSpPr>
        <p:spPr>
          <a:xfrm>
            <a:off x="7863120" y="819720"/>
            <a:ext cx="27360" cy="5904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5"/>
          <p:cNvSpPr/>
          <p:nvPr/>
        </p:nvSpPr>
        <p:spPr>
          <a:xfrm>
            <a:off x="7907400" y="819360"/>
            <a:ext cx="39240" cy="5940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6"/>
          <p:cNvSpPr/>
          <p:nvPr/>
        </p:nvSpPr>
        <p:spPr>
          <a:xfrm>
            <a:off x="7961760" y="819720"/>
            <a:ext cx="10080" cy="59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7"/>
          <p:cNvSpPr/>
          <p:nvPr/>
        </p:nvSpPr>
        <p:spPr>
          <a:xfrm>
            <a:off x="7990560" y="819720"/>
            <a:ext cx="42840" cy="5904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8"/>
          <p:cNvSpPr/>
          <p:nvPr/>
        </p:nvSpPr>
        <p:spPr>
          <a:xfrm>
            <a:off x="8049600" y="819360"/>
            <a:ext cx="41040" cy="6012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9"/>
          <p:cNvSpPr/>
          <p:nvPr/>
        </p:nvSpPr>
        <p:spPr>
          <a:xfrm>
            <a:off x="8132040" y="819720"/>
            <a:ext cx="42480" cy="5904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0"/>
          <p:cNvSpPr/>
          <p:nvPr/>
        </p:nvSpPr>
        <p:spPr>
          <a:xfrm>
            <a:off x="8183880" y="819360"/>
            <a:ext cx="43560" cy="6012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1"/>
          <p:cNvSpPr/>
          <p:nvPr/>
        </p:nvSpPr>
        <p:spPr>
          <a:xfrm>
            <a:off x="8244000" y="819720"/>
            <a:ext cx="38520" cy="5976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2"/>
          <p:cNvSpPr/>
          <p:nvPr/>
        </p:nvSpPr>
        <p:spPr>
          <a:xfrm>
            <a:off x="8301240" y="819360"/>
            <a:ext cx="38520" cy="5940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3"/>
          <p:cNvSpPr/>
          <p:nvPr/>
        </p:nvSpPr>
        <p:spPr>
          <a:xfrm>
            <a:off x="8384040" y="819360"/>
            <a:ext cx="39240" cy="6012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4"/>
          <p:cNvSpPr/>
          <p:nvPr/>
        </p:nvSpPr>
        <p:spPr>
          <a:xfrm>
            <a:off x="8439120" y="819720"/>
            <a:ext cx="38160" cy="5976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5"/>
          <p:cNvSpPr/>
          <p:nvPr/>
        </p:nvSpPr>
        <p:spPr>
          <a:xfrm>
            <a:off x="8492400" y="819360"/>
            <a:ext cx="33120" cy="6012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6"/>
          <p:cNvSpPr/>
          <p:nvPr/>
        </p:nvSpPr>
        <p:spPr>
          <a:xfrm>
            <a:off x="8542440" y="819720"/>
            <a:ext cx="10080" cy="59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7"/>
          <p:cNvSpPr/>
          <p:nvPr/>
        </p:nvSpPr>
        <p:spPr>
          <a:xfrm>
            <a:off x="8571240" y="819720"/>
            <a:ext cx="42840" cy="5904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8"/>
          <p:cNvSpPr/>
          <p:nvPr/>
        </p:nvSpPr>
        <p:spPr>
          <a:xfrm>
            <a:off x="8632440" y="819720"/>
            <a:ext cx="28440" cy="5904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9"/>
          <p:cNvSpPr/>
          <p:nvPr/>
        </p:nvSpPr>
        <p:spPr>
          <a:xfrm>
            <a:off x="8674200" y="819360"/>
            <a:ext cx="32400" cy="6012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0"/>
          <p:cNvSpPr/>
          <p:nvPr/>
        </p:nvSpPr>
        <p:spPr>
          <a:xfrm>
            <a:off x="8719560" y="819360"/>
            <a:ext cx="32400" cy="6012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1"/>
          <p:cNvSpPr/>
          <p:nvPr/>
        </p:nvSpPr>
        <p:spPr>
          <a:xfrm>
            <a:off x="6775560" y="556560"/>
            <a:ext cx="92160" cy="8892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2"/>
          <p:cNvSpPr/>
          <p:nvPr/>
        </p:nvSpPr>
        <p:spPr>
          <a:xfrm>
            <a:off x="6781320" y="605160"/>
            <a:ext cx="221760" cy="23328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3"/>
          <p:cNvSpPr/>
          <p:nvPr/>
        </p:nvSpPr>
        <p:spPr>
          <a:xfrm>
            <a:off x="6762240" y="592200"/>
            <a:ext cx="103680" cy="16020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4"/>
          <p:cNvSpPr/>
          <p:nvPr/>
        </p:nvSpPr>
        <p:spPr>
          <a:xfrm>
            <a:off x="6844320" y="697320"/>
            <a:ext cx="171000" cy="18144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5"/>
          <p:cNvSpPr/>
          <p:nvPr/>
        </p:nvSpPr>
        <p:spPr>
          <a:xfrm>
            <a:off x="6930000" y="783000"/>
            <a:ext cx="92880" cy="9252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84680" y="158040"/>
            <a:ext cx="788616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pt-BR" sz="44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Colections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628560" y="1190520"/>
            <a:ext cx="7886160" cy="49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17280" y="6455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95D144B-DCCC-41C2-A5EB-386282369EE5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59280" y="1410120"/>
            <a:ext cx="8533800" cy="408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664000" y="1944000"/>
            <a:ext cx="461016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7070400" y="546480"/>
            <a:ext cx="153000" cy="21240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7255800" y="496440"/>
            <a:ext cx="133560" cy="26172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>
            <a:off x="7425000" y="546840"/>
            <a:ext cx="192600" cy="21132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5"/>
          <p:cNvSpPr/>
          <p:nvPr/>
        </p:nvSpPr>
        <p:spPr>
          <a:xfrm>
            <a:off x="7648560" y="455040"/>
            <a:ext cx="141480" cy="29880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6"/>
          <p:cNvSpPr/>
          <p:nvPr/>
        </p:nvSpPr>
        <p:spPr>
          <a:xfrm>
            <a:off x="7808040" y="546480"/>
            <a:ext cx="185400" cy="21240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7"/>
          <p:cNvSpPr/>
          <p:nvPr/>
        </p:nvSpPr>
        <p:spPr>
          <a:xfrm>
            <a:off x="8051760" y="546840"/>
            <a:ext cx="193320" cy="20700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8"/>
          <p:cNvSpPr/>
          <p:nvPr/>
        </p:nvSpPr>
        <p:spPr>
          <a:xfrm>
            <a:off x="8308440" y="551520"/>
            <a:ext cx="62280" cy="202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9"/>
          <p:cNvSpPr/>
          <p:nvPr/>
        </p:nvSpPr>
        <p:spPr>
          <a:xfrm>
            <a:off x="8432280" y="546840"/>
            <a:ext cx="193680" cy="20700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0"/>
          <p:cNvSpPr/>
          <p:nvPr/>
        </p:nvSpPr>
        <p:spPr>
          <a:xfrm>
            <a:off x="8689680" y="551520"/>
            <a:ext cx="62280" cy="202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1"/>
          <p:cNvSpPr/>
          <p:nvPr/>
        </p:nvSpPr>
        <p:spPr>
          <a:xfrm>
            <a:off x="7676280" y="819360"/>
            <a:ext cx="36720" cy="5940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2"/>
          <p:cNvSpPr/>
          <p:nvPr/>
        </p:nvSpPr>
        <p:spPr>
          <a:xfrm>
            <a:off x="7727040" y="819360"/>
            <a:ext cx="43560" cy="6012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3"/>
          <p:cNvSpPr/>
          <p:nvPr/>
        </p:nvSpPr>
        <p:spPr>
          <a:xfrm>
            <a:off x="7782840" y="819720"/>
            <a:ext cx="65880" cy="5904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4"/>
          <p:cNvSpPr/>
          <p:nvPr/>
        </p:nvSpPr>
        <p:spPr>
          <a:xfrm>
            <a:off x="7863120" y="819720"/>
            <a:ext cx="27360" cy="5904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5"/>
          <p:cNvSpPr/>
          <p:nvPr/>
        </p:nvSpPr>
        <p:spPr>
          <a:xfrm>
            <a:off x="7907400" y="819360"/>
            <a:ext cx="39240" cy="5940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6"/>
          <p:cNvSpPr/>
          <p:nvPr/>
        </p:nvSpPr>
        <p:spPr>
          <a:xfrm>
            <a:off x="7961760" y="819720"/>
            <a:ext cx="10080" cy="59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7"/>
          <p:cNvSpPr/>
          <p:nvPr/>
        </p:nvSpPr>
        <p:spPr>
          <a:xfrm>
            <a:off x="7990560" y="819720"/>
            <a:ext cx="42840" cy="5904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8"/>
          <p:cNvSpPr/>
          <p:nvPr/>
        </p:nvSpPr>
        <p:spPr>
          <a:xfrm>
            <a:off x="8049600" y="819360"/>
            <a:ext cx="41040" cy="6012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9"/>
          <p:cNvSpPr/>
          <p:nvPr/>
        </p:nvSpPr>
        <p:spPr>
          <a:xfrm>
            <a:off x="8132040" y="819720"/>
            <a:ext cx="42480" cy="5904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0"/>
          <p:cNvSpPr/>
          <p:nvPr/>
        </p:nvSpPr>
        <p:spPr>
          <a:xfrm>
            <a:off x="8183880" y="819360"/>
            <a:ext cx="43560" cy="6012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1"/>
          <p:cNvSpPr/>
          <p:nvPr/>
        </p:nvSpPr>
        <p:spPr>
          <a:xfrm>
            <a:off x="8244000" y="819720"/>
            <a:ext cx="38520" cy="5976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2"/>
          <p:cNvSpPr/>
          <p:nvPr/>
        </p:nvSpPr>
        <p:spPr>
          <a:xfrm>
            <a:off x="8301240" y="819360"/>
            <a:ext cx="38520" cy="5940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3"/>
          <p:cNvSpPr/>
          <p:nvPr/>
        </p:nvSpPr>
        <p:spPr>
          <a:xfrm>
            <a:off x="8384040" y="819360"/>
            <a:ext cx="39240" cy="6012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4"/>
          <p:cNvSpPr/>
          <p:nvPr/>
        </p:nvSpPr>
        <p:spPr>
          <a:xfrm>
            <a:off x="8439120" y="819720"/>
            <a:ext cx="38160" cy="5976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5"/>
          <p:cNvSpPr/>
          <p:nvPr/>
        </p:nvSpPr>
        <p:spPr>
          <a:xfrm>
            <a:off x="8492400" y="819360"/>
            <a:ext cx="33120" cy="6012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6"/>
          <p:cNvSpPr/>
          <p:nvPr/>
        </p:nvSpPr>
        <p:spPr>
          <a:xfrm>
            <a:off x="8542440" y="819720"/>
            <a:ext cx="10080" cy="59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7"/>
          <p:cNvSpPr/>
          <p:nvPr/>
        </p:nvSpPr>
        <p:spPr>
          <a:xfrm>
            <a:off x="8571240" y="819720"/>
            <a:ext cx="42840" cy="5904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8"/>
          <p:cNvSpPr/>
          <p:nvPr/>
        </p:nvSpPr>
        <p:spPr>
          <a:xfrm>
            <a:off x="8632440" y="819720"/>
            <a:ext cx="28440" cy="5904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9"/>
          <p:cNvSpPr/>
          <p:nvPr/>
        </p:nvSpPr>
        <p:spPr>
          <a:xfrm>
            <a:off x="8674200" y="819360"/>
            <a:ext cx="32400" cy="6012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0"/>
          <p:cNvSpPr/>
          <p:nvPr/>
        </p:nvSpPr>
        <p:spPr>
          <a:xfrm>
            <a:off x="8719560" y="819360"/>
            <a:ext cx="32400" cy="6012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1"/>
          <p:cNvSpPr/>
          <p:nvPr/>
        </p:nvSpPr>
        <p:spPr>
          <a:xfrm>
            <a:off x="6775560" y="556560"/>
            <a:ext cx="92160" cy="8892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2"/>
          <p:cNvSpPr/>
          <p:nvPr/>
        </p:nvSpPr>
        <p:spPr>
          <a:xfrm>
            <a:off x="6781320" y="605160"/>
            <a:ext cx="221760" cy="23328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3"/>
          <p:cNvSpPr/>
          <p:nvPr/>
        </p:nvSpPr>
        <p:spPr>
          <a:xfrm>
            <a:off x="6762240" y="592200"/>
            <a:ext cx="103680" cy="16020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4"/>
          <p:cNvSpPr/>
          <p:nvPr/>
        </p:nvSpPr>
        <p:spPr>
          <a:xfrm>
            <a:off x="6844320" y="697320"/>
            <a:ext cx="171000" cy="18144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5"/>
          <p:cNvSpPr/>
          <p:nvPr/>
        </p:nvSpPr>
        <p:spPr>
          <a:xfrm>
            <a:off x="6930000" y="783000"/>
            <a:ext cx="92880" cy="9252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84680" y="158040"/>
            <a:ext cx="788616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2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 &lt;&lt;Interface&gt;&gt;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485640" y="1190520"/>
            <a:ext cx="8200440" cy="49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6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Permite elementos duplicados 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6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6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Mantém uma ordem definida da inserção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6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6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ArrayList(); - 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6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6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LinkedList(); - Remover o primeiro e último -  impactar performance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6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6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Vector(); - processos correndo em paralelo  , custo adicional em relação ao ArrayList()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17280" y="6455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9286706-730E-48E5-BB9E-C80DA55A017B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84680" y="158040"/>
            <a:ext cx="788616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552600" y="1952640"/>
            <a:ext cx="8200440" cy="49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8600" indent="-22788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17280" y="6455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16C3F7B-38E8-4C80-9736-6C8251809F64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/>
          </a:p>
        </p:txBody>
      </p:sp>
      <p:sp>
        <p:nvSpPr>
          <p:cNvPr id="161" name="TextShape 4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1" lang="pt-BR" sz="32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ArrayList()</a:t>
            </a:r>
            <a:endParaRPr/>
          </a:p>
        </p:txBody>
      </p:sp>
      <p:sp>
        <p:nvSpPr>
          <p:cNvPr id="162" name="TextShape 5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b="1" lang="pt-BR" sz="32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Acesso direto via metodos get() e set() </a:t>
            </a:r>
            <a:endParaRPr/>
          </a:p>
          <a:p>
            <a:pPr marL="432000" indent="-324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b="1" lang="pt-BR" sz="32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 aumenta em 50%</a:t>
            </a:r>
            <a:endParaRPr/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"/>
            </a:pPr>
            <a:r>
              <a:rPr b="1" lang="pt-BR" sz="32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Trabalha com Array internamente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175280" y="4055400"/>
            <a:ext cx="461016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pt-BR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7070400" y="546480"/>
            <a:ext cx="153000" cy="21240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"/>
          <p:cNvSpPr/>
          <p:nvPr/>
        </p:nvSpPr>
        <p:spPr>
          <a:xfrm>
            <a:off x="7255800" y="496440"/>
            <a:ext cx="133560" cy="26172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"/>
          <p:cNvSpPr/>
          <p:nvPr/>
        </p:nvSpPr>
        <p:spPr>
          <a:xfrm>
            <a:off x="7425000" y="546840"/>
            <a:ext cx="192600" cy="21132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5"/>
          <p:cNvSpPr/>
          <p:nvPr/>
        </p:nvSpPr>
        <p:spPr>
          <a:xfrm>
            <a:off x="7648560" y="455040"/>
            <a:ext cx="141480" cy="29880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6"/>
          <p:cNvSpPr/>
          <p:nvPr/>
        </p:nvSpPr>
        <p:spPr>
          <a:xfrm>
            <a:off x="7808040" y="546480"/>
            <a:ext cx="185400" cy="21240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7"/>
          <p:cNvSpPr/>
          <p:nvPr/>
        </p:nvSpPr>
        <p:spPr>
          <a:xfrm>
            <a:off x="8051760" y="546840"/>
            <a:ext cx="193320" cy="20700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8"/>
          <p:cNvSpPr/>
          <p:nvPr/>
        </p:nvSpPr>
        <p:spPr>
          <a:xfrm>
            <a:off x="8308440" y="551520"/>
            <a:ext cx="62280" cy="202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9"/>
          <p:cNvSpPr/>
          <p:nvPr/>
        </p:nvSpPr>
        <p:spPr>
          <a:xfrm>
            <a:off x="8432280" y="546840"/>
            <a:ext cx="193680" cy="20700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0"/>
          <p:cNvSpPr/>
          <p:nvPr/>
        </p:nvSpPr>
        <p:spPr>
          <a:xfrm>
            <a:off x="8689680" y="551520"/>
            <a:ext cx="62280" cy="202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1"/>
          <p:cNvSpPr/>
          <p:nvPr/>
        </p:nvSpPr>
        <p:spPr>
          <a:xfrm>
            <a:off x="7676280" y="819360"/>
            <a:ext cx="36720" cy="5940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2"/>
          <p:cNvSpPr/>
          <p:nvPr/>
        </p:nvSpPr>
        <p:spPr>
          <a:xfrm>
            <a:off x="7727040" y="819360"/>
            <a:ext cx="43560" cy="6012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3"/>
          <p:cNvSpPr/>
          <p:nvPr/>
        </p:nvSpPr>
        <p:spPr>
          <a:xfrm>
            <a:off x="7782840" y="819720"/>
            <a:ext cx="65880" cy="5904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4"/>
          <p:cNvSpPr/>
          <p:nvPr/>
        </p:nvSpPr>
        <p:spPr>
          <a:xfrm>
            <a:off x="7863120" y="819720"/>
            <a:ext cx="27360" cy="5904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5"/>
          <p:cNvSpPr/>
          <p:nvPr/>
        </p:nvSpPr>
        <p:spPr>
          <a:xfrm>
            <a:off x="7907400" y="819360"/>
            <a:ext cx="39240" cy="5940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6"/>
          <p:cNvSpPr/>
          <p:nvPr/>
        </p:nvSpPr>
        <p:spPr>
          <a:xfrm>
            <a:off x="7961760" y="819720"/>
            <a:ext cx="10080" cy="59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7"/>
          <p:cNvSpPr/>
          <p:nvPr/>
        </p:nvSpPr>
        <p:spPr>
          <a:xfrm>
            <a:off x="7990560" y="819720"/>
            <a:ext cx="42840" cy="5904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8"/>
          <p:cNvSpPr/>
          <p:nvPr/>
        </p:nvSpPr>
        <p:spPr>
          <a:xfrm>
            <a:off x="8049600" y="819360"/>
            <a:ext cx="41040" cy="6012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9"/>
          <p:cNvSpPr/>
          <p:nvPr/>
        </p:nvSpPr>
        <p:spPr>
          <a:xfrm>
            <a:off x="8132040" y="819720"/>
            <a:ext cx="42480" cy="5904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0"/>
          <p:cNvSpPr/>
          <p:nvPr/>
        </p:nvSpPr>
        <p:spPr>
          <a:xfrm>
            <a:off x="8183880" y="819360"/>
            <a:ext cx="43560" cy="6012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1"/>
          <p:cNvSpPr/>
          <p:nvPr/>
        </p:nvSpPr>
        <p:spPr>
          <a:xfrm>
            <a:off x="8244000" y="819720"/>
            <a:ext cx="38520" cy="5976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2"/>
          <p:cNvSpPr/>
          <p:nvPr/>
        </p:nvSpPr>
        <p:spPr>
          <a:xfrm>
            <a:off x="8301240" y="819360"/>
            <a:ext cx="38520" cy="5940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3"/>
          <p:cNvSpPr/>
          <p:nvPr/>
        </p:nvSpPr>
        <p:spPr>
          <a:xfrm>
            <a:off x="8384040" y="819360"/>
            <a:ext cx="39240" cy="6012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4"/>
          <p:cNvSpPr/>
          <p:nvPr/>
        </p:nvSpPr>
        <p:spPr>
          <a:xfrm>
            <a:off x="8439120" y="819720"/>
            <a:ext cx="38160" cy="5976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5"/>
          <p:cNvSpPr/>
          <p:nvPr/>
        </p:nvSpPr>
        <p:spPr>
          <a:xfrm>
            <a:off x="8492400" y="819360"/>
            <a:ext cx="33120" cy="6012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6"/>
          <p:cNvSpPr/>
          <p:nvPr/>
        </p:nvSpPr>
        <p:spPr>
          <a:xfrm>
            <a:off x="8542440" y="819720"/>
            <a:ext cx="10080" cy="59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7"/>
          <p:cNvSpPr/>
          <p:nvPr/>
        </p:nvSpPr>
        <p:spPr>
          <a:xfrm>
            <a:off x="8571240" y="819720"/>
            <a:ext cx="42840" cy="5904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8"/>
          <p:cNvSpPr/>
          <p:nvPr/>
        </p:nvSpPr>
        <p:spPr>
          <a:xfrm>
            <a:off x="8632440" y="819720"/>
            <a:ext cx="28440" cy="5904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9"/>
          <p:cNvSpPr/>
          <p:nvPr/>
        </p:nvSpPr>
        <p:spPr>
          <a:xfrm>
            <a:off x="8674200" y="819360"/>
            <a:ext cx="32400" cy="6012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0"/>
          <p:cNvSpPr/>
          <p:nvPr/>
        </p:nvSpPr>
        <p:spPr>
          <a:xfrm>
            <a:off x="8719560" y="819360"/>
            <a:ext cx="32400" cy="6012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1"/>
          <p:cNvSpPr/>
          <p:nvPr/>
        </p:nvSpPr>
        <p:spPr>
          <a:xfrm>
            <a:off x="6775560" y="556560"/>
            <a:ext cx="92160" cy="8892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2"/>
          <p:cNvSpPr/>
          <p:nvPr/>
        </p:nvSpPr>
        <p:spPr>
          <a:xfrm>
            <a:off x="6781320" y="605160"/>
            <a:ext cx="221760" cy="23328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3"/>
          <p:cNvSpPr/>
          <p:nvPr/>
        </p:nvSpPr>
        <p:spPr>
          <a:xfrm>
            <a:off x="6762240" y="592200"/>
            <a:ext cx="103680" cy="16020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4"/>
          <p:cNvSpPr/>
          <p:nvPr/>
        </p:nvSpPr>
        <p:spPr>
          <a:xfrm>
            <a:off x="6844320" y="697320"/>
            <a:ext cx="171000" cy="18144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5"/>
          <p:cNvSpPr/>
          <p:nvPr/>
        </p:nvSpPr>
        <p:spPr>
          <a:xfrm>
            <a:off x="6930000" y="783000"/>
            <a:ext cx="92880" cy="9252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84680" y="158040"/>
            <a:ext cx="788616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BR" sz="32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485640" y="1190520"/>
            <a:ext cx="8200440" cy="49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28600" indent="-22788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00" name="CustomShape 3"/>
          <p:cNvSpPr/>
          <p:nvPr/>
        </p:nvSpPr>
        <p:spPr>
          <a:xfrm>
            <a:off x="17280" y="6455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D081693-9C60-4D8C-8EBD-C1FC01E4203A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84680" y="158040"/>
            <a:ext cx="788616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"/>
          <p:cNvSpPr/>
          <p:nvPr/>
        </p:nvSpPr>
        <p:spPr>
          <a:xfrm>
            <a:off x="17280" y="6455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2F1C995-F525-47BE-9977-FFC682EA9D38}" type="slidenum">
              <a:rPr b="1" lang="pt-BR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628560" y="1190520"/>
            <a:ext cx="7886160" cy="49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pt-B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Fim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Application>LibreOffice/5.0.2.2$Windows_x86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pt-BR</dc:language>
  <dcterms:modified xsi:type="dcterms:W3CDTF">2017-07-07T18:01:20Z</dcterms:modified>
  <cp:revision>4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18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27</vt:i4>
  </property>
</Properties>
</file>