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jpeg" ContentType="image/jpeg"/>
  <Override PartName="/ppt/media/image15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1660404-395B-4BA2-B0F1-FFC21B4EA408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19660F-F798-42C9-8240-3A4F1ADE493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72636F-10C7-4931-AEA6-DD48D07958F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2C2B6D-BAB2-40C8-BCDD-CF03DCBF505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1D1D54B-8959-4959-8C2B-29E8B84A55F1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F7B4D2-0FB1-4700-AECC-1E5A6F9F285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4C7554-0A97-4E32-96E0-EEFC4DB1393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C38D45-78D4-41D3-8479-59C5F6E81F7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9605C8-592F-4BDC-B223-CDE7AEE00BA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042F81-8D94-4180-B802-D2B9F5D9EA0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881E50-A99D-447B-9625-5B27CA8CFA0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45C9F0-0F6C-41DA-A1A3-B93EE8BB7EF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pic>
        <p:nvPicPr>
          <p:cNvPr id="1" name="Imagem 4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Vector();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485640" y="1190520"/>
            <a:ext cx="820008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alocação dinâmica de</a:t>
            </a: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Vector aumenta o dobro, 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Thread-safe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AB2DB9C-F785-43B4-A18F-D51365B0582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664000" y="1944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Set&lt;&lt;Interface&gt;&gt;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485640" y="1190520"/>
            <a:ext cx="820008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itens duplicados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D8987E8-75DB-404D-913F-C41812AF770E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648360" y="1677960"/>
            <a:ext cx="7317360" cy="45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HashSet();</a:t>
            </a:r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5F9C405-7693-4987-A4A6-15F8B986392E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Imagem 4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354" name="CustomShape 1"/>
          <p:cNvSpPr/>
          <p:nvPr/>
        </p:nvSpPr>
        <p:spPr>
          <a:xfrm>
            <a:off x="3571200" y="3234960"/>
            <a:ext cx="222840" cy="3096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"/>
          <p:cNvSpPr/>
          <p:nvPr/>
        </p:nvSpPr>
        <p:spPr>
          <a:xfrm>
            <a:off x="3841920" y="3161520"/>
            <a:ext cx="194760" cy="3819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"/>
          <p:cNvSpPr/>
          <p:nvPr/>
        </p:nvSpPr>
        <p:spPr>
          <a:xfrm>
            <a:off x="4088880" y="3235320"/>
            <a:ext cx="280800" cy="3081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4"/>
          <p:cNvSpPr/>
          <p:nvPr/>
        </p:nvSpPr>
        <p:spPr>
          <a:xfrm>
            <a:off x="4414680" y="3101400"/>
            <a:ext cx="206280" cy="43596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5"/>
          <p:cNvSpPr/>
          <p:nvPr/>
        </p:nvSpPr>
        <p:spPr>
          <a:xfrm>
            <a:off x="4647600" y="3234960"/>
            <a:ext cx="270720" cy="3096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5002560" y="3235320"/>
            <a:ext cx="282240" cy="3020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7"/>
          <p:cNvSpPr/>
          <p:nvPr/>
        </p:nvSpPr>
        <p:spPr>
          <a:xfrm>
            <a:off x="537768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8"/>
          <p:cNvSpPr/>
          <p:nvPr/>
        </p:nvSpPr>
        <p:spPr>
          <a:xfrm>
            <a:off x="5558040" y="3235320"/>
            <a:ext cx="282600" cy="3020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9"/>
          <p:cNvSpPr/>
          <p:nvPr/>
        </p:nvSpPr>
        <p:spPr>
          <a:xfrm>
            <a:off x="593352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0"/>
          <p:cNvSpPr/>
          <p:nvPr/>
        </p:nvSpPr>
        <p:spPr>
          <a:xfrm>
            <a:off x="4455360" y="3633120"/>
            <a:ext cx="53640" cy="8676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1"/>
          <p:cNvSpPr/>
          <p:nvPr/>
        </p:nvSpPr>
        <p:spPr>
          <a:xfrm>
            <a:off x="452916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2"/>
          <p:cNvSpPr/>
          <p:nvPr/>
        </p:nvSpPr>
        <p:spPr>
          <a:xfrm>
            <a:off x="4610520" y="3633480"/>
            <a:ext cx="96120" cy="8640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3"/>
          <p:cNvSpPr/>
          <p:nvPr/>
        </p:nvSpPr>
        <p:spPr>
          <a:xfrm>
            <a:off x="4727880" y="3633480"/>
            <a:ext cx="40320" cy="8640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4"/>
          <p:cNvSpPr/>
          <p:nvPr/>
        </p:nvSpPr>
        <p:spPr>
          <a:xfrm>
            <a:off x="4792320" y="3633120"/>
            <a:ext cx="56880" cy="8676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5"/>
          <p:cNvSpPr/>
          <p:nvPr/>
        </p:nvSpPr>
        <p:spPr>
          <a:xfrm>
            <a:off x="487152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6"/>
          <p:cNvSpPr/>
          <p:nvPr/>
        </p:nvSpPr>
        <p:spPr>
          <a:xfrm>
            <a:off x="491364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7"/>
          <p:cNvSpPr/>
          <p:nvPr/>
        </p:nvSpPr>
        <p:spPr>
          <a:xfrm>
            <a:off x="5000040" y="3633120"/>
            <a:ext cx="59760" cy="878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8"/>
          <p:cNvSpPr/>
          <p:nvPr/>
        </p:nvSpPr>
        <p:spPr>
          <a:xfrm>
            <a:off x="5119920" y="3633480"/>
            <a:ext cx="61920" cy="8640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9"/>
          <p:cNvSpPr/>
          <p:nvPr/>
        </p:nvSpPr>
        <p:spPr>
          <a:xfrm>
            <a:off x="519588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0"/>
          <p:cNvSpPr/>
          <p:nvPr/>
        </p:nvSpPr>
        <p:spPr>
          <a:xfrm>
            <a:off x="5283000" y="3633480"/>
            <a:ext cx="56520" cy="874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1"/>
          <p:cNvSpPr/>
          <p:nvPr/>
        </p:nvSpPr>
        <p:spPr>
          <a:xfrm>
            <a:off x="5366520" y="3633120"/>
            <a:ext cx="56520" cy="8676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2"/>
          <p:cNvSpPr/>
          <p:nvPr/>
        </p:nvSpPr>
        <p:spPr>
          <a:xfrm>
            <a:off x="5487480" y="3633120"/>
            <a:ext cx="56880" cy="878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3"/>
          <p:cNvSpPr/>
          <p:nvPr/>
        </p:nvSpPr>
        <p:spPr>
          <a:xfrm>
            <a:off x="5567760" y="3633480"/>
            <a:ext cx="55800" cy="874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4"/>
          <p:cNvSpPr/>
          <p:nvPr/>
        </p:nvSpPr>
        <p:spPr>
          <a:xfrm>
            <a:off x="5645880" y="3633120"/>
            <a:ext cx="48240" cy="878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5"/>
          <p:cNvSpPr/>
          <p:nvPr/>
        </p:nvSpPr>
        <p:spPr>
          <a:xfrm>
            <a:off x="571860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6"/>
          <p:cNvSpPr/>
          <p:nvPr/>
        </p:nvSpPr>
        <p:spPr>
          <a:xfrm>
            <a:off x="576108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7"/>
          <p:cNvSpPr/>
          <p:nvPr/>
        </p:nvSpPr>
        <p:spPr>
          <a:xfrm>
            <a:off x="5850000" y="3633480"/>
            <a:ext cx="41400" cy="8640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8"/>
          <p:cNvSpPr/>
          <p:nvPr/>
        </p:nvSpPr>
        <p:spPr>
          <a:xfrm>
            <a:off x="591084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9"/>
          <p:cNvSpPr/>
          <p:nvPr/>
        </p:nvSpPr>
        <p:spPr>
          <a:xfrm>
            <a:off x="597708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0"/>
          <p:cNvSpPr/>
          <p:nvPr/>
        </p:nvSpPr>
        <p:spPr>
          <a:xfrm>
            <a:off x="3141000" y="3249720"/>
            <a:ext cx="134640" cy="12960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1"/>
          <p:cNvSpPr/>
          <p:nvPr/>
        </p:nvSpPr>
        <p:spPr>
          <a:xfrm>
            <a:off x="3149640" y="3320640"/>
            <a:ext cx="323280" cy="340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2"/>
          <p:cNvSpPr/>
          <p:nvPr/>
        </p:nvSpPr>
        <p:spPr>
          <a:xfrm>
            <a:off x="3121560" y="3301560"/>
            <a:ext cx="151200" cy="2336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3"/>
          <p:cNvSpPr/>
          <p:nvPr/>
        </p:nvSpPr>
        <p:spPr>
          <a:xfrm>
            <a:off x="3241440" y="3454560"/>
            <a:ext cx="249480" cy="26460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4"/>
          <p:cNvSpPr/>
          <p:nvPr/>
        </p:nvSpPr>
        <p:spPr>
          <a:xfrm>
            <a:off x="3366720" y="3579840"/>
            <a:ext cx="135720" cy="13500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8000" y="222084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 Framework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Colections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03309D3-8088-4751-AED5-E082548A815C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59280" y="1410120"/>
            <a:ext cx="8533440" cy="40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664000" y="1944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 &lt;&lt;Interface&gt;&gt;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144000" y="1080000"/>
            <a:ext cx="8200080" cy="16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elementos duplicados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Mantém uma ordem definida da inserção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78625CC-8263-43E4-BDD0-9E2D72388BF5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504000" y="2227680"/>
            <a:ext cx="8209440" cy="38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DBEFFF3-9EF6-4DA5-8CC5-61A49FE496EC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ArrayList()</a:t>
            </a:r>
            <a:endParaRPr/>
          </a:p>
        </p:txBody>
      </p:sp>
      <p:sp>
        <p:nvSpPr>
          <p:cNvPr id="199" name="CustomShape 4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16000" indent="-216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Acesso direto via metodos get() e set() </a:t>
            </a:r>
            <a:endParaRPr/>
          </a:p>
          <a:p>
            <a:pPr marL="216000" indent="-216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aumenta em 50%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Trabalha com Array internamente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LinkedList();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LinkedList();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485640" y="1190520"/>
            <a:ext cx="820008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melhor performance nos métodos add e remove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DC275CE-DB33-4017-8227-A22C8AEEEFD0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Vector();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2017-07-10T17:38:51Z</dcterms:modified>
  <cp:revision>6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18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27</vt:i4>
  </property>
</Properties>
</file>