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53"/>
  </p:notesMasterIdLst>
  <p:sldIdLst>
    <p:sldId id="256" r:id="rId2"/>
    <p:sldId id="267" r:id="rId3"/>
    <p:sldId id="268" r:id="rId4"/>
    <p:sldId id="269" r:id="rId5"/>
    <p:sldId id="270" r:id="rId6"/>
    <p:sldId id="257" r:id="rId7"/>
    <p:sldId id="315" r:id="rId8"/>
    <p:sldId id="261" r:id="rId9"/>
    <p:sldId id="271" r:id="rId10"/>
    <p:sldId id="272" r:id="rId11"/>
    <p:sldId id="273" r:id="rId12"/>
    <p:sldId id="274" r:id="rId13"/>
    <p:sldId id="275" r:id="rId14"/>
    <p:sldId id="276" r:id="rId15"/>
    <p:sldId id="265" r:id="rId16"/>
    <p:sldId id="282" r:id="rId17"/>
    <p:sldId id="316" r:id="rId18"/>
    <p:sldId id="281" r:id="rId19"/>
    <p:sldId id="277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3" r:id="rId50"/>
    <p:sldId id="312" r:id="rId51"/>
    <p:sldId id="314" r:id="rId52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9D8888-8902-4559-A04A-0298064D7B5D}">
          <p14:sldIdLst>
            <p14:sldId id="256"/>
            <p14:sldId id="267"/>
            <p14:sldId id="268"/>
            <p14:sldId id="269"/>
            <p14:sldId id="270"/>
            <p14:sldId id="257"/>
            <p14:sldId id="315"/>
            <p14:sldId id="261"/>
            <p14:sldId id="271"/>
            <p14:sldId id="272"/>
            <p14:sldId id="273"/>
            <p14:sldId id="274"/>
            <p14:sldId id="275"/>
            <p14:sldId id="276"/>
            <p14:sldId id="265"/>
            <p14:sldId id="282"/>
            <p14:sldId id="316"/>
            <p14:sldId id="281"/>
            <p14:sldId id="277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2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29C5D-D779-4A4E-BC02-27B32BC2D96D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E5CD8-0A97-4A9F-AE27-458E909C35A9}">
      <dgm:prSet phldrT="[Text]" custT="1"/>
      <dgm:spPr>
        <a:solidFill>
          <a:srgbClr val="00659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Initial Packet Processing</a:t>
          </a:r>
          <a:endParaRPr lang="en-US" sz="11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A2E0CE-08F4-4197-B696-649CCB9CBF0B}" type="parTrans" cxnId="{2A4DDBED-97E3-4D40-A749-560E9BB7023E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D6416F25-99A3-4860-8320-16213597110A}" type="sibTrans" cxnId="{2A4DDBED-97E3-4D40-A749-560E9BB7023E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AD71A6A7-A6A7-4B62-A8E4-A43053AE2BB4}">
      <dgm:prSet phldrT="[Text]" custT="1"/>
      <dgm:spPr>
        <a:solidFill>
          <a:srgbClr val="006595">
            <a:alpha val="90000"/>
          </a:srgbClr>
        </a:solidFill>
        <a:ln w="254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Source Zone/ Address/ User-ID</a:t>
          </a:r>
        </a:p>
      </dgm:t>
    </dgm:pt>
    <dgm:pt modelId="{5CA28FBD-8630-4F8D-9BE0-322595ED8F12}" type="parTrans" cxnId="{1FA56CD1-82B9-4031-829E-4F7E955CB6B4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EAECEA36-FC16-4202-B40C-BAA54B08BFD7}" type="sibTrans" cxnId="{1FA56CD1-82B9-4031-829E-4F7E955CB6B4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D9052A7D-CE53-4AF8-B109-5C126425453E}">
      <dgm:prSet phldrT="[Text]" custT="1"/>
      <dgm:spPr>
        <a:solidFill>
          <a:srgbClr val="00659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Security </a:t>
          </a:r>
        </a:p>
        <a:p>
          <a:r>
            <a:rPr lang="en-US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Pre-Policy</a:t>
          </a:r>
          <a:endParaRPr lang="en-US" sz="11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F06F56-0FD8-43BB-B08E-E9599EB84C19}" type="parTrans" cxnId="{64DA471B-EE03-4BD1-B1B2-7D2E03CD145E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1218C4DB-A93F-45DC-B79D-035A9BD84A59}" type="sibTrans" cxnId="{64DA471B-EE03-4BD1-B1B2-7D2E03CD145E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0F6B96A4-32C2-4718-A9F6-00AB720ABB6D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Allowed Ports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DBC3D4-BC28-4B11-BED5-113E6CFFA773}" type="parTrans" cxnId="{A223D5D3-11B2-41AE-B75B-1FD458494CD6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8FABB069-1879-4CDF-9164-14781ED70EC9}" type="sibTrans" cxnId="{A223D5D3-11B2-41AE-B75B-1FD458494CD6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03D9E00B-B970-4475-9F15-D070554A984C}">
      <dgm:prSet phldrT="[Text]" custT="1"/>
      <dgm:spPr>
        <a:solidFill>
          <a:srgbClr val="00659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en-US" sz="11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50A7C0-F474-4769-A8A7-A50163AB11A7}" type="parTrans" cxnId="{77A85BD1-BACE-44D9-AE84-4EB0AE00641C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7F10E3DD-673D-4621-99FF-7657198EAC78}" type="sibTrans" cxnId="{77A85BD1-BACE-44D9-AE84-4EB0AE00641C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64222A1C-D186-4AF9-8392-663DDA341EE3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for Encrypted Traffic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9C10B3-1B82-4BC0-A27E-0F0772E07692}" type="parTrans" cxnId="{CDE2B3C5-3695-4FE6-A46E-D729CDE9A49E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880430F0-FA6B-4A16-98B9-FD0DD1928961}" type="sibTrans" cxnId="{CDE2B3C5-3695-4FE6-A46E-D729CDE9A49E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08CF0578-5169-456E-99BD-50F4EF476ABC}">
      <dgm:prSet phldrT="[Text]" custT="1"/>
      <dgm:spPr>
        <a:solidFill>
          <a:srgbClr val="006595">
            <a:alpha val="90000"/>
          </a:srgbClr>
        </a:solidFill>
        <a:ln w="254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PBF/ Forwarding Lookup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AF6EE4D-888D-4166-8E67-54998EFCF735}" type="parTrans" cxnId="{9EF12EE9-FE80-4E0A-9C01-839505BF53A3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5428EAF5-EA91-4CF7-973F-620497756655}" type="sibTrans" cxnId="{9EF12EE9-FE80-4E0A-9C01-839505BF53A3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A59A0D5F-088C-449B-9860-EE29287938B6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Destination Zone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94757C-30A9-465B-A1B0-CB9F77BBF02D}" type="parTrans" cxnId="{B7600279-E7DF-41CE-B671-C827A41FE91E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41A24670-0A1A-4AEF-8388-D936C6E0BB5E}" type="sibTrans" cxnId="{B7600279-E7DF-41CE-B671-C827A41FE91E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43006A74-502D-4B0B-A59F-342E59ABD0DE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Decryption Policy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DC69C1-18CE-4B41-80C8-3F98373FE8F0}" type="parTrans" cxnId="{73FCC61C-F744-4BEC-A3B3-AAF4BC818B94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B485EDE2-AE9D-4B6C-9FE4-CC0C5CFEAB0F}" type="sibTrans" cxnId="{73FCC61C-F744-4BEC-A3B3-AAF4BC818B94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AE8F64BB-BB1A-429C-8114-32A85531516D}">
      <dgm:prSet phldrT="[Text]" custT="1"/>
      <dgm:spPr>
        <a:solidFill>
          <a:srgbClr val="00659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Security Policy</a:t>
          </a:r>
          <a:endParaRPr lang="en-US" sz="11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A364AD-A27A-494A-AB0A-90B9B63EC913}" type="parTrans" cxnId="{EA114478-7206-47DF-A462-8FD37FD4522D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29BB943D-5D9D-4422-A72B-5DE88D0BD5A0}" type="sibTrans" cxnId="{EA114478-7206-47DF-A462-8FD37FD4522D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8AA07B36-E351-49F3-9F69-B6256290D4D9}">
      <dgm:prSet phldrT="[Text]" custT="1"/>
      <dgm:spPr>
        <a:solidFill>
          <a:srgbClr val="00659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Post Policy Processing</a:t>
          </a:r>
          <a:endParaRPr lang="en-US" sz="11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274225-CA81-41B0-B99C-9DE826F738DF}" type="parTrans" cxnId="{542BBD8A-DA39-40C5-B70C-45875779BFFD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2FB001F4-65EA-475B-B652-A3F748D2E425}" type="sibTrans" cxnId="{542BBD8A-DA39-40C5-B70C-45875779BFFD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69F76C47-984F-4E99-B89E-EE9168E44356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Session Created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3698B8-C86B-4CC0-9CED-9C542C50F464}" type="parTrans" cxnId="{42A8350E-FEA8-48D8-91C4-153001115118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05A19E4C-C488-42F5-B1F2-C784C82C147C}" type="sibTrans" cxnId="{42A8350E-FEA8-48D8-91C4-153001115118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53D6B966-F133-4C6A-A7F3-8B213C32C985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 Override Policy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E62ED9-96B3-4B44-A4F2-B64EEB8DC766}" type="parTrans" cxnId="{400CF96F-7803-4FEB-BD57-549A5932014F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5B6AD632-6499-4CD5-B7F2-D34701781B07}" type="sibTrans" cxnId="{400CF96F-7803-4FEB-BD57-549A5932014F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D815FA35-3405-4C68-90E2-F2ADC6FC0D78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App-ID/</a:t>
          </a:r>
        </a:p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Content-ID Labeling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238B30-BDDC-4E49-AF46-54C7F1CB3B18}" type="parTrans" cxnId="{95CEB985-2726-4653-A380-F8B38D95EDF3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468CFC35-C38D-47CC-8C3A-C907C81C7931}" type="sibTrans" cxnId="{95CEB985-2726-4653-A380-F8B38D95EDF3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A81B9CD5-B036-40CC-ABB4-E5B72BF54898}">
      <dgm:prSet phldrT="[Text]" custT="1"/>
      <dgm:spPr>
        <a:solidFill>
          <a:srgbClr val="006595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Security Policy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74EDEC-DEEC-4134-A7EA-539CB15CB2BA}" type="parTrans" cxnId="{23E5C82C-267F-4E1F-A3B9-65E69FBB7323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382A08AE-6E21-4FDB-94CF-4E97CABFA928}" type="sibTrans" cxnId="{23E5C82C-267F-4E1F-A3B9-65E69FBB7323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AF369B7B-C65D-491D-9C7F-67FE8DF8E555}">
      <dgm:prSet phldrT="[Text]" custT="1"/>
      <dgm:spPr>
        <a:solidFill>
          <a:srgbClr val="006595">
            <a:alpha val="89804"/>
          </a:srgbClr>
        </a:solidFill>
        <a:ln w="1905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Security Profiles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0FFDB5-8E98-427F-B445-3CF8A0C2357A}" type="parTrans" cxnId="{E335E917-251D-41ED-B6E0-158ED3CFB381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7917CC8C-F744-412C-865E-C65739847222}" type="sibTrans" cxnId="{E335E917-251D-41ED-B6E0-158ED3CFB381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80C40093-2808-4F60-8259-4F4B37BA23A7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Re-Encrypt Traffic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7257E8-4175-404E-B518-73EC48E13242}" type="parTrans" cxnId="{DA0F4EDB-5D2E-4059-ABF3-72EFB24CFB04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42A99C6D-A87D-4BEC-A002-FBF0D1D16F98}" type="sibTrans" cxnId="{DA0F4EDB-5D2E-4059-ABF3-72EFB24CFB04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BDADE3C9-D69A-46E5-A6A6-4F59483BA70C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Packet Forwarded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4F0B0C-853F-4C46-A070-40823DB0BE61}" type="parTrans" cxnId="{BC680A78-63B0-467D-AA0C-7441900C4847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A207007E-E4CF-4692-8B05-5B5485D03B7A}" type="sibTrans" cxnId="{BC680A78-63B0-467D-AA0C-7441900C4847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7D91330B-7CEF-4698-BC0E-13E041FAEB13}">
      <dgm:prSet phldrT="[Text]" custT="1"/>
      <dgm:spPr>
        <a:solidFill>
          <a:srgbClr val="006595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NAT Policy Applied</a:t>
          </a:r>
          <a:endParaRPr lang="en-US" sz="1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CC61BA-E03E-4032-97DD-17EC32ED9B66}" type="parTrans" cxnId="{D02DAC9E-0CCF-4B5E-9F8B-013B43519FA3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3C1BC961-5027-4E50-99ED-CCF8B570C50C}" type="sibTrans" cxnId="{D02DAC9E-0CCF-4B5E-9F8B-013B43519FA3}">
      <dgm:prSet/>
      <dgm:spPr/>
      <dgm:t>
        <a:bodyPr/>
        <a:lstStyle/>
        <a:p>
          <a:endParaRPr lang="en-US" sz="1100">
            <a:solidFill>
              <a:schemeClr val="bg1"/>
            </a:solidFill>
          </a:endParaRPr>
        </a:p>
      </dgm:t>
    </dgm:pt>
    <dgm:pt modelId="{2C6933D4-51BC-4E77-8E5D-3CF5943F98F2}" type="pres">
      <dgm:prSet presAssocID="{FC029C5D-D779-4A4E-BC02-27B32BC2D96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556967-E128-495D-9651-98CDE92C986E}" type="pres">
      <dgm:prSet presAssocID="{544E5CD8-0A97-4A9F-AE27-458E909C35A9}" presName="horFlow" presStyleCnt="0"/>
      <dgm:spPr/>
    </dgm:pt>
    <dgm:pt modelId="{E9746AA1-E86E-4D09-9A88-72C499868039}" type="pres">
      <dgm:prSet presAssocID="{544E5CD8-0A97-4A9F-AE27-458E909C35A9}" presName="bigChev" presStyleLbl="node1" presStyleIdx="0" presStyleCnt="5"/>
      <dgm:spPr/>
      <dgm:t>
        <a:bodyPr/>
        <a:lstStyle/>
        <a:p>
          <a:endParaRPr lang="en-US"/>
        </a:p>
      </dgm:t>
    </dgm:pt>
    <dgm:pt modelId="{B41669A6-5888-4FFE-A1C8-6D3C087A5281}" type="pres">
      <dgm:prSet presAssocID="{5CA28FBD-8630-4F8D-9BE0-322595ED8F12}" presName="parTrans" presStyleCnt="0"/>
      <dgm:spPr/>
    </dgm:pt>
    <dgm:pt modelId="{86A7282D-B2D5-46C3-A33C-51FF7DBD9438}" type="pres">
      <dgm:prSet presAssocID="{AD71A6A7-A6A7-4B62-A8E4-A43053AE2BB4}" presName="node" presStyleLbl="alignAccFollow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708B8-7A2F-45E0-9459-7F3F1990E25E}" type="pres">
      <dgm:prSet presAssocID="{EAECEA36-FC16-4202-B40C-BAA54B08BFD7}" presName="sibTrans" presStyleCnt="0"/>
      <dgm:spPr/>
    </dgm:pt>
    <dgm:pt modelId="{01367E3F-42A6-4312-AAAE-88B7C170FD81}" type="pres">
      <dgm:prSet presAssocID="{08CF0578-5169-456E-99BD-50F4EF476ABC}" presName="node" presStyleLbl="alignAccFollowNode1" presStyleIdx="1" presStyleCnt="14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D9EE0-6D3E-43AE-9CF8-75B665AC1778}" type="pres">
      <dgm:prSet presAssocID="{5428EAF5-EA91-4CF7-973F-620497756655}" presName="sibTrans" presStyleCnt="0"/>
      <dgm:spPr/>
    </dgm:pt>
    <dgm:pt modelId="{FF412730-DB14-4AA9-8209-8E4322D790A1}" type="pres">
      <dgm:prSet presAssocID="{A59A0D5F-088C-449B-9860-EE29287938B6}" presName="node" presStyleLbl="alignAccFollowNode1" presStyleIdx="2" presStyleCnt="14" custLinFactNeighborX="-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68D8B-7D7D-4B8A-B1AD-1711319A0F6F}" type="pres">
      <dgm:prSet presAssocID="{544E5CD8-0A97-4A9F-AE27-458E909C35A9}" presName="vSp" presStyleCnt="0"/>
      <dgm:spPr/>
    </dgm:pt>
    <dgm:pt modelId="{CDF4B517-CD58-4D12-8081-BD749147D90B}" type="pres">
      <dgm:prSet presAssocID="{D9052A7D-CE53-4AF8-B109-5C126425453E}" presName="horFlow" presStyleCnt="0"/>
      <dgm:spPr/>
    </dgm:pt>
    <dgm:pt modelId="{50521783-8706-4361-89B5-4F26CE9F747D}" type="pres">
      <dgm:prSet presAssocID="{D9052A7D-CE53-4AF8-B109-5C126425453E}" presName="bigChev" presStyleLbl="node1" presStyleIdx="1" presStyleCnt="5"/>
      <dgm:spPr/>
      <dgm:t>
        <a:bodyPr/>
        <a:lstStyle/>
        <a:p>
          <a:endParaRPr lang="en-US"/>
        </a:p>
      </dgm:t>
    </dgm:pt>
    <dgm:pt modelId="{0DCC3BC5-F7AC-4766-81EF-7483032C3131}" type="pres">
      <dgm:prSet presAssocID="{BDDBC3D4-BC28-4B11-BED5-113E6CFFA773}" presName="parTrans" presStyleCnt="0"/>
      <dgm:spPr/>
    </dgm:pt>
    <dgm:pt modelId="{601E456C-DAB2-4CE5-B21F-ED56FF3D89CD}" type="pres">
      <dgm:prSet presAssocID="{0F6B96A4-32C2-4718-A9F6-00AB720ABB6D}" presName="node" presStyleLbl="alignAccFollow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249AF-ECD5-444A-90B5-96C24982C236}" type="pres">
      <dgm:prSet presAssocID="{8FABB069-1879-4CDF-9164-14781ED70EC9}" presName="sibTrans" presStyleCnt="0"/>
      <dgm:spPr/>
    </dgm:pt>
    <dgm:pt modelId="{DCB892E1-18D4-4D96-B448-950352F62404}" type="pres">
      <dgm:prSet presAssocID="{69F76C47-984F-4E99-B89E-EE9168E44356}" presName="node" presStyleLbl="alignAccFollow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A8DBFF-20D3-4471-9FF7-2D5651CB08ED}" type="pres">
      <dgm:prSet presAssocID="{D9052A7D-CE53-4AF8-B109-5C126425453E}" presName="vSp" presStyleCnt="0"/>
      <dgm:spPr/>
    </dgm:pt>
    <dgm:pt modelId="{336440AD-FFC8-4563-BC36-7C8E1975F134}" type="pres">
      <dgm:prSet presAssocID="{03D9E00B-B970-4475-9F15-D070554A984C}" presName="horFlow" presStyleCnt="0"/>
      <dgm:spPr/>
    </dgm:pt>
    <dgm:pt modelId="{4E06CB81-36C2-40AE-889A-DF2B81BBDA36}" type="pres">
      <dgm:prSet presAssocID="{03D9E00B-B970-4475-9F15-D070554A984C}" presName="bigChev" presStyleLbl="node1" presStyleIdx="2" presStyleCnt="5"/>
      <dgm:spPr/>
      <dgm:t>
        <a:bodyPr/>
        <a:lstStyle/>
        <a:p>
          <a:endParaRPr lang="en-US"/>
        </a:p>
      </dgm:t>
    </dgm:pt>
    <dgm:pt modelId="{98ED09D8-7981-464C-B5F0-08E1B45D4699}" type="pres">
      <dgm:prSet presAssocID="{B19C10B3-1B82-4BC0-A27E-0F0772E07692}" presName="parTrans" presStyleCnt="0"/>
      <dgm:spPr/>
    </dgm:pt>
    <dgm:pt modelId="{6A5B492A-0BE2-4D99-BD30-0C231229BAA1}" type="pres">
      <dgm:prSet presAssocID="{64222A1C-D186-4AF9-8392-663DDA341EE3}" presName="node" presStyleLbl="alignAccFollow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F5D2E-2C5A-4EF2-9D53-6AA0450D9379}" type="pres">
      <dgm:prSet presAssocID="{880430F0-FA6B-4A16-98B9-FD0DD1928961}" presName="sibTrans" presStyleCnt="0"/>
      <dgm:spPr/>
    </dgm:pt>
    <dgm:pt modelId="{022B9A27-8B3A-444F-AFA1-250564CD8216}" type="pres">
      <dgm:prSet presAssocID="{43006A74-502D-4B0B-A59F-342E59ABD0DE}" presName="node" presStyleLbl="alignAccFollow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CFC3C-DC5A-4B97-A938-9A6D3F95A0BF}" type="pres">
      <dgm:prSet presAssocID="{B485EDE2-AE9D-4B6C-9FE4-CC0C5CFEAB0F}" presName="sibTrans" presStyleCnt="0"/>
      <dgm:spPr/>
    </dgm:pt>
    <dgm:pt modelId="{BCEFC991-E9F2-4784-AB13-84F7AF5C67E1}" type="pres">
      <dgm:prSet presAssocID="{53D6B966-F133-4C6A-A7F3-8B213C32C985}" presName="node" presStyleLbl="alignAccFollow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4ED34-6ADB-46DD-B01B-78CD3A5BD9CD}" type="pres">
      <dgm:prSet presAssocID="{5B6AD632-6499-4CD5-B7F2-D34701781B07}" presName="sibTrans" presStyleCnt="0"/>
      <dgm:spPr/>
    </dgm:pt>
    <dgm:pt modelId="{D5DD1597-0E1E-46DF-99CB-3762660B536E}" type="pres">
      <dgm:prSet presAssocID="{D815FA35-3405-4C68-90E2-F2ADC6FC0D78}" presName="node" presStyleLbl="alignAccFollow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AAB3F-F570-4640-AE4C-CF47B5BC8704}" type="pres">
      <dgm:prSet presAssocID="{03D9E00B-B970-4475-9F15-D070554A984C}" presName="vSp" presStyleCnt="0"/>
      <dgm:spPr/>
    </dgm:pt>
    <dgm:pt modelId="{DD57365C-EEF9-4910-992D-0562978769ED}" type="pres">
      <dgm:prSet presAssocID="{AE8F64BB-BB1A-429C-8114-32A85531516D}" presName="horFlow" presStyleCnt="0"/>
      <dgm:spPr/>
    </dgm:pt>
    <dgm:pt modelId="{C973AAA5-7319-4128-95EE-225C2360388E}" type="pres">
      <dgm:prSet presAssocID="{AE8F64BB-BB1A-429C-8114-32A85531516D}" presName="bigChev" presStyleLbl="node1" presStyleIdx="3" presStyleCnt="5"/>
      <dgm:spPr/>
      <dgm:t>
        <a:bodyPr/>
        <a:lstStyle/>
        <a:p>
          <a:endParaRPr lang="en-US"/>
        </a:p>
      </dgm:t>
    </dgm:pt>
    <dgm:pt modelId="{C005D3A9-6B3C-49BA-A919-D6F21326722C}" type="pres">
      <dgm:prSet presAssocID="{1074EDEC-DEEC-4134-A7EA-539CB15CB2BA}" presName="parTrans" presStyleCnt="0"/>
      <dgm:spPr/>
    </dgm:pt>
    <dgm:pt modelId="{B0355BDD-C4AC-4D34-BA4C-F0AE42401DE8}" type="pres">
      <dgm:prSet presAssocID="{A81B9CD5-B036-40CC-ABB4-E5B72BF54898}" presName="node" presStyleLbl="alignAccFollow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5E567-406A-47E3-A574-D784D46E4492}" type="pres">
      <dgm:prSet presAssocID="{382A08AE-6E21-4FDB-94CF-4E97CABFA928}" presName="sibTrans" presStyleCnt="0"/>
      <dgm:spPr/>
    </dgm:pt>
    <dgm:pt modelId="{80BF64CD-711D-4038-A0D9-C0B9D83D6F48}" type="pres">
      <dgm:prSet presAssocID="{AF369B7B-C65D-491D-9C7F-67FE8DF8E555}" presName="node" presStyleLbl="alignAccFollowNode1" presStyleIdx="10" presStyleCnt="14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4C2B-9656-4374-AAE7-CEB0FA92D9EB}" type="pres">
      <dgm:prSet presAssocID="{AE8F64BB-BB1A-429C-8114-32A85531516D}" presName="vSp" presStyleCnt="0"/>
      <dgm:spPr/>
    </dgm:pt>
    <dgm:pt modelId="{E53967D9-209C-4262-A22F-8FCD82CCF4D6}" type="pres">
      <dgm:prSet presAssocID="{8AA07B36-E351-49F3-9F69-B6256290D4D9}" presName="horFlow" presStyleCnt="0"/>
      <dgm:spPr/>
    </dgm:pt>
    <dgm:pt modelId="{1E8BDA52-9110-4103-8377-930A04D6F893}" type="pres">
      <dgm:prSet presAssocID="{8AA07B36-E351-49F3-9F69-B6256290D4D9}" presName="bigChev" presStyleLbl="node1" presStyleIdx="4" presStyleCnt="5"/>
      <dgm:spPr/>
      <dgm:t>
        <a:bodyPr/>
        <a:lstStyle/>
        <a:p>
          <a:endParaRPr lang="en-US"/>
        </a:p>
      </dgm:t>
    </dgm:pt>
    <dgm:pt modelId="{BD5BF3AF-2C77-46DE-9A4E-15B7D1C05761}" type="pres">
      <dgm:prSet presAssocID="{FC7257E8-4175-404E-B518-73EC48E13242}" presName="parTrans" presStyleCnt="0"/>
      <dgm:spPr/>
    </dgm:pt>
    <dgm:pt modelId="{D8B49D8F-DF22-4169-971F-3DB753589CEE}" type="pres">
      <dgm:prSet presAssocID="{80C40093-2808-4F60-8259-4F4B37BA23A7}" presName="node" presStyleLbl="alignAccFollow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B1A03-F28F-4634-9E32-FB4406183EDA}" type="pres">
      <dgm:prSet presAssocID="{42A99C6D-A87D-4BEC-A002-FBF0D1D16F98}" presName="sibTrans" presStyleCnt="0"/>
      <dgm:spPr/>
    </dgm:pt>
    <dgm:pt modelId="{D5EC1789-D90D-47EB-89C7-8885B45FB1DC}" type="pres">
      <dgm:prSet presAssocID="{7D91330B-7CEF-4698-BC0E-13E041FAEB13}" presName="node" presStyleLbl="alignAccFollow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C05631-81BE-4F3C-82A9-A39565CFE315}" type="pres">
      <dgm:prSet presAssocID="{3C1BC961-5027-4E50-99ED-CCF8B570C50C}" presName="sibTrans" presStyleCnt="0"/>
      <dgm:spPr/>
    </dgm:pt>
    <dgm:pt modelId="{AFA0F872-54E2-4380-83D3-A674071BC3F6}" type="pres">
      <dgm:prSet presAssocID="{BDADE3C9-D69A-46E5-A6A6-4F59483BA70C}" presName="node" presStyleLbl="alignAccFollow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932AB5-C784-B345-8FB8-AD2D88992049}" type="presOf" srcId="{80C40093-2808-4F60-8259-4F4B37BA23A7}" destId="{D8B49D8F-DF22-4169-971F-3DB753589CEE}" srcOrd="0" destOrd="0" presId="urn:microsoft.com/office/officeart/2005/8/layout/lProcess3"/>
    <dgm:cxn modelId="{754691D3-5105-754B-88FE-981833388263}" type="presOf" srcId="{FC029C5D-D779-4A4E-BC02-27B32BC2D96D}" destId="{2C6933D4-51BC-4E77-8E5D-3CF5943F98F2}" srcOrd="0" destOrd="0" presId="urn:microsoft.com/office/officeart/2005/8/layout/lProcess3"/>
    <dgm:cxn modelId="{4D011A4B-25D6-2C49-A4C9-AA145A780666}" type="presOf" srcId="{AF369B7B-C65D-491D-9C7F-67FE8DF8E555}" destId="{80BF64CD-711D-4038-A0D9-C0B9D83D6F48}" srcOrd="0" destOrd="0" presId="urn:microsoft.com/office/officeart/2005/8/layout/lProcess3"/>
    <dgm:cxn modelId="{CEE57B55-E7F1-654A-A3C8-8455ABB2485C}" type="presOf" srcId="{0F6B96A4-32C2-4718-A9F6-00AB720ABB6D}" destId="{601E456C-DAB2-4CE5-B21F-ED56FF3D89CD}" srcOrd="0" destOrd="0" presId="urn:microsoft.com/office/officeart/2005/8/layout/lProcess3"/>
    <dgm:cxn modelId="{8650387B-340D-B64F-9ACC-D60FB59E5A96}" type="presOf" srcId="{69F76C47-984F-4E99-B89E-EE9168E44356}" destId="{DCB892E1-18D4-4D96-B448-950352F62404}" srcOrd="0" destOrd="0" presId="urn:microsoft.com/office/officeart/2005/8/layout/lProcess3"/>
    <dgm:cxn modelId="{F26D7767-CD17-7248-BA88-C10A266359A0}" type="presOf" srcId="{8AA07B36-E351-49F3-9F69-B6256290D4D9}" destId="{1E8BDA52-9110-4103-8377-930A04D6F893}" srcOrd="0" destOrd="0" presId="urn:microsoft.com/office/officeart/2005/8/layout/lProcess3"/>
    <dgm:cxn modelId="{C166ACB9-1E59-BB4A-BE36-B7A244797F24}" type="presOf" srcId="{D9052A7D-CE53-4AF8-B109-5C126425453E}" destId="{50521783-8706-4361-89B5-4F26CE9F747D}" srcOrd="0" destOrd="0" presId="urn:microsoft.com/office/officeart/2005/8/layout/lProcess3"/>
    <dgm:cxn modelId="{64DA471B-EE03-4BD1-B1B2-7D2E03CD145E}" srcId="{FC029C5D-D779-4A4E-BC02-27B32BC2D96D}" destId="{D9052A7D-CE53-4AF8-B109-5C126425453E}" srcOrd="1" destOrd="0" parTransId="{F4F06F56-0FD8-43BB-B08E-E9599EB84C19}" sibTransId="{1218C4DB-A93F-45DC-B79D-035A9BD84A59}"/>
    <dgm:cxn modelId="{ADC98653-F869-434E-ABE2-2ACFD81C380F}" type="presOf" srcId="{64222A1C-D186-4AF9-8392-663DDA341EE3}" destId="{6A5B492A-0BE2-4D99-BD30-0C231229BAA1}" srcOrd="0" destOrd="0" presId="urn:microsoft.com/office/officeart/2005/8/layout/lProcess3"/>
    <dgm:cxn modelId="{A223D5D3-11B2-41AE-B75B-1FD458494CD6}" srcId="{D9052A7D-CE53-4AF8-B109-5C126425453E}" destId="{0F6B96A4-32C2-4718-A9F6-00AB720ABB6D}" srcOrd="0" destOrd="0" parTransId="{BDDBC3D4-BC28-4B11-BED5-113E6CFFA773}" sibTransId="{8FABB069-1879-4CDF-9164-14781ED70EC9}"/>
    <dgm:cxn modelId="{CDE2B3C5-3695-4FE6-A46E-D729CDE9A49E}" srcId="{03D9E00B-B970-4475-9F15-D070554A984C}" destId="{64222A1C-D186-4AF9-8392-663DDA341EE3}" srcOrd="0" destOrd="0" parTransId="{B19C10B3-1B82-4BC0-A27E-0F0772E07692}" sibTransId="{880430F0-FA6B-4A16-98B9-FD0DD1928961}"/>
    <dgm:cxn modelId="{95CEB985-2726-4653-A380-F8B38D95EDF3}" srcId="{03D9E00B-B970-4475-9F15-D070554A984C}" destId="{D815FA35-3405-4C68-90E2-F2ADC6FC0D78}" srcOrd="3" destOrd="0" parTransId="{4A238B30-BDDC-4E49-AF46-54C7F1CB3B18}" sibTransId="{468CFC35-C38D-47CC-8C3A-C907C81C7931}"/>
    <dgm:cxn modelId="{77A85BD1-BACE-44D9-AE84-4EB0AE00641C}" srcId="{FC029C5D-D779-4A4E-BC02-27B32BC2D96D}" destId="{03D9E00B-B970-4475-9F15-D070554A984C}" srcOrd="2" destOrd="0" parTransId="{8850A7C0-F474-4769-A8A7-A50163AB11A7}" sibTransId="{7F10E3DD-673D-4621-99FF-7657198EAC78}"/>
    <dgm:cxn modelId="{1FA56CD1-82B9-4031-829E-4F7E955CB6B4}" srcId="{544E5CD8-0A97-4A9F-AE27-458E909C35A9}" destId="{AD71A6A7-A6A7-4B62-A8E4-A43053AE2BB4}" srcOrd="0" destOrd="0" parTransId="{5CA28FBD-8630-4F8D-9BE0-322595ED8F12}" sibTransId="{EAECEA36-FC16-4202-B40C-BAA54B08BFD7}"/>
    <dgm:cxn modelId="{EA114478-7206-47DF-A462-8FD37FD4522D}" srcId="{FC029C5D-D779-4A4E-BC02-27B32BC2D96D}" destId="{AE8F64BB-BB1A-429C-8114-32A85531516D}" srcOrd="3" destOrd="0" parTransId="{37A364AD-A27A-494A-AB0A-90B9B63EC913}" sibTransId="{29BB943D-5D9D-4422-A72B-5DE88D0BD5A0}"/>
    <dgm:cxn modelId="{8BB509B3-F4A6-0949-892D-22FAFECF92A8}" type="presOf" srcId="{BDADE3C9-D69A-46E5-A6A6-4F59483BA70C}" destId="{AFA0F872-54E2-4380-83D3-A674071BC3F6}" srcOrd="0" destOrd="0" presId="urn:microsoft.com/office/officeart/2005/8/layout/lProcess3"/>
    <dgm:cxn modelId="{9EF12EE9-FE80-4E0A-9C01-839505BF53A3}" srcId="{544E5CD8-0A97-4A9F-AE27-458E909C35A9}" destId="{08CF0578-5169-456E-99BD-50F4EF476ABC}" srcOrd="1" destOrd="0" parTransId="{AAF6EE4D-888D-4166-8E67-54998EFCF735}" sibTransId="{5428EAF5-EA91-4CF7-973F-620497756655}"/>
    <dgm:cxn modelId="{543FDA44-F617-724B-AD2E-DC8F176D9E0A}" type="presOf" srcId="{08CF0578-5169-456E-99BD-50F4EF476ABC}" destId="{01367E3F-42A6-4312-AAAE-88B7C170FD81}" srcOrd="0" destOrd="0" presId="urn:microsoft.com/office/officeart/2005/8/layout/lProcess3"/>
    <dgm:cxn modelId="{7185BD75-E26A-9A46-9616-4ED5515DD68F}" type="presOf" srcId="{A81B9CD5-B036-40CC-ABB4-E5B72BF54898}" destId="{B0355BDD-C4AC-4D34-BA4C-F0AE42401DE8}" srcOrd="0" destOrd="0" presId="urn:microsoft.com/office/officeart/2005/8/layout/lProcess3"/>
    <dgm:cxn modelId="{D02DAC9E-0CCF-4B5E-9F8B-013B43519FA3}" srcId="{8AA07B36-E351-49F3-9F69-B6256290D4D9}" destId="{7D91330B-7CEF-4698-BC0E-13E041FAEB13}" srcOrd="1" destOrd="0" parTransId="{02CC61BA-E03E-4032-97DD-17EC32ED9B66}" sibTransId="{3C1BC961-5027-4E50-99ED-CCF8B570C50C}"/>
    <dgm:cxn modelId="{DCEFE501-BA12-6144-9294-9B993320E7D3}" type="presOf" srcId="{53D6B966-F133-4C6A-A7F3-8B213C32C985}" destId="{BCEFC991-E9F2-4784-AB13-84F7AF5C67E1}" srcOrd="0" destOrd="0" presId="urn:microsoft.com/office/officeart/2005/8/layout/lProcess3"/>
    <dgm:cxn modelId="{297EAA4D-02ED-EE4E-B605-C27FD6C34FEC}" type="presOf" srcId="{D815FA35-3405-4C68-90E2-F2ADC6FC0D78}" destId="{D5DD1597-0E1E-46DF-99CB-3762660B536E}" srcOrd="0" destOrd="0" presId="urn:microsoft.com/office/officeart/2005/8/layout/lProcess3"/>
    <dgm:cxn modelId="{D433F317-6B67-EA4A-940C-CD5D5CF10219}" type="presOf" srcId="{AD71A6A7-A6A7-4B62-A8E4-A43053AE2BB4}" destId="{86A7282D-B2D5-46C3-A33C-51FF7DBD9438}" srcOrd="0" destOrd="0" presId="urn:microsoft.com/office/officeart/2005/8/layout/lProcess3"/>
    <dgm:cxn modelId="{23E5C82C-267F-4E1F-A3B9-65E69FBB7323}" srcId="{AE8F64BB-BB1A-429C-8114-32A85531516D}" destId="{A81B9CD5-B036-40CC-ABB4-E5B72BF54898}" srcOrd="0" destOrd="0" parTransId="{1074EDEC-DEEC-4134-A7EA-539CB15CB2BA}" sibTransId="{382A08AE-6E21-4FDB-94CF-4E97CABFA928}"/>
    <dgm:cxn modelId="{DA0F4EDB-5D2E-4059-ABF3-72EFB24CFB04}" srcId="{8AA07B36-E351-49F3-9F69-B6256290D4D9}" destId="{80C40093-2808-4F60-8259-4F4B37BA23A7}" srcOrd="0" destOrd="0" parTransId="{FC7257E8-4175-404E-B518-73EC48E13242}" sibTransId="{42A99C6D-A87D-4BEC-A002-FBF0D1D16F98}"/>
    <dgm:cxn modelId="{C8707001-1DDF-8540-96E6-92C1F92009ED}" type="presOf" srcId="{7D91330B-7CEF-4698-BC0E-13E041FAEB13}" destId="{D5EC1789-D90D-47EB-89C7-8885B45FB1DC}" srcOrd="0" destOrd="0" presId="urn:microsoft.com/office/officeart/2005/8/layout/lProcess3"/>
    <dgm:cxn modelId="{72CF87EA-BBD6-C640-893D-98A668A14AC4}" type="presOf" srcId="{03D9E00B-B970-4475-9F15-D070554A984C}" destId="{4E06CB81-36C2-40AE-889A-DF2B81BBDA36}" srcOrd="0" destOrd="0" presId="urn:microsoft.com/office/officeart/2005/8/layout/lProcess3"/>
    <dgm:cxn modelId="{0F91E1BA-547F-8F46-8347-091526D9B4AD}" type="presOf" srcId="{43006A74-502D-4B0B-A59F-342E59ABD0DE}" destId="{022B9A27-8B3A-444F-AFA1-250564CD8216}" srcOrd="0" destOrd="0" presId="urn:microsoft.com/office/officeart/2005/8/layout/lProcess3"/>
    <dgm:cxn modelId="{42A8350E-FEA8-48D8-91C4-153001115118}" srcId="{D9052A7D-CE53-4AF8-B109-5C126425453E}" destId="{69F76C47-984F-4E99-B89E-EE9168E44356}" srcOrd="1" destOrd="0" parTransId="{C63698B8-C86B-4CC0-9CED-9C542C50F464}" sibTransId="{05A19E4C-C488-42F5-B1F2-C784C82C147C}"/>
    <dgm:cxn modelId="{73FCC61C-F744-4BEC-A3B3-AAF4BC818B94}" srcId="{03D9E00B-B970-4475-9F15-D070554A984C}" destId="{43006A74-502D-4B0B-A59F-342E59ABD0DE}" srcOrd="1" destOrd="0" parTransId="{4BDC69C1-18CE-4B41-80C8-3F98373FE8F0}" sibTransId="{B485EDE2-AE9D-4B6C-9FE4-CC0C5CFEAB0F}"/>
    <dgm:cxn modelId="{E335E917-251D-41ED-B6E0-158ED3CFB381}" srcId="{AE8F64BB-BB1A-429C-8114-32A85531516D}" destId="{AF369B7B-C65D-491D-9C7F-67FE8DF8E555}" srcOrd="1" destOrd="0" parTransId="{AB0FFDB5-8E98-427F-B445-3CF8A0C2357A}" sibTransId="{7917CC8C-F744-412C-865E-C65739847222}"/>
    <dgm:cxn modelId="{B7600279-E7DF-41CE-B671-C827A41FE91E}" srcId="{544E5CD8-0A97-4A9F-AE27-458E909C35A9}" destId="{A59A0D5F-088C-449B-9860-EE29287938B6}" srcOrd="2" destOrd="0" parTransId="{7794757C-30A9-465B-A1B0-CB9F77BBF02D}" sibTransId="{41A24670-0A1A-4AEF-8388-D936C6E0BB5E}"/>
    <dgm:cxn modelId="{F48C9B45-0D43-5F4C-AE92-3B26E6BF4800}" type="presOf" srcId="{A59A0D5F-088C-449B-9860-EE29287938B6}" destId="{FF412730-DB14-4AA9-8209-8E4322D790A1}" srcOrd="0" destOrd="0" presId="urn:microsoft.com/office/officeart/2005/8/layout/lProcess3"/>
    <dgm:cxn modelId="{2A4DDBED-97E3-4D40-A749-560E9BB7023E}" srcId="{FC029C5D-D779-4A4E-BC02-27B32BC2D96D}" destId="{544E5CD8-0A97-4A9F-AE27-458E909C35A9}" srcOrd="0" destOrd="0" parTransId="{09A2E0CE-08F4-4197-B696-649CCB9CBF0B}" sibTransId="{D6416F25-99A3-4860-8320-16213597110A}"/>
    <dgm:cxn modelId="{5537DA43-04A5-3F4E-B3EF-802C0E6628F0}" type="presOf" srcId="{AE8F64BB-BB1A-429C-8114-32A85531516D}" destId="{C973AAA5-7319-4128-95EE-225C2360388E}" srcOrd="0" destOrd="0" presId="urn:microsoft.com/office/officeart/2005/8/layout/lProcess3"/>
    <dgm:cxn modelId="{BC680A78-63B0-467D-AA0C-7441900C4847}" srcId="{8AA07B36-E351-49F3-9F69-B6256290D4D9}" destId="{BDADE3C9-D69A-46E5-A6A6-4F59483BA70C}" srcOrd="2" destOrd="0" parTransId="{654F0B0C-853F-4C46-A070-40823DB0BE61}" sibTransId="{A207007E-E4CF-4692-8B05-5B5485D03B7A}"/>
    <dgm:cxn modelId="{542BBD8A-DA39-40C5-B70C-45875779BFFD}" srcId="{FC029C5D-D779-4A4E-BC02-27B32BC2D96D}" destId="{8AA07B36-E351-49F3-9F69-B6256290D4D9}" srcOrd="4" destOrd="0" parTransId="{5C274225-CA81-41B0-B99C-9DE826F738DF}" sibTransId="{2FB001F4-65EA-475B-B652-A3F748D2E425}"/>
    <dgm:cxn modelId="{400CF96F-7803-4FEB-BD57-549A5932014F}" srcId="{03D9E00B-B970-4475-9F15-D070554A984C}" destId="{53D6B966-F133-4C6A-A7F3-8B213C32C985}" srcOrd="2" destOrd="0" parTransId="{F8E62ED9-96B3-4B44-A4F2-B64EEB8DC766}" sibTransId="{5B6AD632-6499-4CD5-B7F2-D34701781B07}"/>
    <dgm:cxn modelId="{A9973F24-AAAD-C949-9DDC-D925BE9FBA21}" type="presOf" srcId="{544E5CD8-0A97-4A9F-AE27-458E909C35A9}" destId="{E9746AA1-E86E-4D09-9A88-72C499868039}" srcOrd="0" destOrd="0" presId="urn:microsoft.com/office/officeart/2005/8/layout/lProcess3"/>
    <dgm:cxn modelId="{31516F2A-170C-1C4E-90BA-F5D57932754F}" type="presParOf" srcId="{2C6933D4-51BC-4E77-8E5D-3CF5943F98F2}" destId="{C8556967-E128-495D-9651-98CDE92C986E}" srcOrd="0" destOrd="0" presId="urn:microsoft.com/office/officeart/2005/8/layout/lProcess3"/>
    <dgm:cxn modelId="{8749CD9F-EC2C-A242-8540-0CDD4C203CDB}" type="presParOf" srcId="{C8556967-E128-495D-9651-98CDE92C986E}" destId="{E9746AA1-E86E-4D09-9A88-72C499868039}" srcOrd="0" destOrd="0" presId="urn:microsoft.com/office/officeart/2005/8/layout/lProcess3"/>
    <dgm:cxn modelId="{6075A018-BADA-9649-8A54-63C006F9BDE6}" type="presParOf" srcId="{C8556967-E128-495D-9651-98CDE92C986E}" destId="{B41669A6-5888-4FFE-A1C8-6D3C087A5281}" srcOrd="1" destOrd="0" presId="urn:microsoft.com/office/officeart/2005/8/layout/lProcess3"/>
    <dgm:cxn modelId="{377CE593-FEF6-4B46-A222-3DB158277A9C}" type="presParOf" srcId="{C8556967-E128-495D-9651-98CDE92C986E}" destId="{86A7282D-B2D5-46C3-A33C-51FF7DBD9438}" srcOrd="2" destOrd="0" presId="urn:microsoft.com/office/officeart/2005/8/layout/lProcess3"/>
    <dgm:cxn modelId="{995FC523-3FB0-F64B-97D9-5273203161DF}" type="presParOf" srcId="{C8556967-E128-495D-9651-98CDE92C986E}" destId="{8D6708B8-7A2F-45E0-9459-7F3F1990E25E}" srcOrd="3" destOrd="0" presId="urn:microsoft.com/office/officeart/2005/8/layout/lProcess3"/>
    <dgm:cxn modelId="{3B3E9AB4-9C85-2846-90FA-4833DB37D824}" type="presParOf" srcId="{C8556967-E128-495D-9651-98CDE92C986E}" destId="{01367E3F-42A6-4312-AAAE-88B7C170FD81}" srcOrd="4" destOrd="0" presId="urn:microsoft.com/office/officeart/2005/8/layout/lProcess3"/>
    <dgm:cxn modelId="{D6D78A03-080B-E244-B6B5-AFBABD1BAEA4}" type="presParOf" srcId="{C8556967-E128-495D-9651-98CDE92C986E}" destId="{3B1D9EE0-6D3E-43AE-9CF8-75B665AC1778}" srcOrd="5" destOrd="0" presId="urn:microsoft.com/office/officeart/2005/8/layout/lProcess3"/>
    <dgm:cxn modelId="{0FB4D988-D793-B443-987C-183118EDA17A}" type="presParOf" srcId="{C8556967-E128-495D-9651-98CDE92C986E}" destId="{FF412730-DB14-4AA9-8209-8E4322D790A1}" srcOrd="6" destOrd="0" presId="urn:microsoft.com/office/officeart/2005/8/layout/lProcess3"/>
    <dgm:cxn modelId="{155B9CDB-D350-6148-8678-6631D4EA3A33}" type="presParOf" srcId="{2C6933D4-51BC-4E77-8E5D-3CF5943F98F2}" destId="{FB568D8B-7D7D-4B8A-B1AD-1711319A0F6F}" srcOrd="1" destOrd="0" presId="urn:microsoft.com/office/officeart/2005/8/layout/lProcess3"/>
    <dgm:cxn modelId="{AD4F7C17-7BB3-234C-8C3E-A61CF8F49EA3}" type="presParOf" srcId="{2C6933D4-51BC-4E77-8E5D-3CF5943F98F2}" destId="{CDF4B517-CD58-4D12-8081-BD749147D90B}" srcOrd="2" destOrd="0" presId="urn:microsoft.com/office/officeart/2005/8/layout/lProcess3"/>
    <dgm:cxn modelId="{A475042E-C409-D840-94CE-7C566AB03A8A}" type="presParOf" srcId="{CDF4B517-CD58-4D12-8081-BD749147D90B}" destId="{50521783-8706-4361-89B5-4F26CE9F747D}" srcOrd="0" destOrd="0" presId="urn:microsoft.com/office/officeart/2005/8/layout/lProcess3"/>
    <dgm:cxn modelId="{61B9EB7E-B390-D549-B09B-98B18A850A71}" type="presParOf" srcId="{CDF4B517-CD58-4D12-8081-BD749147D90B}" destId="{0DCC3BC5-F7AC-4766-81EF-7483032C3131}" srcOrd="1" destOrd="0" presId="urn:microsoft.com/office/officeart/2005/8/layout/lProcess3"/>
    <dgm:cxn modelId="{4AE0A6F9-9AC1-BF46-95F7-CBBE8179CE0C}" type="presParOf" srcId="{CDF4B517-CD58-4D12-8081-BD749147D90B}" destId="{601E456C-DAB2-4CE5-B21F-ED56FF3D89CD}" srcOrd="2" destOrd="0" presId="urn:microsoft.com/office/officeart/2005/8/layout/lProcess3"/>
    <dgm:cxn modelId="{BF8AE921-068F-6743-ADA6-B0028AA50136}" type="presParOf" srcId="{CDF4B517-CD58-4D12-8081-BD749147D90B}" destId="{8D6249AF-ECD5-444A-90B5-96C24982C236}" srcOrd="3" destOrd="0" presId="urn:microsoft.com/office/officeart/2005/8/layout/lProcess3"/>
    <dgm:cxn modelId="{401F6F56-5203-774E-956B-83C09D46C20E}" type="presParOf" srcId="{CDF4B517-CD58-4D12-8081-BD749147D90B}" destId="{DCB892E1-18D4-4D96-B448-950352F62404}" srcOrd="4" destOrd="0" presId="urn:microsoft.com/office/officeart/2005/8/layout/lProcess3"/>
    <dgm:cxn modelId="{908D078E-F2CF-9344-B884-74071F05EFC6}" type="presParOf" srcId="{2C6933D4-51BC-4E77-8E5D-3CF5943F98F2}" destId="{C5A8DBFF-20D3-4471-9FF7-2D5651CB08ED}" srcOrd="3" destOrd="0" presId="urn:microsoft.com/office/officeart/2005/8/layout/lProcess3"/>
    <dgm:cxn modelId="{870E075F-974F-544B-A737-074F490C64F5}" type="presParOf" srcId="{2C6933D4-51BC-4E77-8E5D-3CF5943F98F2}" destId="{336440AD-FFC8-4563-BC36-7C8E1975F134}" srcOrd="4" destOrd="0" presId="urn:microsoft.com/office/officeart/2005/8/layout/lProcess3"/>
    <dgm:cxn modelId="{81CA6D3D-762F-0B45-973B-D287D11F1F6D}" type="presParOf" srcId="{336440AD-FFC8-4563-BC36-7C8E1975F134}" destId="{4E06CB81-36C2-40AE-889A-DF2B81BBDA36}" srcOrd="0" destOrd="0" presId="urn:microsoft.com/office/officeart/2005/8/layout/lProcess3"/>
    <dgm:cxn modelId="{ABF3F63D-0701-5147-A446-4EEFF45BD5D0}" type="presParOf" srcId="{336440AD-FFC8-4563-BC36-7C8E1975F134}" destId="{98ED09D8-7981-464C-B5F0-08E1B45D4699}" srcOrd="1" destOrd="0" presId="urn:microsoft.com/office/officeart/2005/8/layout/lProcess3"/>
    <dgm:cxn modelId="{357CE808-9510-7142-B842-EA95ACD9393B}" type="presParOf" srcId="{336440AD-FFC8-4563-BC36-7C8E1975F134}" destId="{6A5B492A-0BE2-4D99-BD30-0C231229BAA1}" srcOrd="2" destOrd="0" presId="urn:microsoft.com/office/officeart/2005/8/layout/lProcess3"/>
    <dgm:cxn modelId="{2FCFFED3-2928-CF47-8606-9E40E4E9251C}" type="presParOf" srcId="{336440AD-FFC8-4563-BC36-7C8E1975F134}" destId="{046F5D2E-2C5A-4EF2-9D53-6AA0450D9379}" srcOrd="3" destOrd="0" presId="urn:microsoft.com/office/officeart/2005/8/layout/lProcess3"/>
    <dgm:cxn modelId="{BBF6FCF3-BAD9-1744-B38B-74004038CF11}" type="presParOf" srcId="{336440AD-FFC8-4563-BC36-7C8E1975F134}" destId="{022B9A27-8B3A-444F-AFA1-250564CD8216}" srcOrd="4" destOrd="0" presId="urn:microsoft.com/office/officeart/2005/8/layout/lProcess3"/>
    <dgm:cxn modelId="{E95F75CA-6314-E842-B5DF-1AD559351386}" type="presParOf" srcId="{336440AD-FFC8-4563-BC36-7C8E1975F134}" destId="{379CFC3C-DC5A-4B97-A938-9A6D3F95A0BF}" srcOrd="5" destOrd="0" presId="urn:microsoft.com/office/officeart/2005/8/layout/lProcess3"/>
    <dgm:cxn modelId="{7E1CC97A-220B-CA47-BF0B-9B2614F546C1}" type="presParOf" srcId="{336440AD-FFC8-4563-BC36-7C8E1975F134}" destId="{BCEFC991-E9F2-4784-AB13-84F7AF5C67E1}" srcOrd="6" destOrd="0" presId="urn:microsoft.com/office/officeart/2005/8/layout/lProcess3"/>
    <dgm:cxn modelId="{3E44C0A5-06EC-CF41-AADF-A8FD09249EBF}" type="presParOf" srcId="{336440AD-FFC8-4563-BC36-7C8E1975F134}" destId="{AC04ED34-6ADB-46DD-B01B-78CD3A5BD9CD}" srcOrd="7" destOrd="0" presId="urn:microsoft.com/office/officeart/2005/8/layout/lProcess3"/>
    <dgm:cxn modelId="{FF0F2D71-5A01-8A4E-A2A8-43518E80642E}" type="presParOf" srcId="{336440AD-FFC8-4563-BC36-7C8E1975F134}" destId="{D5DD1597-0E1E-46DF-99CB-3762660B536E}" srcOrd="8" destOrd="0" presId="urn:microsoft.com/office/officeart/2005/8/layout/lProcess3"/>
    <dgm:cxn modelId="{FAA43F79-012B-7C4C-A0C1-7005DBDB7EAE}" type="presParOf" srcId="{2C6933D4-51BC-4E77-8E5D-3CF5943F98F2}" destId="{F3CAAB3F-F570-4640-AE4C-CF47B5BC8704}" srcOrd="5" destOrd="0" presId="urn:microsoft.com/office/officeart/2005/8/layout/lProcess3"/>
    <dgm:cxn modelId="{6B22809B-A2E2-EF47-9505-2E0C9359A54D}" type="presParOf" srcId="{2C6933D4-51BC-4E77-8E5D-3CF5943F98F2}" destId="{DD57365C-EEF9-4910-992D-0562978769ED}" srcOrd="6" destOrd="0" presId="urn:microsoft.com/office/officeart/2005/8/layout/lProcess3"/>
    <dgm:cxn modelId="{E08B664E-8487-C549-AE60-4B66BA06927C}" type="presParOf" srcId="{DD57365C-EEF9-4910-992D-0562978769ED}" destId="{C973AAA5-7319-4128-95EE-225C2360388E}" srcOrd="0" destOrd="0" presId="urn:microsoft.com/office/officeart/2005/8/layout/lProcess3"/>
    <dgm:cxn modelId="{941DA6F3-C02C-7444-BD08-824A58DE6438}" type="presParOf" srcId="{DD57365C-EEF9-4910-992D-0562978769ED}" destId="{C005D3A9-6B3C-49BA-A919-D6F21326722C}" srcOrd="1" destOrd="0" presId="urn:microsoft.com/office/officeart/2005/8/layout/lProcess3"/>
    <dgm:cxn modelId="{B0393AB8-D2FF-1A43-9677-352A056E3EBB}" type="presParOf" srcId="{DD57365C-EEF9-4910-992D-0562978769ED}" destId="{B0355BDD-C4AC-4D34-BA4C-F0AE42401DE8}" srcOrd="2" destOrd="0" presId="urn:microsoft.com/office/officeart/2005/8/layout/lProcess3"/>
    <dgm:cxn modelId="{AFAFA158-1B82-7A40-8467-3979759ED9FE}" type="presParOf" srcId="{DD57365C-EEF9-4910-992D-0562978769ED}" destId="{34E5E567-406A-47E3-A574-D784D46E4492}" srcOrd="3" destOrd="0" presId="urn:microsoft.com/office/officeart/2005/8/layout/lProcess3"/>
    <dgm:cxn modelId="{6B07532F-0DF8-3547-82E4-905626A9A4FA}" type="presParOf" srcId="{DD57365C-EEF9-4910-992D-0562978769ED}" destId="{80BF64CD-711D-4038-A0D9-C0B9D83D6F48}" srcOrd="4" destOrd="0" presId="urn:microsoft.com/office/officeart/2005/8/layout/lProcess3"/>
    <dgm:cxn modelId="{F66016F1-00ED-3C40-85B1-B2DF58AF1DE5}" type="presParOf" srcId="{2C6933D4-51BC-4E77-8E5D-3CF5943F98F2}" destId="{53A64C2B-9656-4374-AAE7-CEB0FA92D9EB}" srcOrd="7" destOrd="0" presId="urn:microsoft.com/office/officeart/2005/8/layout/lProcess3"/>
    <dgm:cxn modelId="{B811F106-1FB9-1140-83C9-65033148B9A3}" type="presParOf" srcId="{2C6933D4-51BC-4E77-8E5D-3CF5943F98F2}" destId="{E53967D9-209C-4262-A22F-8FCD82CCF4D6}" srcOrd="8" destOrd="0" presId="urn:microsoft.com/office/officeart/2005/8/layout/lProcess3"/>
    <dgm:cxn modelId="{8CF11B02-E8DF-C34E-8F8A-E559E42A3943}" type="presParOf" srcId="{E53967D9-209C-4262-A22F-8FCD82CCF4D6}" destId="{1E8BDA52-9110-4103-8377-930A04D6F893}" srcOrd="0" destOrd="0" presId="urn:microsoft.com/office/officeart/2005/8/layout/lProcess3"/>
    <dgm:cxn modelId="{2809F774-4F81-C04D-941B-A8DA7B517846}" type="presParOf" srcId="{E53967D9-209C-4262-A22F-8FCD82CCF4D6}" destId="{BD5BF3AF-2C77-46DE-9A4E-15B7D1C05761}" srcOrd="1" destOrd="0" presId="urn:microsoft.com/office/officeart/2005/8/layout/lProcess3"/>
    <dgm:cxn modelId="{F4001B01-1A1F-C148-B254-0CC7A29D7B54}" type="presParOf" srcId="{E53967D9-209C-4262-A22F-8FCD82CCF4D6}" destId="{D8B49D8F-DF22-4169-971F-3DB753589CEE}" srcOrd="2" destOrd="0" presId="urn:microsoft.com/office/officeart/2005/8/layout/lProcess3"/>
    <dgm:cxn modelId="{21039430-EBD6-6B4C-96EC-FA6754B877F8}" type="presParOf" srcId="{E53967D9-209C-4262-A22F-8FCD82CCF4D6}" destId="{D49B1A03-F28F-4634-9E32-FB4406183EDA}" srcOrd="3" destOrd="0" presId="urn:microsoft.com/office/officeart/2005/8/layout/lProcess3"/>
    <dgm:cxn modelId="{208634F5-2A02-104D-80C0-CA735FA8FA91}" type="presParOf" srcId="{E53967D9-209C-4262-A22F-8FCD82CCF4D6}" destId="{D5EC1789-D90D-47EB-89C7-8885B45FB1DC}" srcOrd="4" destOrd="0" presId="urn:microsoft.com/office/officeart/2005/8/layout/lProcess3"/>
    <dgm:cxn modelId="{BD0B3040-B069-844E-AB34-76102642CF57}" type="presParOf" srcId="{E53967D9-209C-4262-A22F-8FCD82CCF4D6}" destId="{70C05631-81BE-4F3C-82A9-A39565CFE315}" srcOrd="5" destOrd="0" presId="urn:microsoft.com/office/officeart/2005/8/layout/lProcess3"/>
    <dgm:cxn modelId="{35117A79-A85D-E24D-9532-4182A413AE54}" type="presParOf" srcId="{E53967D9-209C-4262-A22F-8FCD82CCF4D6}" destId="{AFA0F872-54E2-4380-83D3-A674071BC3F6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46AA1-E86E-4D09-9A88-72C499868039}">
      <dsp:nvSpPr>
        <dsp:cNvPr id="0" name=""/>
        <dsp:cNvSpPr/>
      </dsp:nvSpPr>
      <dsp:spPr>
        <a:xfrm>
          <a:off x="1099640" y="1912"/>
          <a:ext cx="1559904" cy="623961"/>
        </a:xfrm>
        <a:prstGeom prst="chevron">
          <a:avLst/>
        </a:prstGeom>
        <a:solidFill>
          <a:srgbClr val="00659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Initial Packet Processing</a:t>
          </a:r>
          <a:endParaRPr lang="en-US" sz="11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1621" y="1912"/>
        <a:ext cx="935943" cy="623961"/>
      </dsp:txXfrm>
    </dsp:sp>
    <dsp:sp modelId="{86A7282D-B2D5-46C3-A33C-51FF7DBD9438}">
      <dsp:nvSpPr>
        <dsp:cNvPr id="0" name=""/>
        <dsp:cNvSpPr/>
      </dsp:nvSpPr>
      <dsp:spPr>
        <a:xfrm>
          <a:off x="2456757" y="54948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Source Zone/ Address/ User-ID</a:t>
          </a:r>
        </a:p>
      </dsp:txBody>
      <dsp:txXfrm>
        <a:off x="2715701" y="54948"/>
        <a:ext cx="776832" cy="517888"/>
      </dsp:txXfrm>
    </dsp:sp>
    <dsp:sp modelId="{01367E3F-42A6-4312-AAAE-88B7C170FD81}">
      <dsp:nvSpPr>
        <dsp:cNvPr id="0" name=""/>
        <dsp:cNvSpPr/>
      </dsp:nvSpPr>
      <dsp:spPr>
        <a:xfrm>
          <a:off x="3570217" y="54948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PBF/ Forwarding Lookup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9161" y="54948"/>
        <a:ext cx="776832" cy="517888"/>
      </dsp:txXfrm>
    </dsp:sp>
    <dsp:sp modelId="{FF412730-DB14-4AA9-8209-8E4322D790A1}">
      <dsp:nvSpPr>
        <dsp:cNvPr id="0" name=""/>
        <dsp:cNvSpPr/>
      </dsp:nvSpPr>
      <dsp:spPr>
        <a:xfrm>
          <a:off x="4683670" y="54948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Destination Zone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42614" y="54948"/>
        <a:ext cx="776832" cy="517888"/>
      </dsp:txXfrm>
    </dsp:sp>
    <dsp:sp modelId="{50521783-8706-4361-89B5-4F26CE9F747D}">
      <dsp:nvSpPr>
        <dsp:cNvPr id="0" name=""/>
        <dsp:cNvSpPr/>
      </dsp:nvSpPr>
      <dsp:spPr>
        <a:xfrm>
          <a:off x="1099640" y="713228"/>
          <a:ext cx="1559904" cy="623961"/>
        </a:xfrm>
        <a:prstGeom prst="chevron">
          <a:avLst/>
        </a:prstGeom>
        <a:solidFill>
          <a:srgbClr val="00659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Security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Pre-Policy</a:t>
          </a:r>
          <a:endParaRPr lang="en-US" sz="11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1621" y="713228"/>
        <a:ext cx="935943" cy="623961"/>
      </dsp:txXfrm>
    </dsp:sp>
    <dsp:sp modelId="{601E456C-DAB2-4CE5-B21F-ED56FF3D89CD}">
      <dsp:nvSpPr>
        <dsp:cNvPr id="0" name=""/>
        <dsp:cNvSpPr/>
      </dsp:nvSpPr>
      <dsp:spPr>
        <a:xfrm>
          <a:off x="2456757" y="766265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Allowed Ports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5701" y="766265"/>
        <a:ext cx="776832" cy="517888"/>
      </dsp:txXfrm>
    </dsp:sp>
    <dsp:sp modelId="{DCB892E1-18D4-4D96-B448-950352F62404}">
      <dsp:nvSpPr>
        <dsp:cNvPr id="0" name=""/>
        <dsp:cNvSpPr/>
      </dsp:nvSpPr>
      <dsp:spPr>
        <a:xfrm>
          <a:off x="3570217" y="766265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Session Created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9161" y="766265"/>
        <a:ext cx="776832" cy="517888"/>
      </dsp:txXfrm>
    </dsp:sp>
    <dsp:sp modelId="{4E06CB81-36C2-40AE-889A-DF2B81BBDA36}">
      <dsp:nvSpPr>
        <dsp:cNvPr id="0" name=""/>
        <dsp:cNvSpPr/>
      </dsp:nvSpPr>
      <dsp:spPr>
        <a:xfrm>
          <a:off x="1099640" y="1424545"/>
          <a:ext cx="1559904" cy="623961"/>
        </a:xfrm>
        <a:prstGeom prst="chevron">
          <a:avLst/>
        </a:prstGeom>
        <a:solidFill>
          <a:srgbClr val="00659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</a:t>
          </a:r>
          <a:endParaRPr lang="en-US" sz="11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1621" y="1424545"/>
        <a:ext cx="935943" cy="623961"/>
      </dsp:txXfrm>
    </dsp:sp>
    <dsp:sp modelId="{6A5B492A-0BE2-4D99-BD30-0C231229BAA1}">
      <dsp:nvSpPr>
        <dsp:cNvPr id="0" name=""/>
        <dsp:cNvSpPr/>
      </dsp:nvSpPr>
      <dsp:spPr>
        <a:xfrm>
          <a:off x="2456757" y="1477581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for Encrypted Traffic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5701" y="1477581"/>
        <a:ext cx="776832" cy="517888"/>
      </dsp:txXfrm>
    </dsp:sp>
    <dsp:sp modelId="{022B9A27-8B3A-444F-AFA1-250564CD8216}">
      <dsp:nvSpPr>
        <dsp:cNvPr id="0" name=""/>
        <dsp:cNvSpPr/>
      </dsp:nvSpPr>
      <dsp:spPr>
        <a:xfrm>
          <a:off x="3570217" y="1477581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Decryption Policy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9161" y="1477581"/>
        <a:ext cx="776832" cy="517888"/>
      </dsp:txXfrm>
    </dsp:sp>
    <dsp:sp modelId="{BCEFC991-E9F2-4784-AB13-84F7AF5C67E1}">
      <dsp:nvSpPr>
        <dsp:cNvPr id="0" name=""/>
        <dsp:cNvSpPr/>
      </dsp:nvSpPr>
      <dsp:spPr>
        <a:xfrm>
          <a:off x="4683677" y="1477581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Application Override Policy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42621" y="1477581"/>
        <a:ext cx="776832" cy="517888"/>
      </dsp:txXfrm>
    </dsp:sp>
    <dsp:sp modelId="{D5DD1597-0E1E-46DF-99CB-3762660B536E}">
      <dsp:nvSpPr>
        <dsp:cNvPr id="0" name=""/>
        <dsp:cNvSpPr/>
      </dsp:nvSpPr>
      <dsp:spPr>
        <a:xfrm>
          <a:off x="5797137" y="1477581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App-ID/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Content-ID Labeling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56081" y="1477581"/>
        <a:ext cx="776832" cy="517888"/>
      </dsp:txXfrm>
    </dsp:sp>
    <dsp:sp modelId="{C973AAA5-7319-4128-95EE-225C2360388E}">
      <dsp:nvSpPr>
        <dsp:cNvPr id="0" name=""/>
        <dsp:cNvSpPr/>
      </dsp:nvSpPr>
      <dsp:spPr>
        <a:xfrm>
          <a:off x="1099640" y="2135861"/>
          <a:ext cx="1559904" cy="623961"/>
        </a:xfrm>
        <a:prstGeom prst="chevron">
          <a:avLst/>
        </a:prstGeom>
        <a:solidFill>
          <a:srgbClr val="00659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Security Policy</a:t>
          </a:r>
          <a:endParaRPr lang="en-US" sz="11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1621" y="2135861"/>
        <a:ext cx="935943" cy="623961"/>
      </dsp:txXfrm>
    </dsp:sp>
    <dsp:sp modelId="{B0355BDD-C4AC-4D34-BA4C-F0AE42401DE8}">
      <dsp:nvSpPr>
        <dsp:cNvPr id="0" name=""/>
        <dsp:cNvSpPr/>
      </dsp:nvSpPr>
      <dsp:spPr>
        <a:xfrm>
          <a:off x="2456757" y="2188898"/>
          <a:ext cx="1294720" cy="517888"/>
        </a:xfrm>
        <a:prstGeom prst="chevron">
          <a:avLst/>
        </a:prstGeom>
        <a:solidFill>
          <a:srgbClr val="006595">
            <a:alpha val="89804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Security Policy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5701" y="2188898"/>
        <a:ext cx="776832" cy="517888"/>
      </dsp:txXfrm>
    </dsp:sp>
    <dsp:sp modelId="{80BF64CD-711D-4038-A0D9-C0B9D83D6F48}">
      <dsp:nvSpPr>
        <dsp:cNvPr id="0" name=""/>
        <dsp:cNvSpPr/>
      </dsp:nvSpPr>
      <dsp:spPr>
        <a:xfrm>
          <a:off x="3570217" y="2188898"/>
          <a:ext cx="1294720" cy="517888"/>
        </a:xfrm>
        <a:prstGeom prst="chevron">
          <a:avLst/>
        </a:prstGeom>
        <a:solidFill>
          <a:srgbClr val="006595">
            <a:alpha val="89804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Check Security Profiles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9161" y="2188898"/>
        <a:ext cx="776832" cy="517888"/>
      </dsp:txXfrm>
    </dsp:sp>
    <dsp:sp modelId="{1E8BDA52-9110-4103-8377-930A04D6F893}">
      <dsp:nvSpPr>
        <dsp:cNvPr id="0" name=""/>
        <dsp:cNvSpPr/>
      </dsp:nvSpPr>
      <dsp:spPr>
        <a:xfrm>
          <a:off x="1099640" y="2847178"/>
          <a:ext cx="1559904" cy="623961"/>
        </a:xfrm>
        <a:prstGeom prst="chevron">
          <a:avLst/>
        </a:prstGeom>
        <a:solidFill>
          <a:srgbClr val="00659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Post Policy Processing</a:t>
          </a:r>
          <a:endParaRPr lang="en-US" sz="11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11621" y="2847178"/>
        <a:ext cx="935943" cy="623961"/>
      </dsp:txXfrm>
    </dsp:sp>
    <dsp:sp modelId="{D8B49D8F-DF22-4169-971F-3DB753589CEE}">
      <dsp:nvSpPr>
        <dsp:cNvPr id="0" name=""/>
        <dsp:cNvSpPr/>
      </dsp:nvSpPr>
      <dsp:spPr>
        <a:xfrm>
          <a:off x="2456757" y="2900214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Re-Encrypt Traffic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15701" y="2900214"/>
        <a:ext cx="776832" cy="517888"/>
      </dsp:txXfrm>
    </dsp:sp>
    <dsp:sp modelId="{D5EC1789-D90D-47EB-89C7-8885B45FB1DC}">
      <dsp:nvSpPr>
        <dsp:cNvPr id="0" name=""/>
        <dsp:cNvSpPr/>
      </dsp:nvSpPr>
      <dsp:spPr>
        <a:xfrm>
          <a:off x="3570217" y="2900214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NAT Policy Applied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29161" y="2900214"/>
        <a:ext cx="776832" cy="517888"/>
      </dsp:txXfrm>
    </dsp:sp>
    <dsp:sp modelId="{AFA0F872-54E2-4380-83D3-A674071BC3F6}">
      <dsp:nvSpPr>
        <dsp:cNvPr id="0" name=""/>
        <dsp:cNvSpPr/>
      </dsp:nvSpPr>
      <dsp:spPr>
        <a:xfrm>
          <a:off x="4683677" y="2900214"/>
          <a:ext cx="1294720" cy="517888"/>
        </a:xfrm>
        <a:prstGeom prst="chevron">
          <a:avLst/>
        </a:prstGeom>
        <a:solidFill>
          <a:srgbClr val="006595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Packet Forwarded</a:t>
          </a:r>
          <a:endParaRPr lang="en-US" sz="1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42621" y="2900214"/>
        <a:ext cx="776832" cy="51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E0D14-BD91-B947-BB27-FE5D1F6C0027}" type="datetimeFigureOut">
              <a:rPr lang="en-US" smtClean="0"/>
              <a:t>11/30/16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4EE17-88C7-804A-A878-6096EFF4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7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Palo Alto Networks firewall allows you to specify security policies based on a more accurate identification of each application seeking access to your network. Unlike traditional firewalls that identify applications only by protocol and port number, the firewall uses packet inspection and a library of application signatures to distinguish between applications that have the same protocol and port, and to identify potentially malicious applications that use nonstandard ports.</a:t>
            </a:r>
          </a:p>
          <a:p>
            <a:endParaRPr lang="en-US" dirty="0" smtClean="0"/>
          </a:p>
          <a:p>
            <a:r>
              <a:rPr lang="en-US" dirty="0" smtClean="0"/>
              <a:t>The strength of the Palo Alto Networks firewall is its Single Pass Parallel Processing™ (SP3) engine. Each of the current protection features in the device (Anti Virus, Spyware, Data Filtering and vulnerability protection) utilize the same stream-based signature format. As a result, the SP3 engine can search for all of these risks simultaneously. </a:t>
            </a:r>
          </a:p>
          <a:p>
            <a:endParaRPr lang="en-US" dirty="0" smtClean="0"/>
          </a:p>
          <a:p>
            <a:r>
              <a:rPr lang="en-US" dirty="0" smtClean="0"/>
              <a:t>The advantage of providing a stream-based engine is that the traffic is scanned as it crosses the box with a minimal amount of buffering. This speed allows you to turn on advanced features like scanning for viruses and malware without slowing down the firewall’s performance.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60338" y="0"/>
            <a:ext cx="6994525" cy="3935413"/>
          </a:xfrm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PAN-EDU-201  	                                            </a:t>
            </a:r>
            <a:r>
              <a:rPr lang="en-US" i="1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Palo Alto Networks. Confidential and Proprietary. 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Mod 1 - page </a:t>
            </a:r>
            <a:fld id="{E1868A37-018F-8B43-8C0C-36107DAB25C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5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N_PPT_16-9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PAN_PPT_16-9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 descr="PAN_PPT_template_16-9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314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0594"/>
            <a:ext cx="8094739" cy="1102519"/>
          </a:xfrm>
        </p:spPr>
        <p:txBody>
          <a:bodyPr>
            <a:noAutofit/>
          </a:bodyPr>
          <a:lstStyle>
            <a:lvl1pPr marL="0" indent="0" algn="r">
              <a:defRPr sz="3600">
                <a:solidFill>
                  <a:srgbClr val="316989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43113"/>
            <a:ext cx="8094739" cy="1314450"/>
          </a:xfrm>
        </p:spPr>
        <p:txBody>
          <a:bodyPr>
            <a:normAutofit/>
          </a:bodyPr>
          <a:lstStyle>
            <a:lvl1pPr marL="0" indent="0" algn="r">
              <a:buNone/>
              <a:defRPr sz="2200" b="0" i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690175"/>
            <a:ext cx="8377238" cy="3919927"/>
          </a:xfrm>
        </p:spPr>
        <p:txBody>
          <a:bodyPr/>
          <a:lstStyle>
            <a:lvl1pPr>
              <a:defRPr>
                <a:solidFill>
                  <a:srgbClr val="004B72"/>
                </a:solidFill>
              </a:defRPr>
            </a:lvl1pPr>
            <a:lvl2pPr>
              <a:buClrTx/>
              <a:defRPr>
                <a:solidFill>
                  <a:srgbClr val="004B72"/>
                </a:solidFill>
              </a:defRPr>
            </a:lvl2pPr>
            <a:lvl3pPr>
              <a:buClrTx/>
              <a:defRPr sz="1400">
                <a:solidFill>
                  <a:srgbClr val="004B72"/>
                </a:solidFill>
              </a:defRPr>
            </a:lvl3pPr>
            <a:lvl4pPr>
              <a:buClrTx/>
              <a:defRPr>
                <a:solidFill>
                  <a:srgbClr val="004B72"/>
                </a:solidFill>
              </a:defRPr>
            </a:lvl4pPr>
            <a:lvl5pPr>
              <a:buClrTx/>
              <a:defRPr>
                <a:solidFill>
                  <a:srgbClr val="004B7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7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16989"/>
              </a:buClr>
              <a:buFont typeface="Wingdings" charset="2"/>
              <a:buChar char="§"/>
              <a:defRPr/>
            </a:lvl1pPr>
            <a:lvl2pPr marL="690563" indent="-231775">
              <a:buClr>
                <a:srgbClr val="316989"/>
              </a:buClr>
              <a:buFont typeface="Wingdings" charset="2"/>
              <a:buChar char="§"/>
              <a:defRPr/>
            </a:lvl2pPr>
            <a:lvl3pPr marL="1081088" indent="-174625">
              <a:buClr>
                <a:srgbClr val="316989"/>
              </a:buClr>
              <a:buFont typeface="Wingdings" charset="2"/>
              <a:buChar char="§"/>
              <a:defRPr/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/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948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777" y="900113"/>
            <a:ext cx="4153023" cy="3725614"/>
          </a:xfrm>
        </p:spPr>
        <p:txBody>
          <a:bodyPr>
            <a:normAutofit/>
          </a:bodyPr>
          <a:lstStyle>
            <a:lvl1pPr marL="230188" indent="-230188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1pPr>
            <a:lvl2pPr marL="684213" indent="-228600">
              <a:buClr>
                <a:srgbClr val="316989"/>
              </a:buClr>
              <a:buFont typeface="Wingdings" charset="2"/>
              <a:buChar char="§"/>
              <a:defRPr sz="1600">
                <a:latin typeface="Arial"/>
                <a:cs typeface="Arial"/>
              </a:defRPr>
            </a:lvl2pPr>
            <a:lvl3pPr marL="1085850" indent="-171450">
              <a:buClr>
                <a:srgbClr val="316989"/>
              </a:buClr>
              <a:buFont typeface="Wingdings" charset="2"/>
              <a:buChar char="§"/>
              <a:defRPr sz="1400">
                <a:latin typeface="Arial"/>
                <a:cs typeface="Arial"/>
              </a:defRPr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134760" cy="3725614"/>
          </a:xfrm>
        </p:spPr>
        <p:txBody>
          <a:bodyPr>
            <a:normAutofit/>
          </a:bodyPr>
          <a:lstStyle>
            <a:lvl1pPr marL="230188" indent="-230188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1pPr>
            <a:lvl2pPr marL="684213" indent="-228600">
              <a:buClr>
                <a:srgbClr val="316989"/>
              </a:buClr>
              <a:buFont typeface="Wingdings" charset="2"/>
              <a:buChar char="§"/>
              <a:defRPr sz="1600">
                <a:latin typeface="Arial"/>
                <a:cs typeface="Arial"/>
              </a:defRPr>
            </a:lvl2pPr>
            <a:lvl3pPr marL="1085850" indent="-171450">
              <a:buClr>
                <a:srgbClr val="316989"/>
              </a:buClr>
              <a:buFont typeface="Wingdings" charset="2"/>
              <a:buChar char="§"/>
              <a:defRPr sz="1400">
                <a:latin typeface="Arial"/>
                <a:cs typeface="Arial"/>
              </a:defRPr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790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77" y="205979"/>
            <a:ext cx="8457041" cy="45153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777" y="757950"/>
            <a:ext cx="4154611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777" y="1237771"/>
            <a:ext cx="4154611" cy="3387956"/>
          </a:xfrm>
        </p:spPr>
        <p:txBody>
          <a:bodyPr>
            <a:normAutofit/>
          </a:bodyPr>
          <a:lstStyle>
            <a:lvl1pPr marL="230188" indent="-230188">
              <a:buClr>
                <a:srgbClr val="316989"/>
              </a:buClr>
              <a:buFont typeface="Wingdings" charset="2"/>
              <a:buChar char="§"/>
              <a:tabLst/>
              <a:defRPr sz="1800">
                <a:latin typeface="Arial"/>
                <a:cs typeface="Arial"/>
              </a:defRPr>
            </a:lvl1pPr>
            <a:lvl2pPr marL="684213" indent="-228600">
              <a:buClr>
                <a:srgbClr val="316989"/>
              </a:buClr>
              <a:buFont typeface="Wingdings" charset="2"/>
              <a:buChar char="§"/>
              <a:defRPr sz="1600">
                <a:latin typeface="Arial"/>
                <a:cs typeface="Arial"/>
              </a:defRPr>
            </a:lvl2pPr>
            <a:lvl3pPr marL="1085850" indent="-171450">
              <a:buClr>
                <a:srgbClr val="316989"/>
              </a:buClr>
              <a:buFont typeface="Wingdings" charset="2"/>
              <a:buChar char="§"/>
              <a:defRPr sz="1400">
                <a:latin typeface="Arial"/>
                <a:cs typeface="Arial"/>
              </a:defRPr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57950"/>
            <a:ext cx="4154792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37771"/>
            <a:ext cx="4154792" cy="3387956"/>
          </a:xfrm>
        </p:spPr>
        <p:txBody>
          <a:bodyPr>
            <a:normAutofit/>
          </a:bodyPr>
          <a:lstStyle>
            <a:lvl1pPr marL="230188" indent="-230188">
              <a:buClr>
                <a:srgbClr val="316989"/>
              </a:buClr>
              <a:buFont typeface="Wingdings" charset="2"/>
              <a:buChar char="§"/>
              <a:defRPr sz="1800"/>
            </a:lvl1pPr>
            <a:lvl2pPr marL="684213" indent="-228600">
              <a:buClr>
                <a:srgbClr val="316989"/>
              </a:buClr>
              <a:buFont typeface="Wingdings" charset="2"/>
              <a:buChar char="§"/>
              <a:defRPr sz="1600"/>
            </a:lvl2pPr>
            <a:lvl3pPr marL="1085850" indent="-171450">
              <a:buClr>
                <a:srgbClr val="316989"/>
              </a:buClr>
              <a:buFont typeface="Wingdings" charset="2"/>
              <a:buChar char="§"/>
              <a:defRPr sz="1400"/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 sz="1800"/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96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77" y="2344890"/>
            <a:ext cx="8440183" cy="4537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4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N_PPT_template3_16-9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3144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690175"/>
            <a:ext cx="8377238" cy="3919927"/>
          </a:xfrm>
        </p:spPr>
        <p:txBody>
          <a:bodyPr/>
          <a:lstStyle>
            <a:lvl1pPr>
              <a:defRPr>
                <a:solidFill>
                  <a:srgbClr val="004B72"/>
                </a:solidFill>
              </a:defRPr>
            </a:lvl1pPr>
            <a:lvl2pPr>
              <a:buClrTx/>
              <a:defRPr>
                <a:solidFill>
                  <a:srgbClr val="004B72"/>
                </a:solidFill>
              </a:defRPr>
            </a:lvl2pPr>
            <a:lvl3pPr>
              <a:buClrTx/>
              <a:defRPr sz="1400">
                <a:solidFill>
                  <a:srgbClr val="004B72"/>
                </a:solidFill>
              </a:defRPr>
            </a:lvl3pPr>
            <a:lvl4pPr>
              <a:buClrTx/>
              <a:defRPr>
                <a:solidFill>
                  <a:srgbClr val="004B72"/>
                </a:solidFill>
              </a:defRPr>
            </a:lvl4pPr>
            <a:lvl5pPr>
              <a:buClrTx/>
              <a:defRPr>
                <a:solidFill>
                  <a:srgbClr val="004B7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67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N_PPT_template2_16-9.jpg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0"/>
            <a:ext cx="9153144" cy="5157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777" y="205979"/>
            <a:ext cx="8440183" cy="453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777" y="801504"/>
            <a:ext cx="8440183" cy="379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777" y="4821389"/>
            <a:ext cx="255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554286-7533-EE42-97A4-CEB8D6639D11}" type="slidenum">
              <a:rPr lang="en-US" sz="60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r>
              <a:rPr lang="en-US" sz="600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  |  © 2015, Palo Alto Networks. Confidential and Proprietary. </a:t>
            </a:r>
            <a:endParaRPr lang="en-US" sz="6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45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9" r:id="rId9"/>
    <p:sldLayoutId id="2147483703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16989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1600"/>
        </a:spcBef>
        <a:buClr>
          <a:srgbClr val="316989"/>
        </a:buClr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84213" indent="-22860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085850" indent="-17145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hyperlink" Target="https://mgt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indowsupdate.microsoft.com)/" TargetMode="External"/><Relationship Id="rId3" Type="http://schemas.openxmlformats.org/officeDocument/2006/relationships/hyperlink" Target="http://www.google.com)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aloaltonetworks.com/documentation/70/pan-os/pan-o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CCDC Quick Guide to VM-100 on </a:t>
            </a:r>
            <a:r>
              <a:rPr lang="en-US" dirty="0" err="1" smtClean="0"/>
              <a:t>ESXi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Boardman</a:t>
            </a:r>
          </a:p>
          <a:p>
            <a:r>
              <a:rPr lang="en-US" dirty="0" err="1" smtClean="0"/>
              <a:t>jboardman@paloaltonetworks.com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ESXi</a:t>
            </a:r>
            <a:r>
              <a:rPr lang="en-US" dirty="0" smtClean="0"/>
              <a:t> </a:t>
            </a:r>
            <a:r>
              <a:rPr lang="en-US" dirty="0" err="1" smtClean="0"/>
              <a:t>ServerSwitch</a:t>
            </a:r>
            <a:r>
              <a:rPr lang="en-US" dirty="0" smtClean="0"/>
              <a:t> </a:t>
            </a:r>
            <a:r>
              <a:rPr lang="en-US" dirty="0" err="1" smtClean="0"/>
              <a:t>vSwitch</a:t>
            </a:r>
            <a:r>
              <a:rPr lang="en-US" dirty="0" smtClean="0"/>
              <a:t> with Port Group “Services”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366" y="801688"/>
            <a:ext cx="7207805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VM-100 </a:t>
            </a:r>
            <a:r>
              <a:rPr lang="en-US" dirty="0" err="1" smtClean="0"/>
              <a:t>ESXi</a:t>
            </a:r>
            <a:r>
              <a:rPr lang="en-US" dirty="0" smtClean="0"/>
              <a:t> Network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3</a:t>
            </a:r>
            <a:r>
              <a:rPr lang="en-US" baseline="30000" dirty="0"/>
              <a:t>rd</a:t>
            </a:r>
            <a:r>
              <a:rPr lang="en-US" dirty="0"/>
              <a:t> adapter to the </a:t>
            </a:r>
            <a:r>
              <a:rPr lang="en-US" dirty="0" smtClean="0"/>
              <a:t>VM-100</a:t>
            </a:r>
          </a:p>
          <a:p>
            <a:pPr lvl="1"/>
            <a:r>
              <a:rPr lang="en-US" dirty="0" smtClean="0"/>
              <a:t>Must use the vmxnet3 driver; this is the default</a:t>
            </a:r>
          </a:p>
          <a:p>
            <a:r>
              <a:rPr lang="en-US" dirty="0" smtClean="0"/>
              <a:t>Attach VM-100 </a:t>
            </a:r>
            <a:r>
              <a:rPr lang="en-US" dirty="0"/>
              <a:t>network adapter1 and 2 </a:t>
            </a:r>
            <a:r>
              <a:rPr lang="en-US" dirty="0" smtClean="0"/>
              <a:t>to </a:t>
            </a:r>
            <a:r>
              <a:rPr lang="en-US" dirty="0"/>
              <a:t>vSwitch0, VM Network port </a:t>
            </a:r>
            <a:r>
              <a:rPr lang="en-US" dirty="0" smtClean="0"/>
              <a:t>group</a:t>
            </a:r>
          </a:p>
          <a:p>
            <a:pPr lvl="1"/>
            <a:r>
              <a:rPr lang="en-US" dirty="0" err="1" smtClean="0"/>
              <a:t>Netwwork</a:t>
            </a:r>
            <a:r>
              <a:rPr lang="en-US" dirty="0" smtClean="0"/>
              <a:t> adapter 1 is your management interface for </a:t>
            </a:r>
            <a:r>
              <a:rPr lang="en-US" dirty="0" err="1" smtClean="0"/>
              <a:t>WebUI</a:t>
            </a:r>
            <a:endParaRPr lang="en-US" dirty="0" smtClean="0"/>
          </a:p>
          <a:p>
            <a:pPr lvl="1"/>
            <a:r>
              <a:rPr lang="en-US" dirty="0" smtClean="0"/>
              <a:t>Network adapter 2 is the data interface connection to ”Competition Network”</a:t>
            </a:r>
          </a:p>
          <a:p>
            <a:pPr lvl="2"/>
            <a:r>
              <a:rPr lang="en-US" dirty="0" smtClean="0"/>
              <a:t>This will be your egress interface assigned to </a:t>
            </a:r>
            <a:r>
              <a:rPr lang="en-US" dirty="0" err="1" smtClean="0"/>
              <a:t>Untrust</a:t>
            </a:r>
            <a:r>
              <a:rPr lang="en-US" dirty="0" smtClean="0"/>
              <a:t> </a:t>
            </a:r>
            <a:r>
              <a:rPr lang="en-US" dirty="0" err="1" smtClean="0"/>
              <a:t>Vwire</a:t>
            </a:r>
            <a:r>
              <a:rPr lang="en-US" dirty="0" smtClean="0"/>
              <a:t> Zone</a:t>
            </a:r>
            <a:endParaRPr lang="en-US" dirty="0"/>
          </a:p>
          <a:p>
            <a:r>
              <a:rPr lang="en-US" dirty="0" smtClean="0"/>
              <a:t>Attach VM-100 </a:t>
            </a:r>
            <a:r>
              <a:rPr lang="en-US" dirty="0"/>
              <a:t>network adapter </a:t>
            </a:r>
            <a:r>
              <a:rPr lang="en-US" dirty="0" smtClean="0"/>
              <a:t>3 to “</a:t>
            </a:r>
            <a:r>
              <a:rPr lang="en-US" dirty="0" err="1" smtClean="0"/>
              <a:t>ServerSwitch</a:t>
            </a:r>
            <a:r>
              <a:rPr lang="en-US" dirty="0" smtClean="0"/>
              <a:t>” </a:t>
            </a:r>
            <a:r>
              <a:rPr lang="en-US" dirty="0" err="1"/>
              <a:t>vSwitch</a:t>
            </a:r>
            <a:r>
              <a:rPr lang="en-US" dirty="0"/>
              <a:t> and </a:t>
            </a:r>
            <a:r>
              <a:rPr lang="en-US" dirty="0" smtClean="0"/>
              <a:t>“Services” </a:t>
            </a:r>
            <a:r>
              <a:rPr lang="en-US" dirty="0"/>
              <a:t>port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Network adapter 3 is the data interface connection to the Server VMs you are protecting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This will be your </a:t>
            </a:r>
            <a:r>
              <a:rPr lang="en-US" dirty="0" smtClean="0"/>
              <a:t>ingress </a:t>
            </a:r>
            <a:r>
              <a:rPr lang="en-US" dirty="0"/>
              <a:t>interface assigned to T</a:t>
            </a:r>
            <a:r>
              <a:rPr lang="en-US" dirty="0" smtClean="0"/>
              <a:t>rust </a:t>
            </a:r>
            <a:r>
              <a:rPr lang="en-US" dirty="0" err="1"/>
              <a:t>Vwire</a:t>
            </a:r>
            <a:r>
              <a:rPr lang="en-US" dirty="0"/>
              <a:t> Zone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7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VM-100 </a:t>
            </a:r>
            <a:r>
              <a:rPr lang="en-US" dirty="0" err="1"/>
              <a:t>ESXi</a:t>
            </a:r>
            <a:r>
              <a:rPr lang="en-US" dirty="0"/>
              <a:t> Network </a:t>
            </a:r>
            <a:r>
              <a:rPr lang="en-US" dirty="0" smtClean="0"/>
              <a:t>Connectivity (continued)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499299"/>
            <a:ext cx="8440738" cy="239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Server VMs </a:t>
            </a:r>
            <a:r>
              <a:rPr lang="en-US" dirty="0" err="1" smtClean="0"/>
              <a:t>ESXi</a:t>
            </a:r>
            <a:r>
              <a:rPr lang="en-US" dirty="0" smtClean="0"/>
              <a:t> Network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your server VMs will be connected to “</a:t>
            </a:r>
            <a:r>
              <a:rPr lang="en-US" dirty="0" err="1" smtClean="0"/>
              <a:t>ServerSwitch</a:t>
            </a:r>
            <a:r>
              <a:rPr lang="en-US" dirty="0" smtClean="0"/>
              <a:t>” </a:t>
            </a:r>
            <a:r>
              <a:rPr lang="en-US" dirty="0" err="1" smtClean="0"/>
              <a:t>vSwitch</a:t>
            </a:r>
            <a:r>
              <a:rPr lang="en-US" dirty="0" smtClean="0"/>
              <a:t>, port group Services</a:t>
            </a:r>
          </a:p>
          <a:p>
            <a:r>
              <a:rPr lang="en-US" dirty="0" smtClean="0"/>
              <a:t>Only path to ”Competition Network” is through your VM-100</a:t>
            </a:r>
          </a:p>
          <a:p>
            <a:r>
              <a:rPr lang="en-US" dirty="0" smtClean="0"/>
              <a:t>You do not need to change IP addresses of your Server VMs</a:t>
            </a:r>
          </a:p>
          <a:p>
            <a:pPr lvl="1"/>
            <a:r>
              <a:rPr lang="en-US" dirty="0" smtClean="0"/>
              <a:t>Your VM-100’s </a:t>
            </a:r>
            <a:r>
              <a:rPr lang="en-US" dirty="0" err="1" smtClean="0"/>
              <a:t>Vwire</a:t>
            </a:r>
            <a:r>
              <a:rPr lang="en-US" dirty="0" smtClean="0"/>
              <a:t> configuration will create bridged connection between your Server VMs and the ”Competition Network”</a:t>
            </a:r>
          </a:p>
          <a:p>
            <a:pPr lvl="1"/>
            <a:r>
              <a:rPr lang="en-US" dirty="0" smtClean="0"/>
              <a:t>The VM-100 data ports, Network adapters 2 and 3, will be invisible</a:t>
            </a:r>
          </a:p>
          <a:p>
            <a:pPr lvl="2"/>
            <a:r>
              <a:rPr lang="en-US" dirty="0" smtClean="0"/>
              <a:t>No IP addresses</a:t>
            </a:r>
          </a:p>
          <a:p>
            <a:pPr lvl="2"/>
            <a:r>
              <a:rPr lang="en-US" dirty="0" smtClean="0"/>
              <a:t>No MAC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Server VMs </a:t>
            </a:r>
            <a:r>
              <a:rPr lang="en-US" dirty="0" err="1"/>
              <a:t>ESXi</a:t>
            </a:r>
            <a:r>
              <a:rPr lang="en-US" dirty="0"/>
              <a:t> Network Connectivity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099517"/>
            <a:ext cx="8440738" cy="31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Console Login to Your VM-100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your </a:t>
            </a:r>
            <a:r>
              <a:rPr lang="en-US" dirty="0" err="1" smtClean="0"/>
              <a:t>ESXi</a:t>
            </a:r>
            <a:r>
              <a:rPr lang="en-US" dirty="0" smtClean="0"/>
              <a:t> VMWare Host Client, power on your VM-100 and access the Console</a:t>
            </a:r>
          </a:p>
          <a:p>
            <a:r>
              <a:rPr lang="en-US" dirty="0" smtClean="0"/>
              <a:t>Login your VM-100 console using default username: ”admin” and password “admin”</a:t>
            </a:r>
          </a:p>
        </p:txBody>
      </p:sp>
    </p:spTree>
    <p:extLst>
      <p:ext uri="{BB962C8B-B14F-4D97-AF65-F5344CB8AC3E}">
        <p14:creationId xmlns:p14="http://schemas.microsoft.com/office/powerpoint/2010/main" val="20719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VM-100 Console Login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87" y="958865"/>
            <a:ext cx="7613151" cy="401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VM-100 </a:t>
            </a:r>
            <a:r>
              <a:rPr lang="en-US" dirty="0" err="1" smtClean="0"/>
              <a:t>WebUI</a:t>
            </a:r>
            <a:r>
              <a:rPr lang="en-US" smtClean="0"/>
              <a:t> Access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WebUI</a:t>
            </a:r>
            <a:r>
              <a:rPr lang="en-US" dirty="0"/>
              <a:t> Connection to Management Interface</a:t>
            </a:r>
          </a:p>
          <a:p>
            <a:pPr lvl="1"/>
            <a:r>
              <a:rPr lang="en-US" dirty="0"/>
              <a:t>Management interface is Network Adapter 1 on your VM-100</a:t>
            </a:r>
          </a:p>
          <a:p>
            <a:pPr lvl="1"/>
            <a:r>
              <a:rPr lang="en-US" dirty="0"/>
              <a:t>Network Adapter 1 is connected to vSwitch0, port group VM Network 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will access Management </a:t>
            </a:r>
            <a:r>
              <a:rPr lang="en-US" dirty="0" smtClean="0"/>
              <a:t>interface </a:t>
            </a:r>
            <a:r>
              <a:rPr lang="en-US" dirty="0" err="1" smtClean="0"/>
              <a:t>WebUI</a:t>
            </a:r>
            <a:r>
              <a:rPr lang="en-US" dirty="0" smtClean="0"/>
              <a:t> </a:t>
            </a:r>
            <a:r>
              <a:rPr lang="en-US" dirty="0"/>
              <a:t>via </a:t>
            </a:r>
            <a:r>
              <a:rPr lang="en-US" dirty="0" smtClean="0"/>
              <a:t>a PC on your competition/corporate network</a:t>
            </a:r>
          </a:p>
          <a:p>
            <a:r>
              <a:rPr lang="en-US" dirty="0" smtClean="0"/>
              <a:t>You will need to change the IP address of your management interface to be on same network as your competition/corporate network via CLI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</a:t>
            </a:r>
            <a:r>
              <a:rPr lang="en-US" dirty="0" err="1" smtClean="0"/>
              <a:t>Mgt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IP Address to Access </a:t>
            </a:r>
            <a:r>
              <a:rPr lang="en-US" dirty="0" err="1" smtClean="0"/>
              <a:t>WebUI</a:t>
            </a:r>
            <a:r>
              <a:rPr lang="en-US" dirty="0" smtClean="0"/>
              <a:t> from PC on Competition/Corporate Network</a:t>
            </a:r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315233" y="1341304"/>
            <a:ext cx="6753987" cy="2922471"/>
            <a:chOff x="1315233" y="1341304"/>
            <a:chExt cx="6753987" cy="2922471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369081" y="3466753"/>
              <a:ext cx="4556228" cy="444340"/>
            </a:xfrm>
            <a:prstGeom prst="roundRect">
              <a:avLst/>
            </a:prstGeom>
            <a:gradFill flip="none" rotWithShape="1">
              <a:gsLst>
                <a:gs pos="99000">
                  <a:srgbClr val="AAD26B"/>
                </a:gs>
                <a:gs pos="0">
                  <a:srgbClr val="6C9E3B"/>
                </a:gs>
              </a:gsLst>
              <a:lin ang="16200000" scaled="0"/>
              <a:tileRect/>
            </a:gradFill>
            <a:ln w="12700">
              <a:solidFill>
                <a:srgbClr val="689739"/>
              </a:solidFill>
              <a:headEnd type="none" w="med" len="med"/>
              <a:tailEnd type="none" w="med" len="med"/>
            </a:ln>
            <a:effectLst>
              <a:outerShdw blurRad="50800" dist="25400" dir="5400000" sx="99000" sy="99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2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315233" y="1341304"/>
              <a:ext cx="4556228" cy="211454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482916" y="1921886"/>
              <a:ext cx="4187499" cy="2341889"/>
              <a:chOff x="399324" y="313982"/>
              <a:chExt cx="7629423" cy="3513768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399324" y="313982"/>
                <a:ext cx="7629423" cy="3513768"/>
                <a:chOff x="430548" y="620008"/>
                <a:chExt cx="7629423" cy="3513768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430548" y="693089"/>
                  <a:ext cx="2472266" cy="3440687"/>
                  <a:chOff x="1649747" y="397357"/>
                  <a:chExt cx="2472266" cy="3440687"/>
                </a:xfrm>
              </p:grpSpPr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1649747" y="397357"/>
                    <a:ext cx="2472266" cy="1860202"/>
                  </a:xfrm>
                  <a:prstGeom prst="round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830644" y="3375959"/>
                    <a:ext cx="1406558" cy="4620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 Bold" panose="020F0702030404030204" pitchFamily="34" charset="0"/>
                      <a:cs typeface="Aharoni" panose="02010803020104030203" pitchFamily="2" charset="-79"/>
                    </a:endParaRPr>
                  </a:p>
                </p:txBody>
              </p:sp>
            </p:grpSp>
            <p:sp>
              <p:nvSpPr>
                <p:cNvPr id="98" name="Rounded Rectangle 97"/>
                <p:cNvSpPr/>
                <p:nvPr/>
              </p:nvSpPr>
              <p:spPr>
                <a:xfrm>
                  <a:off x="3039516" y="693089"/>
                  <a:ext cx="2472265" cy="1851108"/>
                </a:xfrm>
                <a:prstGeom prst="round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621111" y="620008"/>
                  <a:ext cx="7438860" cy="1957264"/>
                  <a:chOff x="-3256594" y="324896"/>
                  <a:chExt cx="7438860" cy="1957264"/>
                </a:xfrm>
              </p:grpSpPr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1710000" y="324896"/>
                    <a:ext cx="2472266" cy="1957264"/>
                  </a:xfrm>
                  <a:prstGeom prst="round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pic>
                <p:nvPicPr>
                  <p:cNvPr id="97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-3256594" y="580049"/>
                    <a:ext cx="2052109" cy="1415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92" name="TextBox 91"/>
              <p:cNvSpPr txBox="1"/>
              <p:nvPr/>
            </p:nvSpPr>
            <p:spPr>
              <a:xfrm>
                <a:off x="1718598" y="2725412"/>
                <a:ext cx="4389614" cy="101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Bold" panose="020F0702030404030204" pitchFamily="34" charset="0"/>
                    <a:cs typeface="Arial" pitchFamily="34" charset="0"/>
                  </a:rPr>
                  <a:t>ESXi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rial" pitchFamily="34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Bold" panose="020F0702030404030204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pic>
          <p:nvPicPr>
            <p:cNvPr id="58" name="Picture 357" descr="ICON_NIC_Q3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71774" y="2200862"/>
              <a:ext cx="679026" cy="96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9" name="Group 58"/>
            <p:cNvGrpSpPr/>
            <p:nvPr/>
          </p:nvGrpSpPr>
          <p:grpSpPr>
            <a:xfrm rot="10800000">
              <a:off x="5343135" y="2227484"/>
              <a:ext cx="301300" cy="931642"/>
              <a:chOff x="2674184" y="2698202"/>
              <a:chExt cx="549654" cy="1206029"/>
            </a:xfrm>
          </p:grpSpPr>
          <p:sp>
            <p:nvSpPr>
              <p:cNvPr id="86" name="Rounded Rectangle 85"/>
              <p:cNvSpPr/>
              <p:nvPr/>
            </p:nvSpPr>
            <p:spPr bwMode="auto">
              <a:xfrm rot="16200000">
                <a:off x="2346305" y="3034326"/>
                <a:ext cx="1206029" cy="533781"/>
              </a:xfrm>
              <a:prstGeom prst="roundRect">
                <a:avLst/>
              </a:prstGeom>
              <a:gradFill>
                <a:gsLst>
                  <a:gs pos="0">
                    <a:srgbClr val="0F388A"/>
                  </a:gs>
                  <a:gs pos="100000">
                    <a:srgbClr val="1564AB">
                      <a:alpha val="98824"/>
                    </a:srgbClr>
                  </a:gs>
                </a:gsLst>
              </a:gradFill>
              <a:ln w="12700">
                <a:solidFill>
                  <a:srgbClr val="1A448A"/>
                </a:solidFill>
                <a:headEnd type="none" w="med" len="med"/>
                <a:tailEnd type="none" w="med" len="med"/>
              </a:ln>
              <a:effectLst>
                <a:outerShdw blurRad="50800" dist="25400" dir="5400000" sx="99000" sy="99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l">
                  <a:spcAft>
                    <a:spcPct val="0"/>
                  </a:spcAft>
                  <a:buClr>
                    <a:srgbClr val="000000"/>
                  </a:buClr>
                  <a:defRPr/>
                </a:pP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7" name="Picture 86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9628" y="2871816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88" name="Picture 87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1998" y="3239640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89" name="Picture 88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10117" y="3625737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90" name="Picture 89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659203" y="3219409"/>
                <a:ext cx="236410" cy="206448"/>
              </a:xfrm>
              <a:prstGeom prst="rect">
                <a:avLst/>
              </a:prstGeom>
            </p:spPr>
          </p:pic>
        </p:grpSp>
        <p:cxnSp>
          <p:nvCxnSpPr>
            <p:cNvPr id="60" name="Straight Connector 59"/>
            <p:cNvCxnSpPr/>
            <p:nvPr/>
          </p:nvCxnSpPr>
          <p:spPr>
            <a:xfrm flipV="1">
              <a:off x="5565801" y="2686712"/>
              <a:ext cx="315095" cy="6592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 flipV="1">
              <a:off x="1769871" y="2966283"/>
              <a:ext cx="1207908" cy="377913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flipV="1">
              <a:off x="2408867" y="2376006"/>
              <a:ext cx="805821" cy="613541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>
              <a:stCxn id="98" idx="2"/>
            </p:cNvCxnSpPr>
            <p:nvPr/>
          </p:nvCxnSpPr>
          <p:spPr>
            <a:xfrm rot="5400000" flipH="1" flipV="1">
              <a:off x="2390244" y="2442571"/>
              <a:ext cx="352988" cy="832136"/>
            </a:xfrm>
            <a:prstGeom prst="bentConnector4">
              <a:avLst>
                <a:gd name="adj1" fmla="val -65854"/>
                <a:gd name="adj2" fmla="val 82788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791347" y="1838745"/>
              <a:ext cx="1036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v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S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with0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27529" y="2099150"/>
              <a:ext cx="10361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vmnic0</a:t>
              </a:r>
            </a:p>
          </p:txBody>
        </p:sp>
        <p:pic>
          <p:nvPicPr>
            <p:cNvPr id="66" name="Picture 27" descr="ICON_Cloud_Q3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20888" y="2285045"/>
              <a:ext cx="1024631" cy="783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7" name="Straight Connector 66"/>
            <p:cNvCxnSpPr/>
            <p:nvPr/>
          </p:nvCxnSpPr>
          <p:spPr>
            <a:xfrm flipH="1">
              <a:off x="6386725" y="2876557"/>
              <a:ext cx="724804" cy="4334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6"/>
            <a:srcRect l="18619" t="9879" r="22074" b="-297"/>
            <a:stretch/>
          </p:blipFill>
          <p:spPr>
            <a:xfrm>
              <a:off x="4063936" y="2189852"/>
              <a:ext cx="426126" cy="1060066"/>
            </a:xfrm>
            <a:prstGeom prst="rect">
              <a:avLst/>
            </a:prstGeom>
          </p:spPr>
        </p:pic>
        <p:grpSp>
          <p:nvGrpSpPr>
            <p:cNvPr id="72" name="Group 71"/>
            <p:cNvGrpSpPr/>
            <p:nvPr/>
          </p:nvGrpSpPr>
          <p:grpSpPr>
            <a:xfrm rot="10800000">
              <a:off x="2977778" y="2239582"/>
              <a:ext cx="362122" cy="931642"/>
              <a:chOff x="2674184" y="2698202"/>
              <a:chExt cx="549654" cy="1206029"/>
            </a:xfrm>
          </p:grpSpPr>
          <p:sp>
            <p:nvSpPr>
              <p:cNvPr id="81" name="Rounded Rectangle 80"/>
              <p:cNvSpPr/>
              <p:nvPr/>
            </p:nvSpPr>
            <p:spPr bwMode="auto">
              <a:xfrm rot="16200000">
                <a:off x="2346302" y="3034326"/>
                <a:ext cx="1206029" cy="533781"/>
              </a:xfrm>
              <a:prstGeom prst="roundRect">
                <a:avLst/>
              </a:prstGeom>
              <a:gradFill>
                <a:gsLst>
                  <a:gs pos="0">
                    <a:srgbClr val="0F388A"/>
                  </a:gs>
                  <a:gs pos="100000">
                    <a:srgbClr val="1564AB">
                      <a:alpha val="98824"/>
                    </a:srgbClr>
                  </a:gs>
                </a:gsLst>
              </a:gradFill>
              <a:ln w="12700">
                <a:solidFill>
                  <a:srgbClr val="1A448A"/>
                </a:solidFill>
                <a:headEnd type="none" w="med" len="med"/>
                <a:tailEnd type="none" w="med" len="med"/>
              </a:ln>
              <a:effectLst>
                <a:outerShdw blurRad="50800" dist="25400" dir="5400000" sx="99000" sy="99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l">
                  <a:spcAft>
                    <a:spcPct val="0"/>
                  </a:spcAft>
                  <a:buClr>
                    <a:srgbClr val="000000"/>
                  </a:buClr>
                  <a:defRPr/>
                </a:pP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82" name="Picture 81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9628" y="2871816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83" name="Picture 82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1998" y="3239640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84" name="Picture 83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10117" y="3625737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85" name="Picture 84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659203" y="3219409"/>
                <a:ext cx="236410" cy="206448"/>
              </a:xfrm>
              <a:prstGeom prst="rect">
                <a:avLst/>
              </a:prstGeom>
            </p:spPr>
          </p:pic>
        </p:grpSp>
        <p:cxnSp>
          <p:nvCxnSpPr>
            <p:cNvPr id="73" name="Straight Connector 72"/>
            <p:cNvCxnSpPr/>
            <p:nvPr/>
          </p:nvCxnSpPr>
          <p:spPr>
            <a:xfrm flipV="1">
              <a:off x="3369004" y="2693304"/>
              <a:ext cx="664434" cy="12099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87" idx="2"/>
            </p:cNvCxnSpPr>
            <p:nvPr/>
          </p:nvCxnSpPr>
          <p:spPr>
            <a:xfrm>
              <a:off x="4372086" y="2693304"/>
              <a:ext cx="975231" cy="1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90" idx="2"/>
            </p:cNvCxnSpPr>
            <p:nvPr/>
          </p:nvCxnSpPr>
          <p:spPr>
            <a:xfrm>
              <a:off x="4441454" y="2366028"/>
              <a:ext cx="912377" cy="5765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273256" y="2040541"/>
              <a:ext cx="10361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Mgt</a:t>
              </a:r>
              <a:r>
                <a:rPr 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 </a:t>
              </a:r>
              <a:r>
                <a:rPr lang="en-US" sz="1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Int</a:t>
              </a:r>
              <a:endPara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Bold" panose="020F07020304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37971" y="2736690"/>
              <a:ext cx="1036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Untrust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-VW</a:t>
              </a:r>
            </a:p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Egress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75940" y="2716311"/>
              <a:ext cx="1036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T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rust-VW</a:t>
              </a:r>
            </a:p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Ingress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1741873" y="2966282"/>
              <a:ext cx="6066" cy="37791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033038" y="1994374"/>
              <a:ext cx="1036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Competition Network</a:t>
              </a:r>
            </a:p>
          </p:txBody>
        </p:sp>
        <p:pic>
          <p:nvPicPr>
            <p:cNvPr id="103" name="Picture 40" descr="ICON_Laptop_Q30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728715" y="3077296"/>
              <a:ext cx="335896" cy="368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4" name="Straight Connector 103"/>
            <p:cNvCxnSpPr>
              <a:endCxn id="103" idx="3"/>
            </p:cNvCxnSpPr>
            <p:nvPr/>
          </p:nvCxnSpPr>
          <p:spPr>
            <a:xfrm flipH="1">
              <a:off x="7064611" y="2966282"/>
              <a:ext cx="243443" cy="29511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6387888" y="3402122"/>
              <a:ext cx="1036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Access </a:t>
              </a:r>
              <a:r>
                <a:rPr 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WebUI</a:t>
              </a:r>
              <a:endPara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Bold" panose="020F0702030404030204" pitchFamily="34" charset="0"/>
                <a:cs typeface="Aharoni" panose="02010803020104030203" pitchFamily="2" charset="-79"/>
              </a:endParaRPr>
            </a:p>
            <a:p>
              <a:pPr algn="ctr"/>
              <a:r>
                <a:rPr 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Url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 = 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  <a:hlinkClick r:id="rId8"/>
                </a:rPr>
                <a:t>https://mgt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 </a:t>
              </a:r>
              <a:r>
                <a:rPr 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ipaddress</a:t>
              </a:r>
              <a:endPara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Bold" panose="020F07020304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4207266" y="1994374"/>
              <a:ext cx="377809" cy="5128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err="1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36439" y="1735829"/>
              <a:ext cx="1036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Change </a:t>
              </a:r>
              <a:r>
                <a:rPr 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Mgt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 </a:t>
              </a:r>
              <a:r>
                <a:rPr lang="en-US" sz="8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Int</a:t>
              </a:r>
              <a:r>
                <a:rPr lang="en-US" sz="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 IP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15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the VM-100’s </a:t>
            </a:r>
            <a:r>
              <a:rPr lang="en-US" dirty="0" err="1" smtClean="0"/>
              <a:t>Mgt</a:t>
            </a:r>
            <a:r>
              <a:rPr lang="en-US" dirty="0" smtClean="0"/>
              <a:t> Interface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Management interface </a:t>
            </a:r>
            <a:r>
              <a:rPr lang="en-US" dirty="0" smtClean="0"/>
              <a:t>default </a:t>
            </a:r>
            <a:r>
              <a:rPr lang="en-US" dirty="0"/>
              <a:t>address is 192.168.1.1, ping, https and </a:t>
            </a:r>
            <a:r>
              <a:rPr lang="en-US" dirty="0" err="1"/>
              <a:t>ssh</a:t>
            </a:r>
            <a:r>
              <a:rPr lang="en-US" dirty="0"/>
              <a:t> allowed by default</a:t>
            </a:r>
          </a:p>
          <a:p>
            <a:r>
              <a:rPr lang="en-US" dirty="0" smtClean="0"/>
              <a:t>After logging into your VM-100 change to configuration mode by entering command “configure”</a:t>
            </a:r>
          </a:p>
          <a:p>
            <a:r>
              <a:rPr lang="en-US" dirty="0" smtClean="0"/>
              <a:t>Enter the following command: ”set </a:t>
            </a:r>
            <a:r>
              <a:rPr lang="en-US" dirty="0" err="1" smtClean="0"/>
              <a:t>deviceconfig</a:t>
            </a:r>
            <a:r>
              <a:rPr lang="en-US" dirty="0" smtClean="0"/>
              <a:t> system </a:t>
            </a:r>
            <a:r>
              <a:rPr lang="en-US" dirty="0" err="1" smtClean="0"/>
              <a:t>ip</a:t>
            </a:r>
            <a:r>
              <a:rPr lang="en-US" dirty="0" smtClean="0"/>
              <a:t>-address </a:t>
            </a:r>
            <a:r>
              <a:rPr lang="en-US" dirty="0" err="1" smtClean="0"/>
              <a:t>x.x.x.x</a:t>
            </a:r>
            <a:r>
              <a:rPr lang="en-US" dirty="0" smtClean="0"/>
              <a:t> netmask </a:t>
            </a:r>
            <a:r>
              <a:rPr lang="en-US" dirty="0" err="1" smtClean="0"/>
              <a:t>x.x.x.x</a:t>
            </a:r>
            <a:r>
              <a:rPr lang="en-US" dirty="0" smtClean="0"/>
              <a:t> default-gateway </a:t>
            </a:r>
            <a:r>
              <a:rPr lang="en-US" dirty="0" err="1" smtClean="0"/>
              <a:t>x.x.x.x</a:t>
            </a:r>
            <a:r>
              <a:rPr lang="en-US" dirty="0" smtClean="0"/>
              <a:t>”  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x.x.x.x</a:t>
            </a:r>
            <a:r>
              <a:rPr lang="en-US" dirty="0" smtClean="0"/>
              <a:t> addresses should be on your competition/corporate network</a:t>
            </a:r>
          </a:p>
          <a:p>
            <a:r>
              <a:rPr lang="en-US" dirty="0" smtClean="0"/>
              <a:t>Enter command “commit” to commit changes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03331" y="975705"/>
            <a:ext cx="4612025" cy="33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Palo Alto Networks Single Pass Architecture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7332" y="908341"/>
            <a:ext cx="4153023" cy="3725614"/>
          </a:xfrm>
        </p:spPr>
        <p:txBody>
          <a:bodyPr/>
          <a:lstStyle/>
          <a:p>
            <a:pPr marL="228600" indent="0">
              <a:buNone/>
            </a:pPr>
            <a:r>
              <a:rPr lang="en-US" dirty="0" smtClean="0">
                <a:sym typeface="Arial" charset="0"/>
              </a:rPr>
              <a:t>Single Pass</a:t>
            </a:r>
          </a:p>
          <a:p>
            <a:pPr lvl="1"/>
            <a:r>
              <a:rPr lang="en-US" dirty="0" smtClean="0">
                <a:sym typeface="Arial" charset="0"/>
              </a:rPr>
              <a:t>Operations per packet</a:t>
            </a:r>
          </a:p>
          <a:p>
            <a:pPr lvl="2"/>
            <a:r>
              <a:rPr lang="en-US" dirty="0" smtClean="0">
                <a:sym typeface="Arial" charset="0"/>
              </a:rPr>
              <a:t>Traffic classification with App-ID</a:t>
            </a:r>
          </a:p>
          <a:p>
            <a:pPr lvl="2"/>
            <a:r>
              <a:rPr lang="en-US" dirty="0" smtClean="0">
                <a:sym typeface="Arial" charset="0"/>
              </a:rPr>
              <a:t>User/group mapping</a:t>
            </a:r>
          </a:p>
          <a:p>
            <a:pPr lvl="2"/>
            <a:r>
              <a:rPr lang="en-US" dirty="0" smtClean="0">
                <a:sym typeface="Arial" charset="0"/>
              </a:rPr>
              <a:t>Content scanning – threats, URLs, confidential data</a:t>
            </a:r>
          </a:p>
          <a:p>
            <a:pPr lvl="1"/>
            <a:r>
              <a:rPr lang="en-US" dirty="0" smtClean="0">
                <a:sym typeface="Arial" charset="0"/>
              </a:rPr>
              <a:t>One policy</a:t>
            </a:r>
          </a:p>
          <a:p>
            <a:pPr marL="228600" indent="0">
              <a:buNone/>
            </a:pPr>
            <a:r>
              <a:rPr lang="en-US" dirty="0" smtClean="0">
                <a:sym typeface="Arial" charset="0"/>
              </a:rPr>
              <a:t>Parallel Processing</a:t>
            </a:r>
          </a:p>
          <a:p>
            <a:pPr lvl="1"/>
            <a:r>
              <a:rPr lang="en-US" dirty="0" smtClean="0">
                <a:sym typeface="Arial" charset="0"/>
              </a:rPr>
              <a:t>Function-specific parallel processing hardware engines</a:t>
            </a:r>
          </a:p>
          <a:p>
            <a:pPr lvl="1"/>
            <a:r>
              <a:rPr lang="en-US" dirty="0" smtClean="0">
                <a:sym typeface="Arial" charset="0"/>
              </a:rPr>
              <a:t>Separate data/control planes</a:t>
            </a:r>
            <a:endParaRPr lang="en-US" dirty="0">
              <a:sym typeface="Arial" charset="0"/>
            </a:endParaRPr>
          </a:p>
        </p:txBody>
      </p:sp>
      <p:pic>
        <p:nvPicPr>
          <p:cNvPr id="12" name="Picture 2" descr="C:\Users\bkee0414\Desktop\Control_Data-Plane_final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1586" y="1145476"/>
            <a:ext cx="4443673" cy="315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9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the VM-100 </a:t>
            </a:r>
            <a:r>
              <a:rPr lang="en-US" dirty="0" err="1" smtClean="0"/>
              <a:t>WebUI</a:t>
            </a:r>
            <a:r>
              <a:rPr lang="en-US" dirty="0" smtClean="0"/>
              <a:t> and Change Admin Password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From a PC on your competition/corporate network open browser</a:t>
            </a:r>
          </a:p>
          <a:p>
            <a:r>
              <a:rPr lang="en-US" dirty="0" smtClean="0"/>
              <a:t>Enter https://&lt;your </a:t>
            </a:r>
            <a:r>
              <a:rPr lang="en-US" dirty="0" err="1" smtClean="0"/>
              <a:t>mgt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ip</a:t>
            </a:r>
            <a:r>
              <a:rPr lang="en-US" dirty="0" smtClean="0"/>
              <a:t> address&gt; as URL and log on using username: admin and password: admin</a:t>
            </a:r>
          </a:p>
          <a:p>
            <a:r>
              <a:rPr lang="en-US" dirty="0" smtClean="0"/>
              <a:t>Go to Device tab&gt;Setup&gt;Administrators</a:t>
            </a:r>
          </a:p>
          <a:p>
            <a:pPr lvl="1"/>
            <a:r>
              <a:rPr lang="en-US" dirty="0" smtClean="0"/>
              <a:t>Click admin user and change default password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1895" y="800218"/>
            <a:ext cx="4726428" cy="24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WebUI</a:t>
            </a:r>
            <a:r>
              <a:rPr lang="en-US" dirty="0" smtClean="0"/>
              <a:t>, Configure </a:t>
            </a:r>
            <a:r>
              <a:rPr lang="en-US" dirty="0" err="1" smtClean="0"/>
              <a:t>Timezone</a:t>
            </a:r>
            <a:r>
              <a:rPr lang="en-US" dirty="0" smtClean="0"/>
              <a:t> and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Device tab&gt;Setup&gt;Management&gt;General Settings and click setting’s gear wheel.</a:t>
            </a:r>
          </a:p>
          <a:p>
            <a:pPr lvl="1"/>
            <a:r>
              <a:rPr lang="en-US" dirty="0" smtClean="0"/>
              <a:t>Confirm or Change time zone</a:t>
            </a:r>
          </a:p>
          <a:p>
            <a:r>
              <a:rPr lang="en-US" dirty="0" smtClean="0"/>
              <a:t>Navigate to Device tab&gt;Setup&gt;Management&gt;Services and click settings gear wheel</a:t>
            </a:r>
          </a:p>
          <a:p>
            <a:pPr lvl="1"/>
            <a:r>
              <a:rPr lang="en-US" dirty="0" smtClean="0"/>
              <a:t>Enter DNS server address for your management interface</a:t>
            </a:r>
          </a:p>
          <a:p>
            <a:pPr lvl="1"/>
            <a:r>
              <a:rPr lang="en-US" dirty="0" smtClean="0"/>
              <a:t>Your management interface has to be connected to public Web to receive licenses, signature updates and URL category updates</a:t>
            </a:r>
          </a:p>
          <a:p>
            <a:pPr lvl="1"/>
            <a:r>
              <a:rPr lang="en-US" dirty="0" smtClean="0"/>
              <a:t>Add NTP server address for accurate time for logs</a:t>
            </a:r>
          </a:p>
          <a:p>
            <a:r>
              <a:rPr lang="en-US" dirty="0" smtClean="0"/>
              <a:t>Commit All of your changes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Admin Password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31" y="801688"/>
            <a:ext cx="7266075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Time Zone if Necessary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403" y="801688"/>
            <a:ext cx="5729732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DNS for </a:t>
            </a:r>
            <a:r>
              <a:rPr lang="en-US" dirty="0" err="1" smtClean="0"/>
              <a:t>Mgt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976" y="801688"/>
            <a:ext cx="5720586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NTP for Accurate Log Times and Commit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68" y="659700"/>
            <a:ext cx="5307895" cy="2276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854" y="2718216"/>
            <a:ext cx="3249559" cy="22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WebUI</a:t>
            </a:r>
            <a:r>
              <a:rPr lang="en-US" dirty="0" smtClean="0"/>
              <a:t>, navigate to Device tab&gt;Licenses&gt; License Management</a:t>
            </a:r>
          </a:p>
          <a:p>
            <a:r>
              <a:rPr lang="en-US" dirty="0" smtClean="0"/>
              <a:t>Click ”Activate feature using authorization code”</a:t>
            </a:r>
          </a:p>
          <a:p>
            <a:r>
              <a:rPr lang="en-US" dirty="0" smtClean="0"/>
              <a:t>Enter the </a:t>
            </a:r>
            <a:r>
              <a:rPr lang="en-US" dirty="0" err="1" smtClean="0"/>
              <a:t>authcode</a:t>
            </a:r>
            <a:r>
              <a:rPr lang="en-US" dirty="0" smtClean="0"/>
              <a:t> provided to your team</a:t>
            </a:r>
          </a:p>
          <a:p>
            <a:r>
              <a:rPr lang="en-US" dirty="0" smtClean="0"/>
              <a:t>Your firewall will install licenses and reboot</a:t>
            </a:r>
          </a:p>
          <a:p>
            <a:r>
              <a:rPr lang="en-US" dirty="0" smtClean="0"/>
              <a:t>You should have the following licenses</a:t>
            </a:r>
          </a:p>
          <a:p>
            <a:pPr lvl="1"/>
            <a:r>
              <a:rPr lang="en-US" dirty="0" smtClean="0"/>
              <a:t>PA-VM</a:t>
            </a:r>
          </a:p>
          <a:p>
            <a:pPr lvl="1"/>
            <a:r>
              <a:rPr lang="en-US" dirty="0" err="1" smtClean="0"/>
              <a:t>GlobalProtect</a:t>
            </a:r>
            <a:r>
              <a:rPr lang="en-US" dirty="0" smtClean="0"/>
              <a:t> Portal</a:t>
            </a:r>
          </a:p>
          <a:p>
            <a:pPr lvl="1"/>
            <a:r>
              <a:rPr lang="en-US" dirty="0" smtClean="0"/>
              <a:t>Threat prevention</a:t>
            </a:r>
          </a:p>
          <a:p>
            <a:pPr lvl="1"/>
            <a:r>
              <a:rPr lang="en-US" dirty="0" smtClean="0"/>
              <a:t>Global Protect Gateway</a:t>
            </a:r>
          </a:p>
          <a:p>
            <a:pPr lvl="1"/>
            <a:r>
              <a:rPr lang="en-US" dirty="0" smtClean="0"/>
              <a:t>PAN-DB URL Filtering</a:t>
            </a:r>
          </a:p>
          <a:p>
            <a:pPr lvl="1"/>
            <a:r>
              <a:rPr lang="en-US" dirty="0" smtClean="0"/>
              <a:t>Wildfire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4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Authorization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07" y="801689"/>
            <a:ext cx="7577337" cy="36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Licenses Installed After Reboot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8" y="801688"/>
            <a:ext cx="8125761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4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Updates of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</a:t>
            </a:r>
            <a:r>
              <a:rPr lang="en-US" dirty="0" err="1" smtClean="0"/>
              <a:t>WebUI</a:t>
            </a:r>
            <a:r>
              <a:rPr lang="en-US" dirty="0" smtClean="0"/>
              <a:t>, </a:t>
            </a:r>
            <a:r>
              <a:rPr lang="en-US" dirty="0" err="1" smtClean="0"/>
              <a:t>naviage</a:t>
            </a:r>
            <a:r>
              <a:rPr lang="en-US" dirty="0" smtClean="0"/>
              <a:t> to Device tab&gt;Licenses&gt;Dynamic Updates and click ”Check Now”</a:t>
            </a:r>
          </a:p>
          <a:p>
            <a:r>
              <a:rPr lang="en-US" dirty="0" smtClean="0"/>
              <a:t>Download and install signatures</a:t>
            </a:r>
          </a:p>
          <a:p>
            <a:r>
              <a:rPr lang="en-US" dirty="0" smtClean="0"/>
              <a:t>Click ”Check Now” again and download and install signatures again</a:t>
            </a:r>
          </a:p>
          <a:p>
            <a:r>
              <a:rPr lang="en-US" dirty="0" smtClean="0"/>
              <a:t>Commit your changes</a:t>
            </a:r>
          </a:p>
          <a:p>
            <a:r>
              <a:rPr lang="en-US" dirty="0" smtClean="0"/>
              <a:t>Set up schedule for Wildfire automatic updates</a:t>
            </a:r>
          </a:p>
          <a:p>
            <a:pPr lvl="1"/>
            <a:r>
              <a:rPr lang="en-US" dirty="0" smtClean="0"/>
              <a:t>For 7.0 OS every 15 minutes</a:t>
            </a:r>
          </a:p>
          <a:p>
            <a:pPr lvl="1"/>
            <a:r>
              <a:rPr lang="en-US" dirty="0" smtClean="0"/>
              <a:t>For 7.1 OS ever 5 minutes</a:t>
            </a:r>
          </a:p>
          <a:p>
            <a:r>
              <a:rPr lang="en-US" dirty="0" smtClean="0"/>
              <a:t>Commit your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342777" y="205979"/>
            <a:ext cx="8440183" cy="4537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1698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Flow Logic of the Next-Generation Firewall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187274"/>
              </p:ext>
            </p:extLst>
          </p:nvPr>
        </p:nvGraphicFramePr>
        <p:xfrm>
          <a:off x="323851" y="822723"/>
          <a:ext cx="8191499" cy="347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101781" y="882188"/>
            <a:ext cx="1294720" cy="517888"/>
            <a:chOff x="4727216" y="54948"/>
            <a:chExt cx="1294720" cy="517888"/>
          </a:xfrm>
        </p:grpSpPr>
        <p:sp>
          <p:nvSpPr>
            <p:cNvPr id="8" name="Chevron 7"/>
            <p:cNvSpPr/>
            <p:nvPr/>
          </p:nvSpPr>
          <p:spPr>
            <a:xfrm>
              <a:off x="4727216" y="54948"/>
              <a:ext cx="1294720" cy="517888"/>
            </a:xfrm>
            <a:prstGeom prst="chevron">
              <a:avLst/>
            </a:prstGeom>
            <a:solidFill>
              <a:srgbClr val="006595">
                <a:alpha val="90000"/>
              </a:srgbClr>
            </a:solidFill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4986160" y="54948"/>
              <a:ext cx="776832" cy="5178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6350" rIns="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 Policy</a:t>
              </a:r>
            </a:p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Evaluated</a:t>
              </a:r>
              <a:endParaRPr lang="en-US" sz="10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Updates – Check Now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69" y="1300956"/>
            <a:ext cx="6426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and Install Signatures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137545"/>
            <a:ext cx="8440738" cy="31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Wildfire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269" y="1123156"/>
            <a:ext cx="7112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Your Network for Virtual Wire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Configure Virtual Wire Zones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WebUI</a:t>
            </a:r>
            <a:r>
              <a:rPr lang="en-US" dirty="0" smtClean="0"/>
              <a:t>, navigate to Network tab&gt;Zones and click Add to add new zone</a:t>
            </a:r>
          </a:p>
          <a:p>
            <a:pPr lvl="2"/>
            <a:r>
              <a:rPr lang="en-US" dirty="0" smtClean="0"/>
              <a:t>Name Zone </a:t>
            </a:r>
            <a:r>
              <a:rPr lang="en-US" dirty="0" err="1" smtClean="0"/>
              <a:t>Untrust</a:t>
            </a:r>
            <a:r>
              <a:rPr lang="en-US" dirty="0" smtClean="0"/>
              <a:t>-VW, select Virtual Wire for Type and click OK</a:t>
            </a:r>
          </a:p>
          <a:p>
            <a:pPr lvl="1"/>
            <a:r>
              <a:rPr lang="en-US" dirty="0" smtClean="0"/>
              <a:t>Click Add again to add another Zone</a:t>
            </a:r>
          </a:p>
          <a:p>
            <a:pPr lvl="2"/>
            <a:r>
              <a:rPr lang="en-US" dirty="0" smtClean="0"/>
              <a:t>Name Zone Trust-VW, select Virtual Wire for Type and click OK</a:t>
            </a:r>
          </a:p>
          <a:p>
            <a:r>
              <a:rPr lang="en-US" dirty="0" smtClean="0"/>
              <a:t>Configure Interfaces for Virtual Wire</a:t>
            </a:r>
          </a:p>
          <a:p>
            <a:pPr lvl="1"/>
            <a:r>
              <a:rPr lang="en-US" dirty="0" smtClean="0"/>
              <a:t>Navigate to Network tab&gt;Interfaces and select Ethernet1/1</a:t>
            </a:r>
          </a:p>
          <a:p>
            <a:pPr lvl="2"/>
            <a:r>
              <a:rPr lang="en-US" dirty="0" smtClean="0"/>
              <a:t>For Interface Type, select Virtual Wire</a:t>
            </a:r>
          </a:p>
          <a:p>
            <a:pPr lvl="2"/>
            <a:r>
              <a:rPr lang="en-US" dirty="0" smtClean="0"/>
              <a:t>For Security Zone, select </a:t>
            </a:r>
            <a:r>
              <a:rPr lang="en-US" dirty="0" err="1" smtClean="0"/>
              <a:t>Untrust</a:t>
            </a:r>
            <a:r>
              <a:rPr lang="en-US" dirty="0" smtClean="0"/>
              <a:t>-VW</a:t>
            </a:r>
          </a:p>
          <a:p>
            <a:pPr lvl="2"/>
            <a:r>
              <a:rPr lang="en-US" dirty="0" smtClean="0"/>
              <a:t>This will be your Egress interface connecting to Competition Network</a:t>
            </a:r>
          </a:p>
          <a:p>
            <a:pPr lvl="1"/>
            <a:r>
              <a:rPr lang="en-US" dirty="0" smtClean="0"/>
              <a:t>Select interface Ethernet1/2</a:t>
            </a:r>
          </a:p>
          <a:p>
            <a:pPr lvl="2"/>
            <a:r>
              <a:rPr lang="en-US" dirty="0" smtClean="0"/>
              <a:t>For interface Type, select Virtual Wire</a:t>
            </a:r>
          </a:p>
          <a:p>
            <a:pPr lvl="2"/>
            <a:r>
              <a:rPr lang="en-US" dirty="0" smtClean="0"/>
              <a:t>For Security Zone select Trust-VW </a:t>
            </a:r>
          </a:p>
          <a:p>
            <a:pPr lvl="2"/>
            <a:r>
              <a:rPr lang="en-US" dirty="0" smtClean="0"/>
              <a:t>This will be your Ingress interface for your Server VMs to access Competition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Configure Your Network for Virtual </a:t>
            </a:r>
            <a:r>
              <a:rPr lang="en-US" dirty="0" smtClean="0"/>
              <a:t>Wire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your Virtual Wire Object</a:t>
            </a:r>
          </a:p>
          <a:p>
            <a:pPr lvl="1"/>
            <a:r>
              <a:rPr lang="en-US" dirty="0" smtClean="0"/>
              <a:t>Navigate to Network tab&gt;Virtual Wires and click Add to add a virtual wire object</a:t>
            </a:r>
          </a:p>
          <a:p>
            <a:pPr lvl="1"/>
            <a:r>
              <a:rPr lang="en-US" dirty="0" smtClean="0"/>
              <a:t>Name Virtual Wire object “</a:t>
            </a:r>
            <a:r>
              <a:rPr lang="en-US" dirty="0" err="1" smtClean="0"/>
              <a:t>SimpleVwire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Select ethernet1/1 for Interface1 and select ethernet1/2 for Interface2 and click OK</a:t>
            </a:r>
          </a:p>
          <a:p>
            <a:r>
              <a:rPr lang="en-US" dirty="0" smtClean="0"/>
              <a:t>Commit all your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Wire </a:t>
            </a:r>
            <a:r>
              <a:rPr lang="en-US" dirty="0" err="1" smtClean="0"/>
              <a:t>Untrust</a:t>
            </a:r>
            <a:r>
              <a:rPr lang="en-US" dirty="0" smtClean="0"/>
              <a:t>-VW Zone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372" y="801688"/>
            <a:ext cx="5783794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Wire Trust-VW Zone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350" y="801688"/>
            <a:ext cx="5635837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Ethernet1/1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614" y="801688"/>
            <a:ext cx="6641309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Ethernet1/2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929" y="801688"/>
            <a:ext cx="5750679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Virtual Wire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982755"/>
            <a:ext cx="8440738" cy="343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3644" y="196045"/>
            <a:ext cx="8440183" cy="4537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16989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/>
              <a:t>Default </a:t>
            </a:r>
            <a:r>
              <a:rPr lang="en-US" dirty="0" err="1" smtClean="0"/>
              <a:t>ESXi</a:t>
            </a:r>
            <a:r>
              <a:rPr lang="en-US" dirty="0" smtClean="0"/>
              <a:t> Configuration</a:t>
            </a:r>
            <a:endParaRPr lang="en-US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049432" y="4705607"/>
            <a:ext cx="2385320" cy="437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600"/>
              </a:spcBef>
              <a:buClr>
                <a:srgbClr val="316989"/>
              </a:buClr>
              <a:buFont typeface="Wingdings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Char char="§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 smtClean="0"/>
              <a:t>In this example, the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3757808" y="1384849"/>
            <a:ext cx="5206019" cy="2548324"/>
            <a:chOff x="1580710" y="1210512"/>
            <a:chExt cx="7429279" cy="2920594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1645411" y="3334596"/>
              <a:ext cx="5474563" cy="444054"/>
            </a:xfrm>
            <a:prstGeom prst="roundRect">
              <a:avLst/>
            </a:prstGeom>
            <a:gradFill flip="none" rotWithShape="1">
              <a:gsLst>
                <a:gs pos="99000">
                  <a:srgbClr val="AAD26B"/>
                </a:gs>
                <a:gs pos="0">
                  <a:srgbClr val="6C9E3B"/>
                </a:gs>
              </a:gsLst>
              <a:lin ang="16200000" scaled="0"/>
              <a:tileRect/>
            </a:gradFill>
            <a:ln w="12700">
              <a:solidFill>
                <a:srgbClr val="689739"/>
              </a:solidFill>
              <a:headEnd type="none" w="med" len="med"/>
              <a:tailEnd type="none" w="med" len="med"/>
            </a:ln>
            <a:effectLst>
              <a:outerShdw blurRad="50800" dist="25400" dir="5400000" sx="99000" sy="99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2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580710" y="1210512"/>
              <a:ext cx="5474563" cy="2113182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782190" y="1687412"/>
              <a:ext cx="5031513" cy="2443694"/>
              <a:chOff x="399324" y="158877"/>
              <a:chExt cx="7629423" cy="366887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99324" y="158877"/>
                <a:ext cx="7629423" cy="3668873"/>
                <a:chOff x="430548" y="464903"/>
                <a:chExt cx="7629423" cy="366887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30548" y="693089"/>
                  <a:ext cx="2472266" cy="3440687"/>
                  <a:chOff x="1649747" y="397357"/>
                  <a:chExt cx="2472266" cy="3440687"/>
                </a:xfrm>
              </p:grpSpPr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1649747" y="397357"/>
                    <a:ext cx="2472266" cy="1860202"/>
                  </a:xfrm>
                  <a:prstGeom prst="round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830644" y="3375959"/>
                    <a:ext cx="1406558" cy="4620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 Bold" panose="020F0702030404030204" pitchFamily="34" charset="0"/>
                      <a:cs typeface="Aharoni" panose="02010803020104030203" pitchFamily="2" charset="-79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2290679" y="464903"/>
                  <a:ext cx="3552187" cy="2079296"/>
                  <a:chOff x="961429" y="165558"/>
                  <a:chExt cx="3552187" cy="2079296"/>
                </a:xfrm>
              </p:grpSpPr>
              <p:sp>
                <p:nvSpPr>
                  <p:cNvPr id="23" name="Rounded Rectangle 22"/>
                  <p:cNvSpPr/>
                  <p:nvPr/>
                </p:nvSpPr>
                <p:spPr>
                  <a:xfrm>
                    <a:off x="1710267" y="393745"/>
                    <a:ext cx="2472266" cy="1851109"/>
                  </a:xfrm>
                  <a:prstGeom prst="round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961429" y="165558"/>
                    <a:ext cx="3552187" cy="5627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Bold" panose="020F0702030404030204" pitchFamily="34" charset="0"/>
                        <a:cs typeface="Aharoni" panose="02010803020104030203" pitchFamily="2" charset="-79"/>
                      </a:rPr>
                      <a:t>Virtual Server </a:t>
                    </a:r>
                    <a:r>
                      <a: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Bold" panose="020F0702030404030204" pitchFamily="34" charset="0"/>
                        <a:cs typeface="Aharoni" panose="02010803020104030203" pitchFamily="2" charset="-79"/>
                      </a:rPr>
                      <a:t>VMs</a:t>
                    </a:r>
                  </a:p>
                </p:txBody>
              </p: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3249596" y="620008"/>
                  <a:ext cx="4810375" cy="1957264"/>
                  <a:chOff x="-628109" y="324896"/>
                  <a:chExt cx="4810375" cy="1957264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1710000" y="324896"/>
                    <a:ext cx="2472266" cy="1957264"/>
                  </a:xfrm>
                  <a:prstGeom prst="round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pic>
                <p:nvPicPr>
                  <p:cNvPr id="21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-628109" y="717369"/>
                    <a:ext cx="2052108" cy="1415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4" name="TextBox 13"/>
              <p:cNvSpPr txBox="1"/>
              <p:nvPr/>
            </p:nvSpPr>
            <p:spPr>
              <a:xfrm>
                <a:off x="1718598" y="2725412"/>
                <a:ext cx="4389614" cy="101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Bold" panose="020F0702030404030204" pitchFamily="34" charset="0"/>
                    <a:cs typeface="Arial" pitchFamily="34" charset="0"/>
                  </a:rPr>
                  <a:t>ESXi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rial" pitchFamily="34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Bold" panose="020F0702030404030204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pic>
          <p:nvPicPr>
            <p:cNvPr id="38" name="Picture 357" descr="ICON_NIC_Q3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50043" y="2070050"/>
              <a:ext cx="815888" cy="963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4" name="Group 43"/>
            <p:cNvGrpSpPr/>
            <p:nvPr/>
          </p:nvGrpSpPr>
          <p:grpSpPr>
            <a:xfrm rot="10800000">
              <a:off x="5817473" y="2041787"/>
              <a:ext cx="362029" cy="931043"/>
              <a:chOff x="2674184" y="2698202"/>
              <a:chExt cx="549654" cy="1206029"/>
            </a:xfrm>
          </p:grpSpPr>
          <p:sp>
            <p:nvSpPr>
              <p:cNvPr id="40" name="Rounded Rectangle 39"/>
              <p:cNvSpPr/>
              <p:nvPr/>
            </p:nvSpPr>
            <p:spPr bwMode="auto">
              <a:xfrm rot="16200000">
                <a:off x="2346302" y="3034326"/>
                <a:ext cx="1206029" cy="533781"/>
              </a:xfrm>
              <a:prstGeom prst="roundRect">
                <a:avLst/>
              </a:prstGeom>
              <a:gradFill>
                <a:gsLst>
                  <a:gs pos="0">
                    <a:srgbClr val="0F388A"/>
                  </a:gs>
                  <a:gs pos="100000">
                    <a:srgbClr val="1564AB">
                      <a:alpha val="98824"/>
                    </a:srgbClr>
                  </a:gs>
                </a:gsLst>
              </a:gradFill>
              <a:ln w="12700">
                <a:solidFill>
                  <a:srgbClr val="1A448A"/>
                </a:solidFill>
                <a:headEnd type="none" w="med" len="med"/>
                <a:tailEnd type="none" w="med" len="med"/>
              </a:ln>
              <a:effectLst>
                <a:outerShdw blurRad="50800" dist="25400" dir="5400000" sx="99000" sy="99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l">
                  <a:spcAft>
                    <a:spcPct val="0"/>
                  </a:spcAft>
                  <a:buClr>
                    <a:srgbClr val="000000"/>
                  </a:buClr>
                  <a:defRPr/>
                </a:pP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Picture 34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9628" y="2871816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41" name="Picture 40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1998" y="3239640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42" name="Picture 41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10117" y="3625737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43" name="Picture 42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659203" y="3219409"/>
                <a:ext cx="236410" cy="206448"/>
              </a:xfrm>
              <a:prstGeom prst="rect">
                <a:avLst/>
              </a:prstGeom>
            </p:spPr>
          </p:pic>
        </p:grpSp>
        <p:cxnSp>
          <p:nvCxnSpPr>
            <p:cNvPr id="46" name="Straight Connector 45"/>
            <p:cNvCxnSpPr>
              <a:stCxn id="43" idx="2"/>
            </p:cNvCxnSpPr>
            <p:nvPr/>
          </p:nvCxnSpPr>
          <p:spPr>
            <a:xfrm flipV="1">
              <a:off x="6179502" y="2484065"/>
              <a:ext cx="567828" cy="6711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4693450" y="2399524"/>
              <a:ext cx="1123621" cy="542345"/>
            </a:xfrm>
            <a:prstGeom prst="bentConnector3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1" idx="2"/>
              <a:endCxn id="41" idx="2"/>
            </p:cNvCxnSpPr>
            <p:nvPr/>
          </p:nvCxnSpPr>
          <p:spPr>
            <a:xfrm rot="5400000" flipH="1" flipV="1">
              <a:off x="4814919" y="1987135"/>
              <a:ext cx="510650" cy="1504510"/>
            </a:xfrm>
            <a:prstGeom prst="bentConnector4">
              <a:avLst>
                <a:gd name="adj1" fmla="val -44766"/>
                <a:gd name="adj2" fmla="val 71865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endCxn id="35" idx="2"/>
            </p:cNvCxnSpPr>
            <p:nvPr/>
          </p:nvCxnSpPr>
          <p:spPr>
            <a:xfrm flipV="1">
              <a:off x="3790065" y="2768021"/>
              <a:ext cx="2027409" cy="388643"/>
            </a:xfrm>
            <a:prstGeom prst="bentConnector3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3800779" y="2889306"/>
              <a:ext cx="6142" cy="23947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393056" y="1680890"/>
              <a:ext cx="124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v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S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with0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661728" y="1994863"/>
              <a:ext cx="12450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vmnic0</a:t>
              </a:r>
            </a:p>
          </p:txBody>
        </p:sp>
        <p:pic>
          <p:nvPicPr>
            <p:cNvPr id="72" name="Picture 27" descr="ICON_Cloud_Q3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778837" y="2129245"/>
              <a:ext cx="1231152" cy="783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3" name="Straight Connector 72"/>
            <p:cNvCxnSpPr/>
            <p:nvPr/>
          </p:nvCxnSpPr>
          <p:spPr>
            <a:xfrm flipH="1">
              <a:off x="7374321" y="2768021"/>
              <a:ext cx="652508" cy="4619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Content Placeholder 76"/>
          <p:cNvSpPr>
            <a:spLocks noGrp="1"/>
          </p:cNvSpPr>
          <p:nvPr>
            <p:ph sz="half" idx="1"/>
          </p:nvPr>
        </p:nvSpPr>
        <p:spPr>
          <a:xfrm>
            <a:off x="-59039" y="881025"/>
            <a:ext cx="4153023" cy="3725614"/>
          </a:xfrm>
        </p:spPr>
        <p:txBody>
          <a:bodyPr/>
          <a:lstStyle/>
          <a:p>
            <a:r>
              <a:rPr lang="en-US" dirty="0" smtClean="0"/>
              <a:t>All virtual machines connected to one virtual switch</a:t>
            </a:r>
          </a:p>
          <a:p>
            <a:r>
              <a:rPr lang="en-US" dirty="0" smtClean="0"/>
              <a:t>All virtual server VMs have assigned fixed IP addresses</a:t>
            </a:r>
          </a:p>
          <a:p>
            <a:pPr lvl="1"/>
            <a:r>
              <a:rPr lang="en-US" dirty="0" smtClean="0"/>
              <a:t>Competition rules don’t allow changing addresses</a:t>
            </a:r>
          </a:p>
          <a:p>
            <a:r>
              <a:rPr lang="en-US" dirty="0" smtClean="0"/>
              <a:t>Servers access competition network via </a:t>
            </a:r>
            <a:r>
              <a:rPr lang="en-US" dirty="0" err="1" smtClean="0"/>
              <a:t>ESXi</a:t>
            </a:r>
            <a:r>
              <a:rPr lang="en-US" dirty="0" smtClean="0"/>
              <a:t> network Adapter, vmnic0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945804" y="877059"/>
            <a:ext cx="211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East – </a:t>
            </a:r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West Traffic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0" name="Straight Arrow Connector 89"/>
          <p:cNvCxnSpPr>
            <a:stCxn id="84" idx="1"/>
          </p:cNvCxnSpPr>
          <p:nvPr/>
        </p:nvCxnSpPr>
        <p:spPr>
          <a:xfrm flipH="1">
            <a:off x="4282897" y="1061725"/>
            <a:ext cx="662907" cy="5995"/>
          </a:xfrm>
          <a:prstGeom prst="straightConnector1">
            <a:avLst/>
          </a:prstGeom>
          <a:ln w="730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7138660" y="1059125"/>
            <a:ext cx="572267" cy="2600"/>
          </a:xfrm>
          <a:prstGeom prst="straightConnector1">
            <a:avLst/>
          </a:prstGeom>
          <a:ln w="730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572832" y="1618694"/>
            <a:ext cx="1777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Bold" panose="020F0702030404030204" pitchFamily="34" charset="0"/>
                <a:cs typeface="Aharoni" panose="02010803020104030203" pitchFamily="2" charset="-79"/>
              </a:rPr>
              <a:t>Competition Network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Bold" panose="020F07020304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73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Determine Egress and Ingress Traffic to Allow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By default all Intra zone traffic is allowed and all inter zone traffic is blocked</a:t>
            </a:r>
          </a:p>
          <a:p>
            <a:r>
              <a:rPr lang="en-US" dirty="0" smtClean="0"/>
              <a:t>Determine what outbound access you want to provide for your server VMs, some examples:</a:t>
            </a:r>
          </a:p>
          <a:p>
            <a:pPr lvl="1"/>
            <a:r>
              <a:rPr lang="en-US" dirty="0" smtClean="0"/>
              <a:t>Windows update server, (</a:t>
            </a:r>
            <a:r>
              <a:rPr lang="en-US" dirty="0" smtClean="0">
                <a:hlinkClick r:id="rId2"/>
              </a:rPr>
              <a:t>http://windowsupdate.microsoft.com)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xternal DNS if you don’t have an internal DNS</a:t>
            </a:r>
          </a:p>
          <a:p>
            <a:pPr lvl="1"/>
            <a:r>
              <a:rPr lang="en-US" dirty="0" smtClean="0"/>
              <a:t>Search Engines, (</a:t>
            </a:r>
            <a:r>
              <a:rPr lang="en-US" dirty="0" smtClean="0">
                <a:hlinkClick r:id="rId3"/>
              </a:rPr>
              <a:t>www.google.com)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SSL </a:t>
            </a:r>
          </a:p>
          <a:p>
            <a:r>
              <a:rPr lang="en-US" dirty="0" smtClean="0"/>
              <a:t>Determine what Inbound access you want to provide to your server VMs</a:t>
            </a:r>
          </a:p>
          <a:p>
            <a:pPr lvl="1"/>
            <a:r>
              <a:rPr lang="en-US" dirty="0" smtClean="0"/>
              <a:t>This should match services your Server VMs are providing to public/competition network</a:t>
            </a:r>
          </a:p>
          <a:p>
            <a:pPr lvl="1"/>
            <a:r>
              <a:rPr lang="en-US" dirty="0" smtClean="0"/>
              <a:t>For Example if you’re providing public DNS then you would need to allow DNS from </a:t>
            </a:r>
            <a:r>
              <a:rPr lang="en-US" dirty="0" err="1" smtClean="0"/>
              <a:t>Untrust</a:t>
            </a:r>
            <a:r>
              <a:rPr lang="en-US" dirty="0" smtClean="0"/>
              <a:t>-VW zone to Trust-VW Zone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6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Your Outbound Security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WebUI</a:t>
            </a:r>
            <a:r>
              <a:rPr lang="en-US" dirty="0" smtClean="0"/>
              <a:t>, navigate to Policies tab&gt;Security and click Add to add a Security Policy</a:t>
            </a:r>
          </a:p>
          <a:p>
            <a:pPr lvl="1"/>
            <a:r>
              <a:rPr lang="en-US" dirty="0" smtClean="0"/>
              <a:t>Name your policy </a:t>
            </a:r>
            <a:r>
              <a:rPr lang="en-US" dirty="0" err="1" smtClean="0"/>
              <a:t>Vwire</a:t>
            </a:r>
            <a:r>
              <a:rPr lang="en-US" dirty="0" smtClean="0"/>
              <a:t> Outbound</a:t>
            </a:r>
          </a:p>
          <a:p>
            <a:pPr lvl="1"/>
            <a:r>
              <a:rPr lang="en-US" dirty="0" smtClean="0"/>
              <a:t>Source Zone is Trust-VW</a:t>
            </a:r>
          </a:p>
          <a:p>
            <a:pPr lvl="1"/>
            <a:r>
              <a:rPr lang="en-US" dirty="0" smtClean="0"/>
              <a:t>Destination Zone is </a:t>
            </a:r>
            <a:r>
              <a:rPr lang="en-US" dirty="0" err="1" smtClean="0"/>
              <a:t>Untrust</a:t>
            </a:r>
            <a:r>
              <a:rPr lang="en-US" dirty="0" smtClean="0"/>
              <a:t>-VW</a:t>
            </a:r>
          </a:p>
          <a:p>
            <a:pPr lvl="1"/>
            <a:r>
              <a:rPr lang="en-US" dirty="0" smtClean="0"/>
              <a:t>Applications: Only what you absolutely need such as web-browsing, google-base, </a:t>
            </a:r>
            <a:r>
              <a:rPr lang="en-US" dirty="0" err="1" smtClean="0"/>
              <a:t>ssl</a:t>
            </a:r>
            <a:r>
              <a:rPr lang="en-US" dirty="0" smtClean="0"/>
              <a:t>, office 365 </a:t>
            </a:r>
            <a:r>
              <a:rPr lang="en-US" dirty="0" err="1" smtClean="0"/>
              <a:t>etc</a:t>
            </a:r>
            <a:r>
              <a:rPr lang="en-US" dirty="0"/>
              <a:t> </a:t>
            </a:r>
            <a:r>
              <a:rPr lang="en-US" dirty="0" smtClean="0"/>
              <a:t>(the less the better)</a:t>
            </a:r>
          </a:p>
          <a:p>
            <a:pPr lvl="1"/>
            <a:r>
              <a:rPr lang="en-US" dirty="0" smtClean="0"/>
              <a:t>For services/</a:t>
            </a:r>
            <a:r>
              <a:rPr lang="en-US" dirty="0" err="1" smtClean="0"/>
              <a:t>url</a:t>
            </a:r>
            <a:r>
              <a:rPr lang="en-US" dirty="0" smtClean="0"/>
              <a:t> select application default and for URL consider restricting categories to computer and internet info and search engines</a:t>
            </a:r>
          </a:p>
          <a:p>
            <a:pPr lvl="1"/>
            <a:r>
              <a:rPr lang="en-US" dirty="0" smtClean="0"/>
              <a:t>For Actions tab select allow and for Profile Setting add the following profiles to alert and block malware</a:t>
            </a:r>
          </a:p>
          <a:p>
            <a:pPr lvl="2"/>
            <a:r>
              <a:rPr lang="en-US" dirty="0" smtClean="0"/>
              <a:t>Antivirus select “default”</a:t>
            </a:r>
          </a:p>
          <a:p>
            <a:pPr lvl="2"/>
            <a:r>
              <a:rPr lang="en-US" dirty="0" smtClean="0"/>
              <a:t>Vulnerability Protection select “strict”</a:t>
            </a:r>
          </a:p>
          <a:p>
            <a:pPr lvl="2"/>
            <a:r>
              <a:rPr lang="en-US" dirty="0" smtClean="0"/>
              <a:t>Antispyware select “strict”</a:t>
            </a:r>
          </a:p>
          <a:p>
            <a:pPr lvl="2"/>
            <a:r>
              <a:rPr lang="en-US" dirty="0" smtClean="0"/>
              <a:t>URL Filtering select “default”</a:t>
            </a:r>
          </a:p>
          <a:p>
            <a:pPr lvl="2"/>
            <a:r>
              <a:rPr lang="en-US" dirty="0" smtClean="0"/>
              <a:t>Wildfire analysis select “default”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Outbound Security Policy General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69" y="1554956"/>
            <a:ext cx="7721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Outbound Security Policy Source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869" y="1466056"/>
            <a:ext cx="51308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Outbound Security Policy Destination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769" y="1383506"/>
            <a:ext cx="4699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9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Outbound Security Policy Application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219" y="1015206"/>
            <a:ext cx="53721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Outbound Security Policy Service/URL Category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169" y="1383506"/>
            <a:ext cx="6680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Outbound Security Policy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758" y="801688"/>
            <a:ext cx="5137022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2777" y="205979"/>
            <a:ext cx="8440183" cy="45372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1698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/>
              <a:t>Configure Your Inbound Security Policy for Your Server VMs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777" y="801504"/>
            <a:ext cx="8440183" cy="379311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30188" indent="-230188" algn="l" defTabSz="457200" rtl="0" eaLnBrk="1" latinLnBrk="0" hangingPunct="1">
              <a:spcBef>
                <a:spcPts val="1600"/>
              </a:spcBef>
              <a:buClr>
                <a:srgbClr val="316989"/>
              </a:buClr>
              <a:buFont typeface="Wingdings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4213" indent="-22860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Char char="§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5850" indent="-17145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Char char="§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316989"/>
              </a:buClr>
              <a:buFont typeface="Wingdings" charset="2"/>
              <a:buChar char="§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WebUI</a:t>
            </a:r>
            <a:r>
              <a:rPr lang="en-US" dirty="0" smtClean="0"/>
              <a:t>, navigate to Policies tab&gt;Security and click Add to add a Security Policy</a:t>
            </a:r>
          </a:p>
          <a:p>
            <a:pPr lvl="1"/>
            <a:r>
              <a:rPr lang="en-US" dirty="0" smtClean="0"/>
              <a:t>Name your policy </a:t>
            </a:r>
            <a:r>
              <a:rPr lang="en-US" dirty="0" err="1" smtClean="0"/>
              <a:t>Vwire</a:t>
            </a:r>
            <a:r>
              <a:rPr lang="en-US" dirty="0" smtClean="0"/>
              <a:t> Inbound</a:t>
            </a:r>
          </a:p>
          <a:p>
            <a:pPr lvl="1"/>
            <a:r>
              <a:rPr lang="en-US" dirty="0" smtClean="0"/>
              <a:t>Source Zone is </a:t>
            </a:r>
            <a:r>
              <a:rPr lang="en-US" dirty="0" err="1" smtClean="0"/>
              <a:t>Utrust</a:t>
            </a:r>
            <a:r>
              <a:rPr lang="en-US" dirty="0" smtClean="0"/>
              <a:t>-VW</a:t>
            </a:r>
          </a:p>
          <a:p>
            <a:pPr lvl="1"/>
            <a:r>
              <a:rPr lang="en-US" dirty="0" smtClean="0"/>
              <a:t>Destination Zone is Trust-VW</a:t>
            </a:r>
          </a:p>
          <a:p>
            <a:pPr lvl="1"/>
            <a:r>
              <a:rPr lang="en-US" dirty="0" smtClean="0"/>
              <a:t>Applications: Only what you absolutely need to allow for your public services such as web-browsing, ftp, </a:t>
            </a:r>
            <a:r>
              <a:rPr lang="en-US" dirty="0" err="1" smtClean="0"/>
              <a:t>smtp</a:t>
            </a:r>
            <a:r>
              <a:rPr lang="en-US" dirty="0" smtClean="0"/>
              <a:t>, </a:t>
            </a:r>
            <a:r>
              <a:rPr lang="en-US" dirty="0" err="1" smtClean="0"/>
              <a:t>dns</a:t>
            </a:r>
            <a:r>
              <a:rPr lang="en-US" dirty="0" smtClean="0"/>
              <a:t>, </a:t>
            </a:r>
            <a:r>
              <a:rPr lang="en-US" dirty="0" err="1" smtClean="0"/>
              <a:t>ssl</a:t>
            </a:r>
            <a:endParaRPr lang="en-US" dirty="0" smtClean="0"/>
          </a:p>
          <a:p>
            <a:pPr lvl="1"/>
            <a:r>
              <a:rPr lang="en-US" dirty="0" smtClean="0"/>
              <a:t>For services/</a:t>
            </a:r>
            <a:r>
              <a:rPr lang="en-US" dirty="0" err="1" smtClean="0"/>
              <a:t>url</a:t>
            </a:r>
            <a:r>
              <a:rPr lang="en-US" dirty="0" smtClean="0"/>
              <a:t> select application default </a:t>
            </a:r>
          </a:p>
          <a:p>
            <a:pPr lvl="1"/>
            <a:r>
              <a:rPr lang="en-US" dirty="0" smtClean="0"/>
              <a:t>For Actions tab select allow and for Profile Setting add the following profiles to alert and block malware</a:t>
            </a:r>
          </a:p>
          <a:p>
            <a:pPr lvl="2"/>
            <a:r>
              <a:rPr lang="en-US" dirty="0" smtClean="0"/>
              <a:t>Antivirus select “default”</a:t>
            </a:r>
          </a:p>
          <a:p>
            <a:pPr lvl="2"/>
            <a:r>
              <a:rPr lang="en-US" dirty="0" smtClean="0"/>
              <a:t>Vulnerability Protection select “strict”</a:t>
            </a:r>
          </a:p>
          <a:p>
            <a:pPr lvl="2"/>
            <a:r>
              <a:rPr lang="en-US" dirty="0" smtClean="0"/>
              <a:t>Antispyware select “strict”</a:t>
            </a:r>
          </a:p>
          <a:p>
            <a:pPr lvl="2"/>
            <a:r>
              <a:rPr lang="en-US" dirty="0" smtClean="0"/>
              <a:t>URL Filtering select “default”</a:t>
            </a:r>
          </a:p>
          <a:p>
            <a:pPr lvl="2"/>
            <a:r>
              <a:rPr lang="en-US" dirty="0" smtClean="0"/>
              <a:t>Wildfire analysis select “default”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Inbound Security Policies Application Tab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Add Applications that your Server VMs are providing to public</a:t>
            </a:r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SMTP</a:t>
            </a:r>
          </a:p>
          <a:p>
            <a:pPr lvl="1"/>
            <a:r>
              <a:rPr lang="en-US" dirty="0" smtClean="0"/>
              <a:t>Web-browsing</a:t>
            </a:r>
          </a:p>
          <a:p>
            <a:pPr lvl="1"/>
            <a:r>
              <a:rPr lang="en-US" dirty="0" smtClean="0"/>
              <a:t>SSL</a:t>
            </a:r>
          </a:p>
          <a:p>
            <a:pPr lvl="1"/>
            <a:r>
              <a:rPr lang="en-US" dirty="0" smtClean="0"/>
              <a:t>FTP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319650"/>
            <a:ext cx="4135438" cy="28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/>
          <p:nvPr/>
        </p:nvGrpSpPr>
        <p:grpSpPr>
          <a:xfrm>
            <a:off x="652177" y="945834"/>
            <a:ext cx="7393342" cy="3262911"/>
            <a:chOff x="652177" y="945834"/>
            <a:chExt cx="7393342" cy="3262911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1369081" y="3424942"/>
              <a:ext cx="4556228" cy="436970"/>
            </a:xfrm>
            <a:prstGeom prst="roundRect">
              <a:avLst/>
            </a:prstGeom>
            <a:gradFill flip="none" rotWithShape="1">
              <a:gsLst>
                <a:gs pos="99000">
                  <a:srgbClr val="AAD26B"/>
                </a:gs>
                <a:gs pos="0">
                  <a:srgbClr val="6C9E3B"/>
                </a:gs>
              </a:gsLst>
              <a:lin ang="16200000" scaled="0"/>
              <a:tileRect/>
            </a:gradFill>
            <a:ln w="12700">
              <a:solidFill>
                <a:srgbClr val="689739"/>
              </a:solidFill>
              <a:headEnd type="none" w="med" len="med"/>
              <a:tailEnd type="none" w="med" len="med"/>
            </a:ln>
            <a:effectLst>
              <a:outerShdw blurRad="50800" dist="25400" dir="5400000" sx="99000" sy="99000" algn="t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270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Aft>
                  <a:spcPct val="0"/>
                </a:spcAft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15233" y="1334745"/>
              <a:ext cx="4556228" cy="2079469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52177" y="1695034"/>
              <a:ext cx="5018237" cy="2513711"/>
              <a:chOff x="-1114242" y="-7429"/>
              <a:chExt cx="9142989" cy="383517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1114242" y="-7429"/>
                <a:ext cx="9142989" cy="3835179"/>
                <a:chOff x="-1083018" y="298597"/>
                <a:chExt cx="9142989" cy="3835179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430548" y="693089"/>
                  <a:ext cx="2472266" cy="3440687"/>
                  <a:chOff x="1649747" y="397357"/>
                  <a:chExt cx="2472266" cy="3440687"/>
                </a:xfrm>
              </p:grpSpPr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1649747" y="397357"/>
                    <a:ext cx="2472266" cy="1860202"/>
                  </a:xfrm>
                  <a:prstGeom prst="round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830644" y="3375959"/>
                    <a:ext cx="1406558" cy="4620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4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 Bold" panose="020F0702030404030204" pitchFamily="34" charset="0"/>
                      <a:cs typeface="Aharoni" panose="02010803020104030203" pitchFamily="2" charset="-79"/>
                    </a:endParaRPr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-1083018" y="298597"/>
                  <a:ext cx="6594801" cy="2245602"/>
                  <a:chOff x="-2412268" y="-748"/>
                  <a:chExt cx="6594801" cy="2245602"/>
                </a:xfrm>
              </p:grpSpPr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1710267" y="393745"/>
                    <a:ext cx="2472266" cy="1851109"/>
                  </a:xfrm>
                  <a:prstGeom prst="round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-2412268" y="-748"/>
                    <a:ext cx="3552186" cy="5627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 Bold" panose="020F0702030404030204" pitchFamily="34" charset="0"/>
                        <a:cs typeface="Aharoni" panose="02010803020104030203" pitchFamily="2" charset="-79"/>
                      </a:rPr>
                      <a:t>Virtual Server VMs</a:t>
                    </a:r>
                  </a:p>
                </p:txBody>
              </p: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621111" y="620008"/>
                  <a:ext cx="7438860" cy="1957264"/>
                  <a:chOff x="-3256594" y="324896"/>
                  <a:chExt cx="7438860" cy="1957264"/>
                </a:xfrm>
              </p:grpSpPr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1710000" y="324896"/>
                    <a:ext cx="2472266" cy="1957264"/>
                  </a:xfrm>
                  <a:prstGeom prst="roundRect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pic>
                <p:nvPicPr>
                  <p:cNvPr id="46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-3256594" y="580049"/>
                    <a:ext cx="2052109" cy="1415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" name="TextBox 40"/>
              <p:cNvSpPr txBox="1"/>
              <p:nvPr/>
            </p:nvSpPr>
            <p:spPr>
              <a:xfrm>
                <a:off x="1718598" y="2725412"/>
                <a:ext cx="4389614" cy="101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Bold" panose="020F0702030404030204" pitchFamily="34" charset="0"/>
                    <a:cs typeface="Arial" pitchFamily="34" charset="0"/>
                  </a:rPr>
                  <a:t>ESXi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rial" pitchFamily="34" charset="0"/>
                </a:endParaRPr>
              </a:p>
              <a:p>
                <a:pPr algn="ctr"/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Bold" panose="020F0702030404030204" pitchFamily="34" charset="0"/>
                    <a:cs typeface="Arial" pitchFamily="34" charset="0"/>
                  </a:rPr>
                  <a:t> </a:t>
                </a:r>
              </a:p>
            </p:txBody>
          </p:sp>
        </p:grpSp>
        <p:pic>
          <p:nvPicPr>
            <p:cNvPr id="24" name="Picture 357" descr="ICON_NIC_Q3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71774" y="2180047"/>
              <a:ext cx="679026" cy="947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" name="Group 24"/>
            <p:cNvGrpSpPr/>
            <p:nvPr/>
          </p:nvGrpSpPr>
          <p:grpSpPr>
            <a:xfrm rot="10800000">
              <a:off x="5343135" y="2206227"/>
              <a:ext cx="301300" cy="916190"/>
              <a:chOff x="2674184" y="2698202"/>
              <a:chExt cx="549654" cy="1206029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 rot="16200000">
                <a:off x="2346305" y="3034326"/>
                <a:ext cx="1206029" cy="533781"/>
              </a:xfrm>
              <a:prstGeom prst="roundRect">
                <a:avLst/>
              </a:prstGeom>
              <a:gradFill>
                <a:gsLst>
                  <a:gs pos="0">
                    <a:srgbClr val="0F388A"/>
                  </a:gs>
                  <a:gs pos="100000">
                    <a:srgbClr val="1564AB">
                      <a:alpha val="98824"/>
                    </a:srgbClr>
                  </a:gs>
                </a:gsLst>
              </a:gradFill>
              <a:ln w="12700">
                <a:solidFill>
                  <a:srgbClr val="1A448A"/>
                </a:solidFill>
                <a:headEnd type="none" w="med" len="med"/>
                <a:tailEnd type="none" w="med" len="med"/>
              </a:ln>
              <a:effectLst>
                <a:outerShdw blurRad="50800" dist="25400" dir="5400000" sx="99000" sy="99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l">
                  <a:spcAft>
                    <a:spcPct val="0"/>
                  </a:spcAft>
                  <a:buClr>
                    <a:srgbClr val="000000"/>
                  </a:buClr>
                  <a:defRPr/>
                </a:pP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6" name="Picture 35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9628" y="2871816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37" name="Picture 36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1998" y="3239640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38" name="Picture 37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10117" y="3625737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39" name="Picture 38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659203" y="3219409"/>
                <a:ext cx="236410" cy="206448"/>
              </a:xfrm>
              <a:prstGeom prst="rect">
                <a:avLst/>
              </a:prstGeom>
            </p:spPr>
          </p:pic>
        </p:grpSp>
        <p:cxnSp>
          <p:nvCxnSpPr>
            <p:cNvPr id="26" name="Straight Connector 25"/>
            <p:cNvCxnSpPr/>
            <p:nvPr/>
          </p:nvCxnSpPr>
          <p:spPr>
            <a:xfrm flipV="1">
              <a:off x="5565801" y="2657839"/>
              <a:ext cx="315095" cy="6483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56" idx="2"/>
            </p:cNvCxnSpPr>
            <p:nvPr/>
          </p:nvCxnSpPr>
          <p:spPr>
            <a:xfrm flipV="1">
              <a:off x="1769871" y="2932773"/>
              <a:ext cx="1207908" cy="371645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flipV="1">
              <a:off x="2408867" y="2352286"/>
              <a:ext cx="805821" cy="603365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46" idx="2"/>
              <a:endCxn id="57" idx="2"/>
            </p:cNvCxnSpPr>
            <p:nvPr/>
          </p:nvCxnSpPr>
          <p:spPr>
            <a:xfrm rot="5400000" flipH="1" flipV="1">
              <a:off x="2393171" y="2410846"/>
              <a:ext cx="347133" cy="832136"/>
            </a:xfrm>
            <a:prstGeom prst="bentConnector4">
              <a:avLst>
                <a:gd name="adj1" fmla="val -65854"/>
                <a:gd name="adj2" fmla="val 82788"/>
              </a:avLst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91347" y="1823936"/>
              <a:ext cx="1036182" cy="302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v</a:t>
              </a: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S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with0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5416" y="2080536"/>
              <a:ext cx="1036182" cy="302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vmnic0</a:t>
              </a:r>
            </a:p>
          </p:txBody>
        </p:sp>
        <p:pic>
          <p:nvPicPr>
            <p:cNvPr id="33" name="Picture 27" descr="ICON_Cloud_Q3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020888" y="2262833"/>
              <a:ext cx="1024631" cy="770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4" name="Straight Connector 33"/>
            <p:cNvCxnSpPr/>
            <p:nvPr/>
          </p:nvCxnSpPr>
          <p:spPr>
            <a:xfrm flipH="1">
              <a:off x="6386725" y="2844535"/>
              <a:ext cx="724804" cy="42625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579370" y="945834"/>
              <a:ext cx="2112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East – </a:t>
              </a:r>
              <a:r>
                <a:rPr 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West Traffic</a:t>
              </a:r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</p:cNvCxnSpPr>
            <p:nvPr/>
          </p:nvCxnSpPr>
          <p:spPr>
            <a:xfrm flipH="1">
              <a:off x="1972639" y="1130500"/>
              <a:ext cx="606731" cy="5995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770868" y="1126426"/>
              <a:ext cx="572267" cy="2600"/>
            </a:xfrm>
            <a:prstGeom prst="straightConnector1">
              <a:avLst/>
            </a:prstGeom>
            <a:ln w="730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 rot="10800000">
              <a:off x="2977778" y="2218124"/>
              <a:ext cx="362122" cy="916190"/>
              <a:chOff x="2674184" y="2698202"/>
              <a:chExt cx="549654" cy="1206029"/>
            </a:xfrm>
          </p:grpSpPr>
          <p:sp>
            <p:nvSpPr>
              <p:cNvPr id="55" name="Rounded Rectangle 54"/>
              <p:cNvSpPr/>
              <p:nvPr/>
            </p:nvSpPr>
            <p:spPr bwMode="auto">
              <a:xfrm rot="16200000">
                <a:off x="2346302" y="3034326"/>
                <a:ext cx="1206029" cy="533781"/>
              </a:xfrm>
              <a:prstGeom prst="roundRect">
                <a:avLst/>
              </a:prstGeom>
              <a:gradFill>
                <a:gsLst>
                  <a:gs pos="0">
                    <a:srgbClr val="0F388A"/>
                  </a:gs>
                  <a:gs pos="100000">
                    <a:srgbClr val="1564AB">
                      <a:alpha val="98824"/>
                    </a:srgbClr>
                  </a:gs>
                </a:gsLst>
              </a:gradFill>
              <a:ln w="12700">
                <a:solidFill>
                  <a:srgbClr val="1A448A"/>
                </a:solidFill>
                <a:headEnd type="none" w="med" len="med"/>
                <a:tailEnd type="none" w="med" len="med"/>
              </a:ln>
              <a:effectLst>
                <a:outerShdw blurRad="50800" dist="25400" dir="5400000" sx="99000" sy="99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8100" h="12700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l">
                  <a:spcAft>
                    <a:spcPct val="0"/>
                  </a:spcAft>
                  <a:buClr>
                    <a:srgbClr val="000000"/>
                  </a:buClr>
                  <a:defRPr/>
                </a:pP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" name="Picture 55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9628" y="2871816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57" name="Picture 56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21998" y="3239640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58" name="Picture 57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010117" y="3625737"/>
                <a:ext cx="205049" cy="183370"/>
              </a:xfrm>
              <a:prstGeom prst="rect">
                <a:avLst/>
              </a:prstGeom>
            </p:spPr>
          </p:pic>
          <p:pic>
            <p:nvPicPr>
              <p:cNvPr id="59" name="Picture 58" descr="VMW_ICON_Ethernet_Plug_2D(F)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659203" y="3219409"/>
                <a:ext cx="236410" cy="206448"/>
              </a:xfrm>
              <a:prstGeom prst="rect">
                <a:avLst/>
              </a:prstGeom>
            </p:spPr>
          </p:pic>
        </p:grpSp>
        <p:cxnSp>
          <p:nvCxnSpPr>
            <p:cNvPr id="60" name="Straight Connector 59"/>
            <p:cNvCxnSpPr/>
            <p:nvPr/>
          </p:nvCxnSpPr>
          <p:spPr>
            <a:xfrm flipV="1">
              <a:off x="3369004" y="2664321"/>
              <a:ext cx="664434" cy="1189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35" idx="2"/>
            </p:cNvCxnSpPr>
            <p:nvPr/>
          </p:nvCxnSpPr>
          <p:spPr>
            <a:xfrm>
              <a:off x="4372086" y="2664321"/>
              <a:ext cx="975231" cy="1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endCxn id="38" idx="2"/>
            </p:cNvCxnSpPr>
            <p:nvPr/>
          </p:nvCxnSpPr>
          <p:spPr>
            <a:xfrm>
              <a:off x="4441454" y="2342473"/>
              <a:ext cx="912377" cy="5669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273256" y="2022385"/>
              <a:ext cx="10361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Mgt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 </a:t>
              </a:r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Int</a:t>
              </a:r>
              <a:endPara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Bold" panose="020F070203040403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37971" y="2706988"/>
              <a:ext cx="10361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Untrust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-VW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Egress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175940" y="2686947"/>
              <a:ext cx="1036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T</a:t>
              </a:r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rust-VW</a:t>
              </a:r>
            </a:p>
            <a:p>
              <a:pPr algn="ctr"/>
              <a:r>
                <a:rPr 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Bold" panose="020F0702030404030204" pitchFamily="34" charset="0"/>
                  <a:cs typeface="Aharoni" panose="02010803020104030203" pitchFamily="2" charset="-79"/>
                </a:rPr>
                <a:t>Ingress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741873" y="2932772"/>
              <a:ext cx="6066" cy="371646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2880073" y="1588892"/>
              <a:ext cx="241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VM-100 </a:t>
              </a:r>
              <a:r>
                <a:rPr lang="en-US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Vwire</a:t>
              </a:r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 Mode</a:t>
              </a: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7063597" y="1836817"/>
            <a:ext cx="117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Bold" panose="020F0702030404030204" pitchFamily="34" charset="0"/>
                <a:cs typeface="Aharoni" panose="02010803020104030203" pitchFamily="2" charset="-79"/>
              </a:rPr>
              <a:t>CompetitionNetwork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libri Bold" panose="020F0702030404030204" pitchFamily="34" charset="0"/>
              <a:cs typeface="Aharoni" panose="02010803020104030203" pitchFamily="2" charset="-79"/>
            </a:endParaRP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>
          <a:xfrm>
            <a:off x="523644" y="196045"/>
            <a:ext cx="8440183" cy="4537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16989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dirty="0" smtClean="0"/>
              <a:t>Your Goal: VM-100 Protected Virtual Servers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826707" y="1864219"/>
            <a:ext cx="103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Bold" panose="020F0702030404030204" pitchFamily="34" charset="0"/>
                <a:cs typeface="Aharoni" panose="02010803020104030203" pitchFamily="2" charset="-79"/>
              </a:rPr>
              <a:t>vSwith1</a:t>
            </a:r>
          </a:p>
        </p:txBody>
      </p:sp>
      <p:pic>
        <p:nvPicPr>
          <p:cNvPr id="128" name="Picture 12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7" t="7574" r="24108" b="4832"/>
          <a:stretch/>
        </p:blipFill>
        <p:spPr bwMode="auto">
          <a:xfrm>
            <a:off x="4007267" y="2123007"/>
            <a:ext cx="412574" cy="1011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Monitor Your traffic and Adjust Your 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 Monitor tab and examine all your logs periodically</a:t>
            </a:r>
          </a:p>
          <a:p>
            <a:r>
              <a:rPr lang="en-US" dirty="0" smtClean="0"/>
              <a:t>Adjust your security policies and consult Admin Guide</a:t>
            </a:r>
          </a:p>
          <a:p>
            <a:pPr lvl="1"/>
            <a:r>
              <a:rPr lang="en-US" dirty="0" smtClean="0"/>
              <a:t>Consider adding open source IP </a:t>
            </a:r>
            <a:r>
              <a:rPr lang="en-US" dirty="0" err="1" smtClean="0"/>
              <a:t>blocklists</a:t>
            </a:r>
            <a:endParaRPr lang="en-US" dirty="0" smtClean="0"/>
          </a:p>
          <a:p>
            <a:pPr lvl="1"/>
            <a:r>
              <a:rPr lang="en-US" dirty="0" smtClean="0"/>
              <a:t>Consider setting up decryption policies</a:t>
            </a:r>
          </a:p>
          <a:p>
            <a:pPr lvl="1"/>
            <a:r>
              <a:rPr lang="en-US" dirty="0" smtClean="0"/>
              <a:t>Consider providing DDOS protection via Zone Protection Profile and </a:t>
            </a:r>
            <a:r>
              <a:rPr lang="en-US" dirty="0" err="1" smtClean="0"/>
              <a:t>DoS</a:t>
            </a:r>
            <a:r>
              <a:rPr lang="en-US" dirty="0" smtClean="0"/>
              <a:t> Policies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3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619" y="926306"/>
            <a:ext cx="7607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 the VM-100 OVA into </a:t>
            </a:r>
            <a:r>
              <a:rPr lang="en-US" dirty="0" err="1" smtClean="0"/>
              <a:t>ESXi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777" y="659700"/>
            <a:ext cx="8440183" cy="3934923"/>
          </a:xfrm>
        </p:spPr>
        <p:txBody>
          <a:bodyPr>
            <a:normAutofit/>
          </a:bodyPr>
          <a:lstStyle/>
          <a:p>
            <a:r>
              <a:rPr lang="en-US" dirty="0" smtClean="0"/>
              <a:t>Download Palo Alto Networks Admin </a:t>
            </a:r>
            <a:r>
              <a:rPr lang="en-US" dirty="0"/>
              <a:t>Guide: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www.paloaltonetworks.com/documentation/70/pan-os/pan-os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Vsphere</a:t>
            </a:r>
            <a:r>
              <a:rPr lang="en-US" dirty="0" smtClean="0"/>
              <a:t> Client or </a:t>
            </a:r>
            <a:r>
              <a:rPr lang="en-US" dirty="0" err="1" smtClean="0"/>
              <a:t>ESXi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File&gt;import VMF -100 OVF file</a:t>
            </a:r>
          </a:p>
          <a:p>
            <a:pPr lvl="1"/>
            <a:r>
              <a:rPr lang="en-US" dirty="0" smtClean="0"/>
              <a:t>Firewall has 2 network adapters by default</a:t>
            </a:r>
          </a:p>
          <a:p>
            <a:pPr lvl="2"/>
            <a:r>
              <a:rPr lang="en-US" dirty="0" smtClean="0"/>
              <a:t>Network Adapter 1: Management Interface has to be able to reach our public update server for licensing</a:t>
            </a:r>
          </a:p>
          <a:p>
            <a:pPr lvl="2"/>
            <a:r>
              <a:rPr lang="en-US" dirty="0" smtClean="0"/>
              <a:t>Network Adapter 2: Data interface (</a:t>
            </a:r>
            <a:r>
              <a:rPr lang="en-US" dirty="0" err="1" smtClean="0"/>
              <a:t>untrust</a:t>
            </a:r>
            <a:r>
              <a:rPr lang="en-US" dirty="0" smtClean="0"/>
              <a:t> Zone </a:t>
            </a:r>
            <a:r>
              <a:rPr lang="en-US" dirty="0" err="1" smtClean="0"/>
              <a:t>Vwire</a:t>
            </a:r>
            <a:r>
              <a:rPr lang="en-US" dirty="0" smtClean="0"/>
              <a:t> egress)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ESXi</a:t>
            </a:r>
            <a:r>
              <a:rPr lang="en-US" dirty="0"/>
              <a:t> Server is in default configuration then there will be:</a:t>
            </a:r>
          </a:p>
          <a:p>
            <a:pPr lvl="1"/>
            <a:r>
              <a:rPr lang="en-US" dirty="0"/>
              <a:t>One vSwitch0 with the host’s physical NIC, vmnic0, attached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port groups on vSwtich0: VM Network and </a:t>
            </a:r>
            <a:r>
              <a:rPr lang="en-US" dirty="0" smtClean="0"/>
              <a:t>Management (for </a:t>
            </a:r>
            <a:r>
              <a:rPr lang="en-US" dirty="0" err="1" smtClean="0"/>
              <a:t>ESXi</a:t>
            </a:r>
            <a:r>
              <a:rPr lang="en-US" dirty="0" smtClean="0"/>
              <a:t> host)</a:t>
            </a:r>
          </a:p>
          <a:p>
            <a:endParaRPr lang="en-US" dirty="0" smtClean="0"/>
          </a:p>
          <a:p>
            <a:pPr marL="906463" lvl="2" indent="0">
              <a:buNone/>
            </a:pPr>
            <a:endParaRPr lang="en-US" dirty="0" smtClean="0"/>
          </a:p>
          <a:p>
            <a:pPr marL="906463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Deploying Your VM-100 OVF on </a:t>
            </a:r>
            <a:r>
              <a:rPr lang="en-US" dirty="0" err="1" smtClean="0"/>
              <a:t>ESXi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69" y="801688"/>
            <a:ext cx="8159400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ESXi</a:t>
            </a:r>
            <a:r>
              <a:rPr lang="en-US" dirty="0" smtClean="0"/>
              <a:t> Network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mission </a:t>
            </a:r>
            <a:r>
              <a:rPr lang="en-US" dirty="0" smtClean="0"/>
              <a:t>is to </a:t>
            </a:r>
            <a:r>
              <a:rPr lang="en-US" dirty="0"/>
              <a:t>put all your </a:t>
            </a:r>
            <a:r>
              <a:rPr lang="en-US" dirty="0" err="1" smtClean="0"/>
              <a:t>ESXi</a:t>
            </a:r>
            <a:r>
              <a:rPr lang="en-US" dirty="0" smtClean="0"/>
              <a:t> server virtual machines </a:t>
            </a:r>
            <a:r>
              <a:rPr lang="en-US" dirty="0"/>
              <a:t>behind your VM-100 appliance </a:t>
            </a:r>
          </a:p>
          <a:p>
            <a:r>
              <a:rPr lang="en-US" dirty="0" smtClean="0"/>
              <a:t>On your </a:t>
            </a:r>
            <a:r>
              <a:rPr lang="en-US" dirty="0" err="1" smtClean="0"/>
              <a:t>ESXi</a:t>
            </a:r>
            <a:r>
              <a:rPr lang="en-US" dirty="0" smtClean="0"/>
              <a:t> host, create another </a:t>
            </a:r>
            <a:r>
              <a:rPr lang="en-US" dirty="0" err="1" smtClean="0"/>
              <a:t>vSwitch</a:t>
            </a:r>
            <a:r>
              <a:rPr lang="en-US" dirty="0" smtClean="0"/>
              <a:t> and port group</a:t>
            </a:r>
          </a:p>
          <a:p>
            <a:pPr lvl="1"/>
            <a:r>
              <a:rPr lang="en-US" dirty="0" smtClean="0"/>
              <a:t>Name the switch </a:t>
            </a:r>
            <a:r>
              <a:rPr lang="en-US" dirty="0" err="1" smtClean="0"/>
              <a:t>ServerSwitch</a:t>
            </a:r>
            <a:r>
              <a:rPr lang="en-US" dirty="0" smtClean="0"/>
              <a:t> and port group “Services”</a:t>
            </a:r>
          </a:p>
          <a:p>
            <a:pPr lvl="1"/>
            <a:r>
              <a:rPr lang="en-US" dirty="0" smtClean="0"/>
              <a:t>Make sure both vSwitch0 and </a:t>
            </a:r>
            <a:r>
              <a:rPr lang="en-US" dirty="0" err="1" smtClean="0"/>
              <a:t>vSwitch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ServerSwitch</a:t>
            </a:r>
            <a:r>
              <a:rPr lang="en-US" dirty="0" smtClean="0"/>
              <a:t>” switches are in promiscuous mode</a:t>
            </a:r>
          </a:p>
          <a:p>
            <a:r>
              <a:rPr lang="en-US" dirty="0" smtClean="0"/>
              <a:t>You will configure VM-100 with Virtual Wire deployment</a:t>
            </a:r>
            <a:endParaRPr lang="en-US" dirty="0"/>
          </a:p>
          <a:p>
            <a:pPr marL="742950" lvl="1" indent="-285750"/>
            <a:r>
              <a:rPr lang="en-US" dirty="0"/>
              <a:t>Virtual Servers </a:t>
            </a:r>
            <a:r>
              <a:rPr lang="en-US" dirty="0" smtClean="0"/>
              <a:t>will be able </a:t>
            </a:r>
            <a:r>
              <a:rPr lang="en-US" dirty="0"/>
              <a:t>to </a:t>
            </a:r>
            <a:r>
              <a:rPr lang="en-US" dirty="0" smtClean="0"/>
              <a:t>maintain competition assigned </a:t>
            </a:r>
            <a:r>
              <a:rPr lang="en-US" dirty="0"/>
              <a:t>IP addressing</a:t>
            </a:r>
          </a:p>
          <a:p>
            <a:pPr marL="742950" lvl="1" indent="-285750"/>
            <a:r>
              <a:rPr lang="en-US" dirty="0" smtClean="0"/>
              <a:t>VM-100 will filter </a:t>
            </a:r>
            <a:r>
              <a:rPr lang="en-US" dirty="0"/>
              <a:t>traffic between competition </a:t>
            </a:r>
            <a:r>
              <a:rPr lang="en-US" dirty="0" smtClean="0"/>
              <a:t>network </a:t>
            </a:r>
            <a:r>
              <a:rPr lang="en-US" dirty="0"/>
              <a:t>and </a:t>
            </a:r>
            <a:r>
              <a:rPr lang="en-US" dirty="0" smtClean="0"/>
              <a:t> Server VM </a:t>
            </a:r>
            <a:r>
              <a:rPr lang="en-US" dirty="0"/>
              <a:t>services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3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ESXi</a:t>
            </a:r>
            <a:r>
              <a:rPr lang="en-US" dirty="0" smtClean="0"/>
              <a:t> vSwitch0, Port Group “VM Network”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382" y="801688"/>
            <a:ext cx="7027773" cy="37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Palo Alto Networks">
      <a:dk1>
        <a:srgbClr val="000000"/>
      </a:dk1>
      <a:lt1>
        <a:srgbClr val="FFFFFF"/>
      </a:lt1>
      <a:dk2>
        <a:srgbClr val="071C26"/>
      </a:dk2>
      <a:lt2>
        <a:srgbClr val="C1CD23"/>
      </a:lt2>
      <a:accent1>
        <a:srgbClr val="00344C"/>
      </a:accent1>
      <a:accent2>
        <a:srgbClr val="004E74"/>
      </a:accent2>
      <a:accent3>
        <a:srgbClr val="006595"/>
      </a:accent3>
      <a:accent4>
        <a:srgbClr val="4D7CA8"/>
      </a:accent4>
      <a:accent5>
        <a:srgbClr val="7694B9"/>
      </a:accent5>
      <a:accent6>
        <a:srgbClr val="CAD3E2"/>
      </a:accent6>
      <a:hlink>
        <a:srgbClr val="006595"/>
      </a:hlink>
      <a:folHlink>
        <a:srgbClr val="00659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6323</TotalTime>
  <Words>1906</Words>
  <Application>Microsoft Macintosh PowerPoint</Application>
  <PresentationFormat>On-screen Show (16:9)</PresentationFormat>
  <Paragraphs>276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Aharoni</vt:lpstr>
      <vt:lpstr>Arial</vt:lpstr>
      <vt:lpstr>Calibri</vt:lpstr>
      <vt:lpstr>Calibri Bold</vt:lpstr>
      <vt:lpstr>Wingdings</vt:lpstr>
      <vt:lpstr>Default Theme</vt:lpstr>
      <vt:lpstr>CCDC Quick Guide to VM-100 on ESXi</vt:lpstr>
      <vt:lpstr>Palo Alto Networks Single Pass Architecture</vt:lpstr>
      <vt:lpstr>PowerPoint Presentation</vt:lpstr>
      <vt:lpstr>PowerPoint Presentation</vt:lpstr>
      <vt:lpstr>PowerPoint Presentation</vt:lpstr>
      <vt:lpstr>Import the VM-100 OVA into ESXi</vt:lpstr>
      <vt:lpstr>Deploying Your VM-100 OVF on ESXi</vt:lpstr>
      <vt:lpstr>ESXi Network Connections</vt:lpstr>
      <vt:lpstr>ESXi vSwitch0, Port Group “VM Network”</vt:lpstr>
      <vt:lpstr>ESXi ServerSwitch vSwitch with Port Group “Services”</vt:lpstr>
      <vt:lpstr>VM-100 ESXi Network Connectivity</vt:lpstr>
      <vt:lpstr>VM-100 ESXi Network Connectivity (continued)</vt:lpstr>
      <vt:lpstr>Server VMs ESXi Network Connectivity</vt:lpstr>
      <vt:lpstr>Server VMs ESXi Network Connectivity</vt:lpstr>
      <vt:lpstr>Console Login to Your VM-100</vt:lpstr>
      <vt:lpstr>Access VM-100 Console Login</vt:lpstr>
      <vt:lpstr>VM-100 WebUI Access</vt:lpstr>
      <vt:lpstr>Change Mgt Int IP Address to Access WebUI from PC on Competition/Corporate Network</vt:lpstr>
      <vt:lpstr>Changing the VM-100’s Mgt Interface IP Address</vt:lpstr>
      <vt:lpstr>Access the VM-100 WebUI and Change Admin Password</vt:lpstr>
      <vt:lpstr>In WebUI, Configure Timezone and DNS</vt:lpstr>
      <vt:lpstr>Change Admin Password</vt:lpstr>
      <vt:lpstr>Change Time Zone if Necessary</vt:lpstr>
      <vt:lpstr>Configure DNS for Mgt Interface</vt:lpstr>
      <vt:lpstr>Configure NTP for Accurate Log Times and Commit</vt:lpstr>
      <vt:lpstr>Install Licenses</vt:lpstr>
      <vt:lpstr>Install Authorization Code</vt:lpstr>
      <vt:lpstr>Licenses Installed After Reboot</vt:lpstr>
      <vt:lpstr>Dynamic Updates of Signatures</vt:lpstr>
      <vt:lpstr>Dynamic Updates – Check Now</vt:lpstr>
      <vt:lpstr>Download and Install Signatures</vt:lpstr>
      <vt:lpstr>Wildfire Schedule</vt:lpstr>
      <vt:lpstr>Configure Your Network for Virtual Wire</vt:lpstr>
      <vt:lpstr>Configure Your Network for Virtual Wire (Continued)</vt:lpstr>
      <vt:lpstr>Virtual Wire Untrust-VW Zone</vt:lpstr>
      <vt:lpstr>Virtual Wire Trust-VW Zone</vt:lpstr>
      <vt:lpstr>Ethernet1/1 Interface</vt:lpstr>
      <vt:lpstr>Ethernet1/2 Interface</vt:lpstr>
      <vt:lpstr>Virtual Wire</vt:lpstr>
      <vt:lpstr>Determine Egress and Ingress Traffic to Allow</vt:lpstr>
      <vt:lpstr>Configure Your Outbound Security Policy</vt:lpstr>
      <vt:lpstr>Outbound Security Policy General</vt:lpstr>
      <vt:lpstr>Outbound Security Policy Source</vt:lpstr>
      <vt:lpstr>Outbound Security Policy Destination</vt:lpstr>
      <vt:lpstr>Outbound Security Policy Application</vt:lpstr>
      <vt:lpstr>Outbound Security Policy Service/URL Category</vt:lpstr>
      <vt:lpstr>Outbound Security Policy Actions</vt:lpstr>
      <vt:lpstr>PowerPoint Presentation</vt:lpstr>
      <vt:lpstr>Inbound Security Policies Application Tab</vt:lpstr>
      <vt:lpstr>Monitor Your traffic and Adjust Your Security Policies</vt:lpstr>
      <vt:lpstr>Logs</vt:lpstr>
    </vt:vector>
  </TitlesOfParts>
  <Company>Palo Alto Networks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Guide to VM-100 on ESXi</dc:title>
  <dc:creator>Jim Boardman</dc:creator>
  <cp:lastModifiedBy>Jim Boardman</cp:lastModifiedBy>
  <cp:revision>93</cp:revision>
  <dcterms:created xsi:type="dcterms:W3CDTF">2016-04-06T15:25:36Z</dcterms:created>
  <dcterms:modified xsi:type="dcterms:W3CDTF">2016-11-30T23:38:58Z</dcterms:modified>
</cp:coreProperties>
</file>