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3" autoAdjust="0"/>
    <p:restoredTop sz="94660"/>
  </p:normalViewPr>
  <p:slideViewPr>
    <p:cSldViewPr snapToGrid="0">
      <p:cViewPr varScale="1">
        <p:scale>
          <a:sx n="72" d="100"/>
          <a:sy n="72" d="100"/>
        </p:scale>
        <p:origin x="2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7A650CF-EE42-489B-BCEB-85B52102629E}" type="datetimeFigureOut">
              <a:rPr lang="en-GB" smtClean="0"/>
              <a:t>24/02/2022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1C91EB7-1987-4FE0-A216-DBF1A93543E5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791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650CF-EE42-489B-BCEB-85B52102629E}" type="datetimeFigureOut">
              <a:rPr lang="en-GB" smtClean="0"/>
              <a:t>24/02/2022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1EB7-1987-4FE0-A216-DBF1A93543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217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650CF-EE42-489B-BCEB-85B52102629E}" type="datetimeFigureOut">
              <a:rPr lang="en-GB" smtClean="0"/>
              <a:t>24/02/2022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1EB7-1987-4FE0-A216-DBF1A93543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154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650CF-EE42-489B-BCEB-85B52102629E}" type="datetimeFigureOut">
              <a:rPr lang="en-GB" smtClean="0"/>
              <a:t>24/02/2022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1EB7-1987-4FE0-A216-DBF1A93543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109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650CF-EE42-489B-BCEB-85B52102629E}" type="datetimeFigureOut">
              <a:rPr lang="en-GB" smtClean="0"/>
              <a:t>24/02/2022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1EB7-1987-4FE0-A216-DBF1A93543E5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574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650CF-EE42-489B-BCEB-85B52102629E}" type="datetimeFigureOut">
              <a:rPr lang="en-GB" smtClean="0"/>
              <a:t>24/02/2022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1EB7-1987-4FE0-A216-DBF1A93543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193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650CF-EE42-489B-BCEB-85B52102629E}" type="datetimeFigureOut">
              <a:rPr lang="en-GB" smtClean="0"/>
              <a:t>24/02/2022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1EB7-1987-4FE0-A216-DBF1A93543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035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650CF-EE42-489B-BCEB-85B52102629E}" type="datetimeFigureOut">
              <a:rPr lang="en-GB" smtClean="0"/>
              <a:t>24/02/2022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1EB7-1987-4FE0-A216-DBF1A93543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176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650CF-EE42-489B-BCEB-85B52102629E}" type="datetimeFigureOut">
              <a:rPr lang="en-GB" smtClean="0"/>
              <a:t>24/02/2022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1EB7-1987-4FE0-A216-DBF1A93543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188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650CF-EE42-489B-BCEB-85B52102629E}" type="datetimeFigureOut">
              <a:rPr lang="en-GB" smtClean="0"/>
              <a:t>24/02/2022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1EB7-1987-4FE0-A216-DBF1A93543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652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650CF-EE42-489B-BCEB-85B52102629E}" type="datetimeFigureOut">
              <a:rPr lang="en-GB" smtClean="0"/>
              <a:t>24/02/2022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1EB7-1987-4FE0-A216-DBF1A93543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0410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07A650CF-EE42-489B-BCEB-85B52102629E}" type="datetimeFigureOut">
              <a:rPr lang="en-GB" smtClean="0"/>
              <a:t>24/02/2022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1C91EB7-1987-4FE0-A216-DBF1A93543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522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3249A-C0B6-45C2-9F6A-743CEA2AE6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Euro Trip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794304-9464-46AC-BB35-46C507E13F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An EU holiday helper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Adam Loney - 1910136</a:t>
            </a:r>
          </a:p>
        </p:txBody>
      </p:sp>
    </p:spTree>
    <p:extLst>
      <p:ext uri="{BB962C8B-B14F-4D97-AF65-F5344CB8AC3E}">
        <p14:creationId xmlns:p14="http://schemas.microsoft.com/office/powerpoint/2010/main" val="612840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9567F-ED0E-4879-B9E0-572D2533E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3F419-9A79-42CF-9866-08B81365C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purpose of this app is to be a tool used to help you on a holiday throughout the EU. A one stop tool for your trip.</a:t>
            </a:r>
          </a:p>
          <a:p>
            <a:r>
              <a:rPr lang="en-GB" dirty="0"/>
              <a:t>Not all EU countries have the same levels of VAT – causing different “spending power” in different countries, despite the same economic sphere.</a:t>
            </a:r>
          </a:p>
          <a:p>
            <a:r>
              <a:rPr lang="en-GB" dirty="0"/>
              <a:t>Not all EU countries use Euros – it can be a bit bewildering going from one country to another and needing to change currencies.</a:t>
            </a:r>
          </a:p>
          <a:p>
            <a:r>
              <a:rPr lang="en-GB" dirty="0"/>
              <a:t>The EU has over 20 official languages, good luck learning all of that on your trip.</a:t>
            </a:r>
          </a:p>
        </p:txBody>
      </p:sp>
    </p:spTree>
    <p:extLst>
      <p:ext uri="{BB962C8B-B14F-4D97-AF65-F5344CB8AC3E}">
        <p14:creationId xmlns:p14="http://schemas.microsoft.com/office/powerpoint/2010/main" val="1413679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A2ACF-FF54-4261-8187-80A4B1B3E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D0AB8-EA75-48A4-A59B-816AEE5FA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Currency conversion – convert from a chosen currency to either Euros or the currency of a country within the EU with their own currency.</a:t>
            </a:r>
          </a:p>
          <a:p>
            <a:r>
              <a:rPr lang="en-GB" dirty="0"/>
              <a:t>Show VAT – Whilst not a huge difference between countries, it’s still nice to see how far your Euros will go in different countries. </a:t>
            </a:r>
          </a:p>
          <a:p>
            <a:r>
              <a:rPr lang="en-GB" dirty="0"/>
              <a:t>Translate Languages – Translate languages as you need and as you enter unfamiliar countries.</a:t>
            </a:r>
          </a:p>
        </p:txBody>
      </p:sp>
    </p:spTree>
    <p:extLst>
      <p:ext uri="{BB962C8B-B14F-4D97-AF65-F5344CB8AC3E}">
        <p14:creationId xmlns:p14="http://schemas.microsoft.com/office/powerpoint/2010/main" val="2775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C0693-48DE-4276-8D3E-F46E5A49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Wireframes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411B1854-A844-4001-8BD0-B0FCF7D698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965960"/>
            <a:ext cx="2272280" cy="40386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4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5CCB906-8657-44B1-9D4E-FF56D60B36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620" y="1965960"/>
            <a:ext cx="2272280" cy="40386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Content Placeholder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077BFA77-50FA-4031-97E7-29287F875C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240" y="1965960"/>
            <a:ext cx="2272280" cy="40386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754310184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64</TotalTime>
  <Words>178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Corbel</vt:lpstr>
      <vt:lpstr>Basis</vt:lpstr>
      <vt:lpstr>Euro Trip</vt:lpstr>
      <vt:lpstr>Purpose</vt:lpstr>
      <vt:lpstr>Functionality </vt:lpstr>
      <vt:lpstr>Wireframes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Euro Trip</dc:title>
  <dc:creator>ADAM LONEY (1910136)</dc:creator>
  <cp:lastModifiedBy>ADAM LONEY (1910136)</cp:lastModifiedBy>
  <cp:revision>18</cp:revision>
  <dcterms:created xsi:type="dcterms:W3CDTF">2022-02-20T11:54:21Z</dcterms:created>
  <dcterms:modified xsi:type="dcterms:W3CDTF">2022-02-24T22:39:25Z</dcterms:modified>
</cp:coreProperties>
</file>