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22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1397-BB15-449F-A503-1132CA150065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0642-DC3E-4A81-8925-235815814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4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1397-BB15-449F-A503-1132CA150065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0642-DC3E-4A81-8925-235815814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9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1397-BB15-449F-A503-1132CA150065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0642-DC3E-4A81-8925-235815814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9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1397-BB15-449F-A503-1132CA150065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0642-DC3E-4A81-8925-235815814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6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1397-BB15-449F-A503-1132CA150065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0642-DC3E-4A81-8925-235815814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9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1397-BB15-449F-A503-1132CA150065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0642-DC3E-4A81-8925-235815814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1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1397-BB15-449F-A503-1132CA150065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0642-DC3E-4A81-8925-235815814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1397-BB15-449F-A503-1132CA150065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0642-DC3E-4A81-8925-235815814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4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1397-BB15-449F-A503-1132CA150065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0642-DC3E-4A81-8925-235815814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1397-BB15-449F-A503-1132CA150065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0642-DC3E-4A81-8925-235815814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0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1397-BB15-449F-A503-1132CA150065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0642-DC3E-4A81-8925-235815814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60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1397-BB15-449F-A503-1132CA150065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90642-DC3E-4A81-8925-235815814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3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65236" y="2364509"/>
            <a:ext cx="3334328" cy="4156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Download Arduino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6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977" y="1627628"/>
            <a:ext cx="6352045" cy="3602743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4233553" y="3317834"/>
            <a:ext cx="402771" cy="402771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椭圆 5"/>
          <p:cNvSpPr/>
          <p:nvPr/>
        </p:nvSpPr>
        <p:spPr>
          <a:xfrm>
            <a:off x="3416135" y="4181434"/>
            <a:ext cx="402771" cy="402771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椭圆 6"/>
          <p:cNvSpPr/>
          <p:nvPr/>
        </p:nvSpPr>
        <p:spPr>
          <a:xfrm>
            <a:off x="4515262" y="4181433"/>
            <a:ext cx="402771" cy="402771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椭圆 7"/>
          <p:cNvSpPr/>
          <p:nvPr/>
        </p:nvSpPr>
        <p:spPr>
          <a:xfrm>
            <a:off x="6270171" y="3079172"/>
            <a:ext cx="402771" cy="402771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椭圆 8"/>
          <p:cNvSpPr/>
          <p:nvPr/>
        </p:nvSpPr>
        <p:spPr>
          <a:xfrm>
            <a:off x="7812840" y="3317833"/>
            <a:ext cx="402771" cy="402771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91827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卢伟聪</dc:creator>
  <cp:lastModifiedBy>卢伟聪</cp:lastModifiedBy>
  <cp:revision>2</cp:revision>
  <dcterms:created xsi:type="dcterms:W3CDTF">2016-12-13T08:02:14Z</dcterms:created>
  <dcterms:modified xsi:type="dcterms:W3CDTF">2016-12-13T09:13:32Z</dcterms:modified>
</cp:coreProperties>
</file>