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b="0" baseline="0" cap="none" i="1" spc="28" strike="noStrike" sz="2800" u="none" kumimoji="0" normalizeH="0">
        <a:ln>
          <a:noFill/>
        </a:ln>
        <a:solidFill>
          <a:srgbClr val="5C5C5C"/>
        </a:solidFill>
        <a:effectLst/>
        <a:uFillTx/>
        <a:latin typeface="Iowan Old Style"/>
        <a:ea typeface="Iowan Old Style"/>
        <a:cs typeface="Iowan Old Style"/>
        <a:sym typeface="Iowan Old Style"/>
      </a:defRPr>
    </a:lvl1pPr>
    <a:lvl2pPr marL="0" marR="0" indent="22860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b="0" baseline="0" cap="none" i="1" spc="28" strike="noStrike" sz="2800" u="none" kumimoji="0" normalizeH="0">
        <a:ln>
          <a:noFill/>
        </a:ln>
        <a:solidFill>
          <a:srgbClr val="5C5C5C"/>
        </a:solidFill>
        <a:effectLst/>
        <a:uFillTx/>
        <a:latin typeface="Iowan Old Style"/>
        <a:ea typeface="Iowan Old Style"/>
        <a:cs typeface="Iowan Old Style"/>
        <a:sym typeface="Iowan Old Style"/>
      </a:defRPr>
    </a:lvl2pPr>
    <a:lvl3pPr marL="0" marR="0" indent="45720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b="0" baseline="0" cap="none" i="1" spc="28" strike="noStrike" sz="2800" u="none" kumimoji="0" normalizeH="0">
        <a:ln>
          <a:noFill/>
        </a:ln>
        <a:solidFill>
          <a:srgbClr val="5C5C5C"/>
        </a:solidFill>
        <a:effectLst/>
        <a:uFillTx/>
        <a:latin typeface="Iowan Old Style"/>
        <a:ea typeface="Iowan Old Style"/>
        <a:cs typeface="Iowan Old Style"/>
        <a:sym typeface="Iowan Old Style"/>
      </a:defRPr>
    </a:lvl3pPr>
    <a:lvl4pPr marL="0" marR="0" indent="68580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b="0" baseline="0" cap="none" i="1" spc="28" strike="noStrike" sz="2800" u="none" kumimoji="0" normalizeH="0">
        <a:ln>
          <a:noFill/>
        </a:ln>
        <a:solidFill>
          <a:srgbClr val="5C5C5C"/>
        </a:solidFill>
        <a:effectLst/>
        <a:uFillTx/>
        <a:latin typeface="Iowan Old Style"/>
        <a:ea typeface="Iowan Old Style"/>
        <a:cs typeface="Iowan Old Style"/>
        <a:sym typeface="Iowan Old Style"/>
      </a:defRPr>
    </a:lvl4pPr>
    <a:lvl5pPr marL="0" marR="0" indent="91440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b="0" baseline="0" cap="none" i="1" spc="28" strike="noStrike" sz="2800" u="none" kumimoji="0" normalizeH="0">
        <a:ln>
          <a:noFill/>
        </a:ln>
        <a:solidFill>
          <a:srgbClr val="5C5C5C"/>
        </a:solidFill>
        <a:effectLst/>
        <a:uFillTx/>
        <a:latin typeface="Iowan Old Style"/>
        <a:ea typeface="Iowan Old Style"/>
        <a:cs typeface="Iowan Old Style"/>
        <a:sym typeface="Iowan Old Style"/>
      </a:defRPr>
    </a:lvl5pPr>
    <a:lvl6pPr marL="0" marR="0" indent="114300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b="0" baseline="0" cap="none" i="1" spc="28" strike="noStrike" sz="2800" u="none" kumimoji="0" normalizeH="0">
        <a:ln>
          <a:noFill/>
        </a:ln>
        <a:solidFill>
          <a:srgbClr val="5C5C5C"/>
        </a:solidFill>
        <a:effectLst/>
        <a:uFillTx/>
        <a:latin typeface="Iowan Old Style"/>
        <a:ea typeface="Iowan Old Style"/>
        <a:cs typeface="Iowan Old Style"/>
        <a:sym typeface="Iowan Old Style"/>
      </a:defRPr>
    </a:lvl6pPr>
    <a:lvl7pPr marL="0" marR="0" indent="137160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b="0" baseline="0" cap="none" i="1" spc="28" strike="noStrike" sz="2800" u="none" kumimoji="0" normalizeH="0">
        <a:ln>
          <a:noFill/>
        </a:ln>
        <a:solidFill>
          <a:srgbClr val="5C5C5C"/>
        </a:solidFill>
        <a:effectLst/>
        <a:uFillTx/>
        <a:latin typeface="Iowan Old Style"/>
        <a:ea typeface="Iowan Old Style"/>
        <a:cs typeface="Iowan Old Style"/>
        <a:sym typeface="Iowan Old Style"/>
      </a:defRPr>
    </a:lvl7pPr>
    <a:lvl8pPr marL="0" marR="0" indent="160020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b="0" baseline="0" cap="none" i="1" spc="28" strike="noStrike" sz="2800" u="none" kumimoji="0" normalizeH="0">
        <a:ln>
          <a:noFill/>
        </a:ln>
        <a:solidFill>
          <a:srgbClr val="5C5C5C"/>
        </a:solidFill>
        <a:effectLst/>
        <a:uFillTx/>
        <a:latin typeface="Iowan Old Style"/>
        <a:ea typeface="Iowan Old Style"/>
        <a:cs typeface="Iowan Old Style"/>
        <a:sym typeface="Iowan Old Style"/>
      </a:defRPr>
    </a:lvl8pPr>
    <a:lvl9pPr marL="0" marR="0" indent="182880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b="0" baseline="0" cap="none" i="1" spc="28" strike="noStrike" sz="2800" u="none" kumimoji="0" normalizeH="0">
        <a:ln>
          <a:noFill/>
        </a:ln>
        <a:solidFill>
          <a:srgbClr val="5C5C5C"/>
        </a:solidFill>
        <a:effectLst/>
        <a:uFillTx/>
        <a:latin typeface="Iowan Old Style"/>
        <a:ea typeface="Iowan Old Style"/>
        <a:cs typeface="Iowan Old Style"/>
        <a:sym typeface="Iowan Old Styl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Iowan Old Style"/>
          <a:ea typeface="Iowan Old Style"/>
          <a:cs typeface="Iowan Old Style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C5C5C"/>
              </a:solidFill>
              <a:prstDash val="solid"/>
              <a:miter lim="400000"/>
            </a:ln>
          </a:top>
          <a:bottom>
            <a:ln w="12700" cap="flat">
              <a:solidFill>
                <a:srgbClr val="5C5C5C"/>
              </a:solidFill>
              <a:prstDash val="solid"/>
              <a:miter lim="400000"/>
            </a:ln>
          </a:bottom>
          <a:insideH>
            <a:ln w="12700" cap="flat">
              <a:solidFill>
                <a:srgbClr val="5C5C5C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BCBCB">
              <a:alpha val="25000"/>
            </a:srgbClr>
          </a:solidFill>
        </a:fill>
      </a:tcStyle>
    </a:band2H>
    <a:firstCol>
      <a:tcTxStyle b="off" i="off">
        <a:font>
          <a:latin typeface="DIN Alternate"/>
          <a:ea typeface="DIN Alternate"/>
          <a:cs typeface="DIN Alternate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C5C5C"/>
              </a:solidFill>
              <a:prstDash val="solid"/>
              <a:miter lim="400000"/>
            </a:ln>
          </a:top>
          <a:bottom>
            <a:ln w="12700" cap="flat">
              <a:solidFill>
                <a:srgbClr val="5C5C5C"/>
              </a:solidFill>
              <a:prstDash val="solid"/>
              <a:miter lim="400000"/>
            </a:ln>
          </a:bottom>
          <a:insideH>
            <a:ln w="12700" cap="flat">
              <a:solidFill>
                <a:srgbClr val="5C5C5C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>
              <a:alpha val="36000"/>
            </a:srgbClr>
          </a:solidFill>
        </a:fill>
      </a:tcStyle>
    </a:firstCol>
    <a:lastRow>
      <a:tcTxStyle b="off" i="off">
        <a:font>
          <a:latin typeface="DIN Alternate"/>
          <a:ea typeface="DIN Alternate"/>
          <a:cs typeface="DIN Alternate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C5C5C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5C5C5C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DIN Alternate"/>
          <a:ea typeface="DIN Alternate"/>
          <a:cs typeface="DIN Alternat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solidFill>
                <a:srgbClr val="EBEBE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-522454"/>
              <a:satOff val="1153"/>
              <a:lumOff val="13444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Iowan Old Style"/>
          <a:ea typeface="Iowan Old Style"/>
          <a:cs typeface="Iowan Old Style"/>
        </a:font>
        <a:schemeClr val="accent2">
          <a:satOff val="-3676"/>
          <a:lumOff val="-12171"/>
        </a:schemeClr>
      </a:tcTxStyle>
      <a:tcStyle>
        <a:tcBdr>
          <a:left>
            <a:ln w="12700" cap="flat">
              <a:solidFill>
                <a:srgbClr val="808251"/>
              </a:solidFill>
              <a:prstDash val="solid"/>
              <a:miter lim="400000"/>
            </a:ln>
          </a:left>
          <a:right>
            <a:ln w="12700" cap="flat">
              <a:solidFill>
                <a:srgbClr val="808251"/>
              </a:solidFill>
              <a:prstDash val="solid"/>
              <a:miter lim="400000"/>
            </a:ln>
          </a:right>
          <a:top>
            <a:ln w="12700" cap="flat">
              <a:solidFill>
                <a:srgbClr val="808251"/>
              </a:solidFill>
              <a:prstDash val="solid"/>
              <a:miter lim="400000"/>
            </a:ln>
          </a:top>
          <a:bottom>
            <a:ln w="12700" cap="flat">
              <a:solidFill>
                <a:srgbClr val="808251"/>
              </a:solidFill>
              <a:prstDash val="solid"/>
              <a:miter lim="400000"/>
            </a:ln>
          </a:bottom>
          <a:insideH>
            <a:ln w="12700" cap="flat">
              <a:solidFill>
                <a:srgbClr val="808251"/>
              </a:solidFill>
              <a:prstDash val="solid"/>
              <a:miter lim="400000"/>
            </a:ln>
          </a:insideH>
          <a:insideV>
            <a:ln w="12700" cap="flat">
              <a:solidFill>
                <a:srgbClr val="808251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8A861">
              <a:alpha val="27000"/>
            </a:srgbClr>
          </a:solidFill>
        </a:fill>
      </a:tcStyle>
    </a:band2H>
    <a:firstCol>
      <a:tcTxStyle b="off" i="off">
        <a:font>
          <a:latin typeface="DIN Alternate"/>
          <a:ea typeface="DIN Alternate"/>
          <a:cs typeface="DIN Alternate"/>
        </a:font>
        <a:srgbClr val="FFFFFF"/>
      </a:tcTxStyle>
      <a:tcStyle>
        <a:tcBdr>
          <a:left>
            <a:ln w="12700" cap="flat">
              <a:solidFill>
                <a:srgbClr val="808251"/>
              </a:solidFill>
              <a:prstDash val="solid"/>
              <a:miter lim="400000"/>
            </a:ln>
          </a:left>
          <a:right>
            <a:ln w="12700" cap="flat">
              <a:solidFill>
                <a:srgbClr val="808251"/>
              </a:solidFill>
              <a:prstDash val="solid"/>
              <a:miter lim="400000"/>
            </a:ln>
          </a:right>
          <a:top>
            <a:ln w="12700" cap="flat">
              <a:solidFill>
                <a:srgbClr val="808251"/>
              </a:solidFill>
              <a:prstDash val="solid"/>
              <a:miter lim="400000"/>
            </a:ln>
          </a:top>
          <a:bottom>
            <a:ln w="12700" cap="flat">
              <a:solidFill>
                <a:srgbClr val="808251"/>
              </a:solidFill>
              <a:prstDash val="solid"/>
              <a:miter lim="400000"/>
            </a:ln>
          </a:bottom>
          <a:insideH>
            <a:ln w="12700" cap="flat">
              <a:solidFill>
                <a:srgbClr val="808251"/>
              </a:solidFill>
              <a:prstDash val="solid"/>
              <a:miter lim="400000"/>
            </a:ln>
          </a:insideH>
          <a:insideV>
            <a:ln w="12700" cap="flat">
              <a:solidFill>
                <a:srgbClr val="808251"/>
              </a:solidFill>
              <a:prstDash val="solid"/>
              <a:miter lim="400000"/>
            </a:ln>
          </a:insideV>
        </a:tcBdr>
        <a:fill>
          <a:solidFill>
            <a:srgbClr val="8F9541">
              <a:alpha val="75000"/>
            </a:srgbClr>
          </a:solidFill>
        </a:fill>
      </a:tcStyle>
    </a:firstCol>
    <a:lastRow>
      <a:tcTxStyle b="off" i="off">
        <a:font>
          <a:latin typeface="DIN Alternate"/>
          <a:ea typeface="DIN Alternate"/>
          <a:cs typeface="DIN Alternate"/>
        </a:font>
        <a:schemeClr val="accent2">
          <a:satOff val="-3676"/>
          <a:lumOff val="-12171"/>
        </a:schemeClr>
      </a:tcTxStyle>
      <a:tcStyle>
        <a:tcBdr>
          <a:left>
            <a:ln w="12700" cap="flat">
              <a:solidFill>
                <a:srgbClr val="808251"/>
              </a:solidFill>
              <a:prstDash val="solid"/>
              <a:miter lim="400000"/>
            </a:ln>
          </a:left>
          <a:right>
            <a:ln w="12700" cap="flat">
              <a:solidFill>
                <a:srgbClr val="808251"/>
              </a:solidFill>
              <a:prstDash val="solid"/>
              <a:miter lim="400000"/>
            </a:ln>
          </a:right>
          <a:top>
            <a:ln w="50800" cap="flat">
              <a:solidFill>
                <a:srgbClr val="808251"/>
              </a:solidFill>
              <a:prstDash val="solid"/>
              <a:miter lim="400000"/>
            </a:ln>
          </a:top>
          <a:bottom>
            <a:ln w="12700" cap="flat">
              <a:solidFill>
                <a:srgbClr val="808251"/>
              </a:solidFill>
              <a:prstDash val="solid"/>
              <a:miter lim="400000"/>
            </a:ln>
          </a:bottom>
          <a:insideH>
            <a:ln w="12700" cap="flat">
              <a:solidFill>
                <a:srgbClr val="808251"/>
              </a:solidFill>
              <a:prstDash val="solid"/>
              <a:miter lim="400000"/>
            </a:ln>
          </a:insideH>
          <a:insideV>
            <a:ln w="12700" cap="flat">
              <a:solidFill>
                <a:srgbClr val="808251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DIN Alternate"/>
          <a:ea typeface="DIN Alternate"/>
          <a:cs typeface="DIN Alternate"/>
        </a:font>
        <a:srgbClr val="FFFFFF"/>
      </a:tcTxStyle>
      <a:tcStyle>
        <a:tcBdr>
          <a:left>
            <a:ln w="12700" cap="flat">
              <a:solidFill>
                <a:srgbClr val="808251"/>
              </a:solidFill>
              <a:prstDash val="solid"/>
              <a:miter lim="400000"/>
            </a:ln>
          </a:left>
          <a:right>
            <a:ln w="12700" cap="flat">
              <a:solidFill>
                <a:srgbClr val="808251"/>
              </a:solidFill>
              <a:prstDash val="solid"/>
              <a:miter lim="400000"/>
            </a:ln>
          </a:right>
          <a:top>
            <a:ln w="12700" cap="flat">
              <a:solidFill>
                <a:srgbClr val="808251"/>
              </a:solidFill>
              <a:prstDash val="solid"/>
              <a:miter lim="400000"/>
            </a:ln>
          </a:top>
          <a:bottom>
            <a:ln w="12700" cap="flat">
              <a:solidFill>
                <a:srgbClr val="808251"/>
              </a:solidFill>
              <a:prstDash val="solid"/>
              <a:miter lim="400000"/>
            </a:ln>
          </a:bottom>
          <a:insideH>
            <a:ln w="12700" cap="flat">
              <a:solidFill>
                <a:srgbClr val="808251"/>
              </a:solidFill>
              <a:prstDash val="solid"/>
              <a:miter lim="400000"/>
            </a:ln>
          </a:insideH>
          <a:insideV>
            <a:ln w="12700" cap="flat">
              <a:solidFill>
                <a:srgbClr val="808251"/>
              </a:solidFill>
              <a:prstDash val="solid"/>
              <a:miter lim="400000"/>
            </a:ln>
          </a:insideV>
        </a:tcBdr>
        <a:fill>
          <a:solidFill>
            <a:srgbClr val="8F9541">
              <a:alpha val="75000"/>
            </a:srgb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Iowan Old Style"/>
          <a:ea typeface="Iowan Old Style"/>
          <a:cs typeface="Iowan Old Styl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DEF"/>
              </a:solidFill>
              <a:prstDash val="solid"/>
              <a:miter lim="400000"/>
            </a:ln>
          </a:top>
          <a:bottom>
            <a:ln w="12700" cap="flat">
              <a:solidFill>
                <a:srgbClr val="FFFDEF"/>
              </a:solidFill>
              <a:prstDash val="solid"/>
              <a:miter lim="400000"/>
            </a:ln>
          </a:bottom>
          <a:insideH>
            <a:ln w="12700" cap="flat">
              <a:solidFill>
                <a:srgbClr val="FFFDE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8A861">
              <a:alpha val="27000"/>
            </a:srgbClr>
          </a:solidFill>
        </a:fill>
      </a:tcStyle>
    </a:band2H>
    <a:firstCol>
      <a:tcTxStyle b="off" i="off">
        <a:font>
          <a:latin typeface="DIN Alternate"/>
          <a:ea typeface="DIN Alternate"/>
          <a:cs typeface="DIN Alternate"/>
        </a:font>
        <a:srgbClr val="FFFFFF"/>
      </a:tcTxStyle>
      <a:tcStyle>
        <a:tcBdr>
          <a:left>
            <a:ln w="12700" cap="flat">
              <a:solidFill>
                <a:srgbClr val="FFFDEF"/>
              </a:solidFill>
              <a:prstDash val="solid"/>
              <a:miter lim="400000"/>
            </a:ln>
          </a:left>
          <a:right>
            <a:ln w="12700" cap="flat">
              <a:solidFill>
                <a:srgbClr val="FFFDEF"/>
              </a:solidFill>
              <a:prstDash val="solid"/>
              <a:miter lim="400000"/>
            </a:ln>
          </a:right>
          <a:top>
            <a:ln w="12700" cap="flat">
              <a:solidFill>
                <a:srgbClr val="FFFDEF"/>
              </a:solidFill>
              <a:prstDash val="solid"/>
              <a:miter lim="400000"/>
            </a:ln>
          </a:top>
          <a:bottom>
            <a:ln w="12700" cap="flat">
              <a:solidFill>
                <a:srgbClr val="FFFDEF"/>
              </a:solidFill>
              <a:prstDash val="solid"/>
              <a:miter lim="400000"/>
            </a:ln>
          </a:bottom>
          <a:insideH>
            <a:ln w="12700" cap="flat">
              <a:solidFill>
                <a:srgbClr val="FFFDE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DIN Alternate"/>
          <a:ea typeface="DIN Alternate"/>
          <a:cs typeface="DIN Alternat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DEF"/>
              </a:solidFill>
              <a:prstDash val="solid"/>
              <a:miter lim="400000"/>
            </a:ln>
          </a:top>
          <a:bottom>
            <a:ln w="12700" cap="flat">
              <a:solidFill>
                <a:srgbClr val="FFFDEF"/>
              </a:solidFill>
              <a:prstDash val="solid"/>
              <a:miter lim="400000"/>
            </a:ln>
          </a:bottom>
          <a:insideH>
            <a:ln w="12700" cap="flat">
              <a:solidFill>
                <a:srgbClr val="FFFDE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DIN Alternate"/>
          <a:ea typeface="DIN Alternate"/>
          <a:cs typeface="DIN Alternat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DEF"/>
              </a:solidFill>
              <a:prstDash val="solid"/>
              <a:miter lim="400000"/>
            </a:ln>
          </a:top>
          <a:bottom>
            <a:ln w="12700" cap="flat">
              <a:solidFill>
                <a:srgbClr val="FFFDEF"/>
              </a:solidFill>
              <a:prstDash val="solid"/>
              <a:miter lim="400000"/>
            </a:ln>
          </a:bottom>
          <a:insideH>
            <a:ln w="12700" cap="flat">
              <a:solidFill>
                <a:srgbClr val="FFFDE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F821DB8-F4EB-4A41-A1BA-3FCAFE7338EE}" styleName="">
    <a:tblBg/>
    <a:wholeTbl>
      <a:tcTxStyle b="off" i="off">
        <a:font>
          <a:latin typeface="Iowan Old Style"/>
          <a:ea typeface="Iowan Old Style"/>
          <a:cs typeface="Iowan Old Style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top>
          <a:bottom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bottom>
          <a:insideH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BCBCB">
              <a:alpha val="36000"/>
            </a:srgbClr>
          </a:solidFill>
        </a:fill>
      </a:tcStyle>
    </a:band2H>
    <a:firstCol>
      <a:tcTxStyle b="off" i="off">
        <a:font>
          <a:latin typeface="DIN Alternate"/>
          <a:ea typeface="DIN Alternate"/>
          <a:cs typeface="DIN Alternate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right>
          <a:top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top>
          <a:bottom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bottom>
          <a:insideH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DIN Alternate"/>
          <a:ea typeface="DIN Alternate"/>
          <a:cs typeface="DIN Alternat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DIN Alternate"/>
          <a:ea typeface="DIN Alternate"/>
          <a:cs typeface="DIN Alternat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bottom>
          <a:insideH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33BA23B1-9221-436E-865A-0063620EA4FD}" styleName="">
    <a:tblBg/>
    <a:wholeTbl>
      <a:tcTxStyle b="off" i="off">
        <a:font>
          <a:latin typeface="Iowan Old Style"/>
          <a:ea typeface="Iowan Old Style"/>
          <a:cs typeface="Iowan Old Style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>
              <a:alpha val="25000"/>
            </a:srgbClr>
          </a:solidFill>
        </a:fill>
      </a:tcStyle>
    </a:wholeTbl>
    <a:band2H>
      <a:tcTxStyle b="def" i="def"/>
      <a:tcStyle>
        <a:tcBdr/>
        <a:fill>
          <a:solidFill>
            <a:srgbClr val="AEAEAE">
              <a:alpha val="25000"/>
            </a:srgbClr>
          </a:solidFill>
        </a:fill>
      </a:tcStyle>
    </a:band2H>
    <a:firstCol>
      <a:tcTxStyle b="off" i="off">
        <a:font>
          <a:latin typeface="DIN Alternate"/>
          <a:ea typeface="DIN Alternate"/>
          <a:cs typeface="DIN Alternate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797B80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>
              <a:alpha val="25000"/>
            </a:srgbClr>
          </a:solidFill>
        </a:fill>
      </a:tcStyle>
    </a:firstCol>
    <a:lastRow>
      <a:tcTxStyle b="off" i="off">
        <a:font>
          <a:latin typeface="DIN Alternate"/>
          <a:ea typeface="DIN Alternate"/>
          <a:cs typeface="DIN Alternat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1504B">
              <a:alpha val="80000"/>
            </a:srgbClr>
          </a:solidFill>
        </a:fill>
      </a:tcStyle>
    </a:lastRow>
    <a:firstRow>
      <a:tcTxStyle b="off" i="off">
        <a:font>
          <a:latin typeface="DIN Alternate"/>
          <a:ea typeface="DIN Alternate"/>
          <a:cs typeface="DIN Alternat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1504B">
              <a:alpha val="80000"/>
            </a:srgbClr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Iowan Old Style"/>
          <a:ea typeface="Iowan Old Style"/>
          <a:cs typeface="Iowan Old Style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DIN Alternate"/>
          <a:ea typeface="DIN Alternate"/>
          <a:cs typeface="DIN Alternate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5C5C5C"/>
              </a:solidFill>
              <a:prstDash val="solid"/>
              <a:miter lim="400000"/>
            </a:ln>
          </a:right>
          <a:top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DIN Alternate"/>
          <a:ea typeface="DIN Alternate"/>
          <a:cs typeface="DIN Alternate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C5C5C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DIN Alternate"/>
          <a:ea typeface="DIN Alternate"/>
          <a:cs typeface="DIN Alternate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5C5C5C"/>
              </a:solidFill>
              <a:prstDash val="solid"/>
              <a:miter lim="400000"/>
            </a:ln>
          </a:bottom>
          <a:insideH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6" name="Shape 12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el en sub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Lijn"/>
          <p:cNvSpPr/>
          <p:nvPr>
            <p:ph type="body" sz="quarter" idx="13"/>
          </p:nvPr>
        </p:nvSpPr>
        <p:spPr>
          <a:xfrm>
            <a:off x="571500" y="5588000"/>
            <a:ext cx="11875780" cy="3"/>
          </a:xfrm>
          <a:prstGeom prst="line">
            <a:avLst/>
          </a:prstGeom>
          <a:ln w="38100" cap="rnd">
            <a:solidFill>
              <a:srgbClr val="747676"/>
            </a:solidFill>
            <a:custDash>
              <a:ds d="100000" sp="200000"/>
            </a:custDash>
            <a:round/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2" name="Titeltekst"/>
          <p:cNvSpPr/>
          <p:nvPr>
            <p:ph type="title"/>
          </p:nvPr>
        </p:nvSpPr>
        <p:spPr>
          <a:xfrm>
            <a:off x="571500" y="571500"/>
            <a:ext cx="11861800" cy="5181600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ct val="80000"/>
              </a:lnSpc>
              <a:spcBef>
                <a:spcPts val="0"/>
              </a:spcBef>
              <a:defRPr sz="12100">
                <a:solidFill>
                  <a:srgbClr val="5C5C5C"/>
                </a:solidFill>
              </a:defRPr>
            </a:lvl1pPr>
          </a:lstStyle>
          <a:p>
            <a:pPr/>
            <a:r>
              <a:t>Titeltekst</a:t>
            </a:r>
          </a:p>
        </p:txBody>
      </p:sp>
      <p:sp>
        <p:nvSpPr>
          <p:cNvPr id="13" name="Hoofdtekst - niveau één…"/>
          <p:cNvSpPr/>
          <p:nvPr>
            <p:ph type="body" sz="half" idx="1"/>
          </p:nvPr>
        </p:nvSpPr>
        <p:spPr>
          <a:xfrm>
            <a:off x="571500" y="5676900"/>
            <a:ext cx="11861800" cy="326390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70000"/>
              </a:lnSpc>
              <a:spcBef>
                <a:spcPts val="0"/>
              </a:spcBef>
              <a:buSzTx/>
              <a:buFontTx/>
              <a:buNone/>
              <a:defRPr i="1" sz="4800">
                <a:solidFill>
                  <a:srgbClr val="747676"/>
                </a:solidFill>
              </a:defRPr>
            </a:lvl1pPr>
            <a:lvl2pPr marL="0" indent="228600" algn="ctr">
              <a:lnSpc>
                <a:spcPct val="70000"/>
              </a:lnSpc>
              <a:spcBef>
                <a:spcPts val="0"/>
              </a:spcBef>
              <a:buSzTx/>
              <a:buFontTx/>
              <a:buNone/>
              <a:defRPr i="1" sz="4800">
                <a:solidFill>
                  <a:srgbClr val="747676"/>
                </a:solidFill>
              </a:defRPr>
            </a:lvl2pPr>
            <a:lvl3pPr marL="0" indent="457200" algn="ctr">
              <a:lnSpc>
                <a:spcPct val="70000"/>
              </a:lnSpc>
              <a:spcBef>
                <a:spcPts val="0"/>
              </a:spcBef>
              <a:buSzTx/>
              <a:buFontTx/>
              <a:buNone/>
              <a:defRPr i="1" sz="4800">
                <a:solidFill>
                  <a:srgbClr val="747676"/>
                </a:solidFill>
              </a:defRPr>
            </a:lvl3pPr>
            <a:lvl4pPr marL="0" indent="685800" algn="ctr">
              <a:lnSpc>
                <a:spcPct val="70000"/>
              </a:lnSpc>
              <a:spcBef>
                <a:spcPts val="0"/>
              </a:spcBef>
              <a:buSzTx/>
              <a:buFontTx/>
              <a:buNone/>
              <a:defRPr i="1" sz="4800">
                <a:solidFill>
                  <a:srgbClr val="747676"/>
                </a:solidFill>
              </a:defRPr>
            </a:lvl4pPr>
            <a:lvl5pPr marL="0" indent="914400" algn="ctr">
              <a:lnSpc>
                <a:spcPct val="70000"/>
              </a:lnSpc>
              <a:spcBef>
                <a:spcPts val="0"/>
              </a:spcBef>
              <a:buSzTx/>
              <a:buFontTx/>
              <a:buNone/>
              <a:defRPr i="1" sz="4800">
                <a:solidFill>
                  <a:srgbClr val="747676"/>
                </a:solidFill>
              </a:defRPr>
            </a:lvl5pPr>
          </a:lstStyle>
          <a:p>
            <a:pPr/>
            <a:r>
              <a:t>Hoofdtekst - niveau één</a:t>
            </a:r>
          </a:p>
          <a:p>
            <a:pPr lvl="1"/>
            <a:r>
              <a:t>Hoofdtekst - niveau twee</a:t>
            </a:r>
          </a:p>
          <a:p>
            <a:pPr lvl="2"/>
            <a:r>
              <a:t>Hoofdtekst - niveau drie</a:t>
            </a:r>
          </a:p>
          <a:p>
            <a:pPr lvl="3"/>
            <a:r>
              <a:t>Hoofdtekst - niveau vier</a:t>
            </a:r>
          </a:p>
          <a:p>
            <a:pPr lvl="4"/>
            <a:r>
              <a:t>Hoofdtekst - niveau vijf</a:t>
            </a:r>
          </a:p>
        </p:txBody>
      </p:sp>
      <p:sp>
        <p:nvSpPr>
          <p:cNvPr id="14" name="Dianummer"/>
          <p:cNvSpPr/>
          <p:nvPr>
            <p:ph type="sldNum" sz="quarter" idx="2"/>
          </p:nvPr>
        </p:nvSpPr>
        <p:spPr>
          <a:xfrm>
            <a:off x="12088552" y="9189156"/>
            <a:ext cx="309365" cy="3429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ita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'"/>
          <p:cNvSpPr/>
          <p:nvPr/>
        </p:nvSpPr>
        <p:spPr>
          <a:xfrm>
            <a:off x="508000" y="1771650"/>
            <a:ext cx="1697832" cy="317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1" i="0" spc="0" sz="21000">
                <a:solidFill>
                  <a:srgbClr val="E4E4E4"/>
                </a:solidFill>
                <a:latin typeface="Baskerville"/>
                <a:ea typeface="Baskerville"/>
                <a:cs typeface="Baskerville"/>
                <a:sym typeface="Baskerville"/>
              </a:defRPr>
            </a:lvl1pPr>
          </a:lstStyle>
          <a:p>
            <a:pPr/>
            <a:r>
              <a:t>'</a:t>
            </a:r>
          </a:p>
        </p:txBody>
      </p:sp>
      <p:sp>
        <p:nvSpPr>
          <p:cNvPr id="102" name="Typ hier een citaat."/>
          <p:cNvSpPr/>
          <p:nvPr>
            <p:ph type="body" sz="quarter" idx="13"/>
          </p:nvPr>
        </p:nvSpPr>
        <p:spPr>
          <a:xfrm>
            <a:off x="1943100" y="3870536"/>
            <a:ext cx="10490200" cy="9398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spcBef>
                <a:spcPts val="1600"/>
              </a:spcBef>
              <a:buSzTx/>
              <a:buFontTx/>
              <a:buNone/>
              <a:defRPr sz="4800">
                <a:solidFill>
                  <a:srgbClr val="747676"/>
                </a:solidFill>
              </a:defRPr>
            </a:lvl1pPr>
          </a:lstStyle>
          <a:p>
            <a:pPr/>
            <a:r>
              <a:t>Typ hier een citaat.</a:t>
            </a:r>
          </a:p>
        </p:txBody>
      </p:sp>
      <p:sp>
        <p:nvSpPr>
          <p:cNvPr id="103" name="-Johnny Appleseed"/>
          <p:cNvSpPr/>
          <p:nvPr>
            <p:ph type="body" sz="quarter" idx="14"/>
          </p:nvPr>
        </p:nvSpPr>
        <p:spPr>
          <a:xfrm>
            <a:off x="1943100" y="7772400"/>
            <a:ext cx="10490200" cy="939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lnSpc>
                <a:spcPct val="70000"/>
              </a:lnSpc>
              <a:spcBef>
                <a:spcPts val="1600"/>
              </a:spcBef>
              <a:buSzTx/>
              <a:buFontTx/>
              <a:buNone/>
              <a:defRPr i="1" sz="4800">
                <a:solidFill>
                  <a:srgbClr val="6B6D6D"/>
                </a:solidFill>
              </a:defRPr>
            </a:lvl1pPr>
          </a:lstStyle>
          <a:p>
            <a:pPr/>
            <a:r>
              <a:t>-Johnny Appleseed</a:t>
            </a:r>
          </a:p>
        </p:txBody>
      </p:sp>
      <p:sp>
        <p:nvSpPr>
          <p:cNvPr id="104" name="Dianumm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Afbeelding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2" name="Dianumm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BCBCB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Dianumm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Foto - horizonta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asted-image.pdf"/>
          <p:cNvSpPr/>
          <p:nvPr>
            <p:ph type="pic" idx="13"/>
          </p:nvPr>
        </p:nvSpPr>
        <p:spPr>
          <a:xfrm>
            <a:off x="-6350" y="-4763"/>
            <a:ext cx="13017500" cy="976312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Rechthoek"/>
          <p:cNvSpPr/>
          <p:nvPr>
            <p:ph type="body" sz="half" idx="14"/>
          </p:nvPr>
        </p:nvSpPr>
        <p:spPr>
          <a:xfrm>
            <a:off x="0" y="5422900"/>
            <a:ext cx="13017500" cy="3606800"/>
          </a:xfrm>
          <a:prstGeom prst="rect">
            <a:avLst/>
          </a:prstGeom>
          <a:solidFill>
            <a:srgbClr val="376CAD"/>
          </a:solidFill>
        </p:spPr>
        <p:txBody>
          <a:bodyPr anchor="ctr">
            <a:noAutofit/>
          </a:bodyPr>
          <a:lstStyle/>
          <a:p>
            <a:pPr marL="0" indent="0" algn="ctr">
              <a:spcBef>
                <a:spcPts val="0"/>
              </a:spcBef>
              <a:buSzTx/>
              <a:buFontTx/>
              <a:buNone/>
              <a:defRPr sz="2400">
                <a:latin typeface="DIN Alternate"/>
                <a:ea typeface="DIN Alternate"/>
                <a:cs typeface="DIN Alternate"/>
                <a:sym typeface="DIN Alternate"/>
              </a:defRPr>
            </a:pPr>
          </a:p>
        </p:txBody>
      </p:sp>
      <p:sp>
        <p:nvSpPr>
          <p:cNvPr id="23" name="Lijn"/>
          <p:cNvSpPr/>
          <p:nvPr>
            <p:ph type="body" sz="quarter" idx="15"/>
          </p:nvPr>
        </p:nvSpPr>
        <p:spPr>
          <a:xfrm flipV="1">
            <a:off x="571500" y="7619996"/>
            <a:ext cx="11874500" cy="4"/>
          </a:xfrm>
          <a:prstGeom prst="line">
            <a:avLst/>
          </a:prstGeom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4" name="Titeltekst"/>
          <p:cNvSpPr/>
          <p:nvPr>
            <p:ph type="title"/>
          </p:nvPr>
        </p:nvSpPr>
        <p:spPr>
          <a:xfrm>
            <a:off x="571500" y="5562600"/>
            <a:ext cx="11861800" cy="2209800"/>
          </a:xfrm>
          <a:prstGeom prst="rect">
            <a:avLst/>
          </a:prstGeom>
        </p:spPr>
        <p:txBody>
          <a:bodyPr anchor="b"/>
          <a:lstStyle>
            <a:lvl1pPr algn="r">
              <a:lnSpc>
                <a:spcPct val="80000"/>
              </a:lnSpc>
              <a:spcBef>
                <a:spcPts val="0"/>
              </a:spcBef>
              <a:defRPr sz="12100">
                <a:solidFill>
                  <a:srgbClr val="FFFFFF"/>
                </a:solidFill>
              </a:defRPr>
            </a:lvl1pPr>
          </a:lstStyle>
          <a:p>
            <a:pPr/>
            <a:r>
              <a:t>Titeltekst</a:t>
            </a:r>
          </a:p>
        </p:txBody>
      </p:sp>
      <p:sp>
        <p:nvSpPr>
          <p:cNvPr id="25" name="Hoofdtekst - niveau één…"/>
          <p:cNvSpPr/>
          <p:nvPr>
            <p:ph type="body" sz="quarter" idx="1"/>
          </p:nvPr>
        </p:nvSpPr>
        <p:spPr>
          <a:xfrm>
            <a:off x="571500" y="7670800"/>
            <a:ext cx="11861800" cy="1231900"/>
          </a:xfrm>
          <a:prstGeom prst="rect">
            <a:avLst/>
          </a:prstGeom>
        </p:spPr>
        <p:txBody>
          <a:bodyPr/>
          <a:lstStyle>
            <a:lvl1pPr marL="0" indent="0" algn="r">
              <a:lnSpc>
                <a:spcPct val="70000"/>
              </a:lnSpc>
              <a:spcBef>
                <a:spcPts val="600"/>
              </a:spcBef>
              <a:buSzTx/>
              <a:buFontTx/>
              <a:buNone/>
              <a:defRPr i="1" sz="4800">
                <a:solidFill>
                  <a:srgbClr val="FFFFFF"/>
                </a:solidFill>
              </a:defRPr>
            </a:lvl1pPr>
            <a:lvl2pPr marL="0" indent="228600" algn="r">
              <a:lnSpc>
                <a:spcPct val="70000"/>
              </a:lnSpc>
              <a:spcBef>
                <a:spcPts val="600"/>
              </a:spcBef>
              <a:buSzTx/>
              <a:buFontTx/>
              <a:buNone/>
              <a:defRPr i="1" sz="4800">
                <a:solidFill>
                  <a:srgbClr val="FFFFFF"/>
                </a:solidFill>
              </a:defRPr>
            </a:lvl2pPr>
            <a:lvl3pPr marL="0" indent="457200" algn="r">
              <a:lnSpc>
                <a:spcPct val="70000"/>
              </a:lnSpc>
              <a:spcBef>
                <a:spcPts val="600"/>
              </a:spcBef>
              <a:buSzTx/>
              <a:buFontTx/>
              <a:buNone/>
              <a:defRPr i="1" sz="4800">
                <a:solidFill>
                  <a:srgbClr val="FFFFFF"/>
                </a:solidFill>
              </a:defRPr>
            </a:lvl3pPr>
            <a:lvl4pPr marL="0" indent="685800" algn="r">
              <a:lnSpc>
                <a:spcPct val="70000"/>
              </a:lnSpc>
              <a:spcBef>
                <a:spcPts val="600"/>
              </a:spcBef>
              <a:buSzTx/>
              <a:buFontTx/>
              <a:buNone/>
              <a:defRPr i="1" sz="4800">
                <a:solidFill>
                  <a:srgbClr val="FFFFFF"/>
                </a:solidFill>
              </a:defRPr>
            </a:lvl4pPr>
            <a:lvl5pPr marL="0" indent="914400" algn="r">
              <a:lnSpc>
                <a:spcPct val="70000"/>
              </a:lnSpc>
              <a:spcBef>
                <a:spcPts val="600"/>
              </a:spcBef>
              <a:buSzTx/>
              <a:buFontTx/>
              <a:buNone/>
              <a:defRPr i="1" sz="4800">
                <a:solidFill>
                  <a:srgbClr val="FFFFFF"/>
                </a:solidFill>
              </a:defRPr>
            </a:lvl5pPr>
          </a:lstStyle>
          <a:p>
            <a:pPr/>
            <a:r>
              <a:t>Hoofdtekst - niveau één</a:t>
            </a:r>
          </a:p>
          <a:p>
            <a:pPr lvl="1"/>
            <a:r>
              <a:t>Hoofdtekst - niveau twee</a:t>
            </a:r>
          </a:p>
          <a:p>
            <a:pPr lvl="2"/>
            <a:r>
              <a:t>Hoofdtekst - niveau drie</a:t>
            </a:r>
          </a:p>
          <a:p>
            <a:pPr lvl="3"/>
            <a:r>
              <a:t>Hoofdtekst - niveau vier</a:t>
            </a:r>
          </a:p>
          <a:p>
            <a:pPr lvl="4"/>
            <a:r>
              <a:t>Hoofdtekst - niveau vijf</a:t>
            </a:r>
          </a:p>
        </p:txBody>
      </p:sp>
      <p:sp>
        <p:nvSpPr>
          <p:cNvPr id="26" name="Dianummer"/>
          <p:cNvSpPr/>
          <p:nvPr>
            <p:ph type="sldNum" sz="quarter" idx="2"/>
          </p:nvPr>
        </p:nvSpPr>
        <p:spPr>
          <a:xfrm>
            <a:off x="12092513" y="9194800"/>
            <a:ext cx="309365" cy="3429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BCBCB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el - midd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eltekst"/>
          <p:cNvSpPr/>
          <p:nvPr>
            <p:ph type="title"/>
          </p:nvPr>
        </p:nvSpPr>
        <p:spPr>
          <a:xfrm>
            <a:off x="571500" y="571500"/>
            <a:ext cx="11861800" cy="5181600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ct val="80000"/>
              </a:lnSpc>
              <a:spcBef>
                <a:spcPts val="0"/>
              </a:spcBef>
              <a:defRPr sz="12100">
                <a:solidFill>
                  <a:srgbClr val="5C5C5C"/>
                </a:solidFill>
              </a:defRPr>
            </a:lvl1pPr>
          </a:lstStyle>
          <a:p>
            <a:pPr/>
            <a:r>
              <a:t>Titeltekst</a:t>
            </a:r>
          </a:p>
        </p:txBody>
      </p:sp>
      <p:sp>
        <p:nvSpPr>
          <p:cNvPr id="34" name="Dianummer"/>
          <p:cNvSpPr/>
          <p:nvPr>
            <p:ph type="sldNum" sz="quarter" idx="2"/>
          </p:nvPr>
        </p:nvSpPr>
        <p:spPr>
          <a:xfrm>
            <a:off x="12083465" y="9189156"/>
            <a:ext cx="309365" cy="3429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Foto - vertica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Afbeelding"/>
          <p:cNvSpPr/>
          <p:nvPr>
            <p:ph type="pic" idx="13"/>
          </p:nvPr>
        </p:nvSpPr>
        <p:spPr>
          <a:xfrm>
            <a:off x="7531100" y="0"/>
            <a:ext cx="54737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42" name="Lijn"/>
          <p:cNvSpPr/>
          <p:nvPr>
            <p:ph type="body" sz="quarter" idx="14"/>
          </p:nvPr>
        </p:nvSpPr>
        <p:spPr>
          <a:xfrm flipV="1">
            <a:off x="571500" y="7619998"/>
            <a:ext cx="6451600" cy="3"/>
          </a:xfrm>
          <a:prstGeom prst="line">
            <a:avLst/>
          </a:prstGeom>
          <a:ln w="38100" cap="rnd">
            <a:solidFill>
              <a:srgbClr val="747676"/>
            </a:solidFill>
            <a:custDash>
              <a:ds d="100000" sp="200000"/>
            </a:custDash>
            <a:round/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3" name="Titeltekst"/>
          <p:cNvSpPr/>
          <p:nvPr>
            <p:ph type="title"/>
          </p:nvPr>
        </p:nvSpPr>
        <p:spPr>
          <a:xfrm>
            <a:off x="571500" y="571500"/>
            <a:ext cx="6451600" cy="7213600"/>
          </a:xfrm>
          <a:prstGeom prst="rect">
            <a:avLst/>
          </a:prstGeom>
        </p:spPr>
        <p:txBody>
          <a:bodyPr anchor="b"/>
          <a:lstStyle>
            <a:lvl1pPr algn="r">
              <a:lnSpc>
                <a:spcPct val="80000"/>
              </a:lnSpc>
              <a:spcBef>
                <a:spcPts val="0"/>
              </a:spcBef>
              <a:defRPr sz="12100">
                <a:solidFill>
                  <a:srgbClr val="5C5C5C"/>
                </a:solidFill>
              </a:defRPr>
            </a:lvl1pPr>
          </a:lstStyle>
          <a:p>
            <a:pPr/>
            <a:r>
              <a:t>Titeltekst</a:t>
            </a:r>
          </a:p>
        </p:txBody>
      </p:sp>
      <p:sp>
        <p:nvSpPr>
          <p:cNvPr id="44" name="Hoofdtekst - niveau één…"/>
          <p:cNvSpPr/>
          <p:nvPr>
            <p:ph type="body" sz="quarter" idx="1"/>
          </p:nvPr>
        </p:nvSpPr>
        <p:spPr>
          <a:xfrm>
            <a:off x="571500" y="7670800"/>
            <a:ext cx="6451600" cy="1358900"/>
          </a:xfrm>
          <a:prstGeom prst="rect">
            <a:avLst/>
          </a:prstGeom>
        </p:spPr>
        <p:txBody>
          <a:bodyPr/>
          <a:lstStyle>
            <a:lvl1pPr marL="0" indent="0" algn="r">
              <a:lnSpc>
                <a:spcPct val="70000"/>
              </a:lnSpc>
              <a:spcBef>
                <a:spcPts val="600"/>
              </a:spcBef>
              <a:buSzTx/>
              <a:buFontTx/>
              <a:buNone/>
              <a:defRPr i="1" sz="4800">
                <a:solidFill>
                  <a:srgbClr val="747676"/>
                </a:solidFill>
              </a:defRPr>
            </a:lvl1pPr>
            <a:lvl2pPr marL="0" indent="228600" algn="r">
              <a:lnSpc>
                <a:spcPct val="70000"/>
              </a:lnSpc>
              <a:spcBef>
                <a:spcPts val="600"/>
              </a:spcBef>
              <a:buSzTx/>
              <a:buFontTx/>
              <a:buNone/>
              <a:defRPr i="1" sz="4800">
                <a:solidFill>
                  <a:srgbClr val="747676"/>
                </a:solidFill>
              </a:defRPr>
            </a:lvl2pPr>
            <a:lvl3pPr marL="0" indent="457200" algn="r">
              <a:lnSpc>
                <a:spcPct val="70000"/>
              </a:lnSpc>
              <a:spcBef>
                <a:spcPts val="600"/>
              </a:spcBef>
              <a:buSzTx/>
              <a:buFontTx/>
              <a:buNone/>
              <a:defRPr i="1" sz="4800">
                <a:solidFill>
                  <a:srgbClr val="747676"/>
                </a:solidFill>
              </a:defRPr>
            </a:lvl3pPr>
            <a:lvl4pPr marL="0" indent="685800" algn="r">
              <a:lnSpc>
                <a:spcPct val="70000"/>
              </a:lnSpc>
              <a:spcBef>
                <a:spcPts val="600"/>
              </a:spcBef>
              <a:buSzTx/>
              <a:buFontTx/>
              <a:buNone/>
              <a:defRPr i="1" sz="4800">
                <a:solidFill>
                  <a:srgbClr val="747676"/>
                </a:solidFill>
              </a:defRPr>
            </a:lvl4pPr>
            <a:lvl5pPr marL="0" indent="914400" algn="r">
              <a:lnSpc>
                <a:spcPct val="70000"/>
              </a:lnSpc>
              <a:spcBef>
                <a:spcPts val="600"/>
              </a:spcBef>
              <a:buSzTx/>
              <a:buFontTx/>
              <a:buNone/>
              <a:defRPr i="1" sz="4800">
                <a:solidFill>
                  <a:srgbClr val="747676"/>
                </a:solidFill>
              </a:defRPr>
            </a:lvl5pPr>
          </a:lstStyle>
          <a:p>
            <a:pPr/>
            <a:r>
              <a:t>Hoofdtekst - niveau één</a:t>
            </a:r>
          </a:p>
          <a:p>
            <a:pPr lvl="1"/>
            <a:r>
              <a:t>Hoofdtekst - niveau twee</a:t>
            </a:r>
          </a:p>
          <a:p>
            <a:pPr lvl="2"/>
            <a:r>
              <a:t>Hoofdtekst - niveau drie</a:t>
            </a:r>
          </a:p>
          <a:p>
            <a:pPr lvl="3"/>
            <a:r>
              <a:t>Hoofdtekst - niveau vier</a:t>
            </a:r>
          </a:p>
          <a:p>
            <a:pPr lvl="4"/>
            <a:r>
              <a:t>Hoofdtekst - niveau vijf</a:t>
            </a:r>
          </a:p>
        </p:txBody>
      </p:sp>
      <p:sp>
        <p:nvSpPr>
          <p:cNvPr id="45" name="Dianummer"/>
          <p:cNvSpPr/>
          <p:nvPr>
            <p:ph type="sldNum" sz="quarter" idx="2"/>
          </p:nvPr>
        </p:nvSpPr>
        <p:spPr>
          <a:xfrm>
            <a:off x="12092513" y="9194800"/>
            <a:ext cx="309365" cy="3429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BCBCB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el - bov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Lijn"/>
          <p:cNvSpPr/>
          <p:nvPr>
            <p:ph type="body" sz="quarter" idx="13"/>
          </p:nvPr>
        </p:nvSpPr>
        <p:spPr>
          <a:xfrm>
            <a:off x="571500" y="1574800"/>
            <a:ext cx="11861800" cy="0"/>
          </a:xfrm>
          <a:prstGeom prst="line">
            <a:avLst/>
          </a:prstGeom>
          <a:ln w="38100" cap="rnd">
            <a:solidFill>
              <a:srgbClr val="747676"/>
            </a:solidFill>
            <a:custDash>
              <a:ds d="100000" sp="200000"/>
            </a:custDash>
            <a:round/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3" name="Titelteks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Titeltekst</a:t>
            </a:r>
          </a:p>
        </p:txBody>
      </p:sp>
      <p:sp>
        <p:nvSpPr>
          <p:cNvPr id="54" name="Dianumm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el en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Lijn"/>
          <p:cNvSpPr/>
          <p:nvPr>
            <p:ph type="body" sz="quarter" idx="13"/>
          </p:nvPr>
        </p:nvSpPr>
        <p:spPr>
          <a:xfrm>
            <a:off x="571500" y="1574800"/>
            <a:ext cx="11861800" cy="0"/>
          </a:xfrm>
          <a:prstGeom prst="line">
            <a:avLst/>
          </a:prstGeom>
          <a:ln w="38100" cap="rnd">
            <a:solidFill>
              <a:srgbClr val="747676"/>
            </a:solidFill>
            <a:custDash>
              <a:ds d="100000" sp="200000"/>
            </a:custDash>
            <a:round/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62" name="Titelteks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Titeltekst</a:t>
            </a:r>
          </a:p>
        </p:txBody>
      </p:sp>
      <p:sp>
        <p:nvSpPr>
          <p:cNvPr id="63" name="Hoofdtekst - niveau één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Hoofdtekst - niveau één</a:t>
            </a:r>
          </a:p>
          <a:p>
            <a:pPr lvl="1"/>
            <a:r>
              <a:t>Hoofdtekst - niveau twee</a:t>
            </a:r>
          </a:p>
          <a:p>
            <a:pPr lvl="2"/>
            <a:r>
              <a:t>Hoofdtekst - niveau drie</a:t>
            </a:r>
          </a:p>
          <a:p>
            <a:pPr lvl="3"/>
            <a:r>
              <a:t>Hoofdtekst - niveau vier</a:t>
            </a:r>
          </a:p>
          <a:p>
            <a:pPr lvl="4"/>
            <a:r>
              <a:t>Hoofdtekst - niveau vijf</a:t>
            </a:r>
          </a:p>
        </p:txBody>
      </p:sp>
      <p:sp>
        <p:nvSpPr>
          <p:cNvPr id="64" name="Dianumm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el, opsomming en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Afbeelding"/>
          <p:cNvSpPr/>
          <p:nvPr>
            <p:ph type="pic" idx="13"/>
          </p:nvPr>
        </p:nvSpPr>
        <p:spPr>
          <a:xfrm>
            <a:off x="0" y="0"/>
            <a:ext cx="64389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72" name="Lijn"/>
          <p:cNvSpPr/>
          <p:nvPr>
            <p:ph type="body" sz="quarter" idx="14"/>
          </p:nvPr>
        </p:nvSpPr>
        <p:spPr>
          <a:xfrm>
            <a:off x="7023100" y="1574800"/>
            <a:ext cx="5397500" cy="0"/>
          </a:xfrm>
          <a:prstGeom prst="line">
            <a:avLst/>
          </a:prstGeom>
          <a:ln w="38100" cap="rnd">
            <a:solidFill>
              <a:srgbClr val="747676"/>
            </a:solidFill>
            <a:custDash>
              <a:ds d="100000" sp="200000"/>
            </a:custDash>
            <a:round/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73" name="Titeltekst"/>
          <p:cNvSpPr/>
          <p:nvPr>
            <p:ph type="title"/>
          </p:nvPr>
        </p:nvSpPr>
        <p:spPr>
          <a:xfrm>
            <a:off x="7023100" y="723900"/>
            <a:ext cx="5397500" cy="723900"/>
          </a:xfrm>
          <a:prstGeom prst="rect">
            <a:avLst/>
          </a:prstGeom>
        </p:spPr>
        <p:txBody>
          <a:bodyPr/>
          <a:lstStyle/>
          <a:p>
            <a:pPr/>
            <a:r>
              <a:t>Titeltekst</a:t>
            </a:r>
          </a:p>
        </p:txBody>
      </p:sp>
      <p:sp>
        <p:nvSpPr>
          <p:cNvPr id="74" name="Hoofdtekst - niveau één…"/>
          <p:cNvSpPr/>
          <p:nvPr>
            <p:ph type="body" sz="half" idx="1"/>
          </p:nvPr>
        </p:nvSpPr>
        <p:spPr>
          <a:xfrm>
            <a:off x="7023100" y="1803400"/>
            <a:ext cx="5397500" cy="7226300"/>
          </a:xfrm>
          <a:prstGeom prst="rect">
            <a:avLst/>
          </a:prstGeom>
        </p:spPr>
        <p:txBody>
          <a:bodyPr/>
          <a:lstStyle>
            <a:lvl1pPr marL="406400" indent="-406400">
              <a:defRPr sz="2800"/>
            </a:lvl1pPr>
            <a:lvl2pPr marL="812800" indent="-406400">
              <a:defRPr sz="2800"/>
            </a:lvl2pPr>
            <a:lvl3pPr marL="1219200" indent="-406400">
              <a:defRPr sz="2800"/>
            </a:lvl3pPr>
            <a:lvl4pPr marL="1625600" indent="-406400">
              <a:defRPr sz="2800"/>
            </a:lvl4pPr>
            <a:lvl5pPr marL="2032000" indent="-406400">
              <a:defRPr sz="2800"/>
            </a:lvl5pPr>
          </a:lstStyle>
          <a:p>
            <a:pPr/>
            <a:r>
              <a:t>Hoofdtekst - niveau één</a:t>
            </a:r>
          </a:p>
          <a:p>
            <a:pPr lvl="1"/>
            <a:r>
              <a:t>Hoofdtekst - niveau twee</a:t>
            </a:r>
          </a:p>
          <a:p>
            <a:pPr lvl="2"/>
            <a:r>
              <a:t>Hoofdtekst - niveau drie</a:t>
            </a:r>
          </a:p>
          <a:p>
            <a:pPr lvl="3"/>
            <a:r>
              <a:t>Hoofdtekst - niveau vier</a:t>
            </a:r>
          </a:p>
          <a:p>
            <a:pPr lvl="4"/>
            <a:r>
              <a:t>Hoofdtekst - niveau vijf</a:t>
            </a:r>
          </a:p>
        </p:txBody>
      </p:sp>
      <p:sp>
        <p:nvSpPr>
          <p:cNvPr id="75" name="Dianumm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Opsommingstek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Hoofdtekst - niveau één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Hoofdtekst - niveau één</a:t>
            </a:r>
          </a:p>
          <a:p>
            <a:pPr lvl="1"/>
            <a:r>
              <a:t>Hoofdtekst - niveau twee</a:t>
            </a:r>
          </a:p>
          <a:p>
            <a:pPr lvl="2"/>
            <a:r>
              <a:t>Hoofdtekst - niveau drie</a:t>
            </a:r>
          </a:p>
          <a:p>
            <a:pPr lvl="3"/>
            <a:r>
              <a:t>Hoofdtekst - niveau vier</a:t>
            </a:r>
          </a:p>
          <a:p>
            <a:pPr lvl="4"/>
            <a:r>
              <a:t>Hoofdtekst - niveau vijf</a:t>
            </a:r>
          </a:p>
        </p:txBody>
      </p:sp>
      <p:sp>
        <p:nvSpPr>
          <p:cNvPr id="83" name="Dianumm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Foto - driema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Afbeelding"/>
          <p:cNvSpPr/>
          <p:nvPr>
            <p:ph type="pic" idx="13"/>
          </p:nvPr>
        </p:nvSpPr>
        <p:spPr>
          <a:xfrm>
            <a:off x="571500" y="571500"/>
            <a:ext cx="7429500" cy="73152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1" name="Afbeelding"/>
          <p:cNvSpPr/>
          <p:nvPr>
            <p:ph type="pic" sz="quarter" idx="14"/>
          </p:nvPr>
        </p:nvSpPr>
        <p:spPr>
          <a:xfrm>
            <a:off x="8128000" y="571500"/>
            <a:ext cx="4305300" cy="359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2" name="Afbeelding"/>
          <p:cNvSpPr/>
          <p:nvPr>
            <p:ph type="pic" sz="quarter" idx="15"/>
          </p:nvPr>
        </p:nvSpPr>
        <p:spPr>
          <a:xfrm>
            <a:off x="8128000" y="4292600"/>
            <a:ext cx="4305300" cy="359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3" name="Hoofdtekst - niveau één…"/>
          <p:cNvSpPr/>
          <p:nvPr>
            <p:ph type="body" sz="quarter" idx="1"/>
          </p:nvPr>
        </p:nvSpPr>
        <p:spPr>
          <a:xfrm>
            <a:off x="571500" y="8051800"/>
            <a:ext cx="11861800" cy="13335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400"/>
              </a:spcBef>
              <a:buSzTx/>
              <a:buFontTx/>
              <a:buNone/>
              <a:defRPr i="1" spc="28" sz="2800"/>
            </a:lvl1pPr>
            <a:lvl2pPr marL="0" indent="228600">
              <a:spcBef>
                <a:spcPts val="1400"/>
              </a:spcBef>
              <a:buSzTx/>
              <a:buFontTx/>
              <a:buNone/>
              <a:defRPr i="1" spc="28" sz="2800"/>
            </a:lvl2pPr>
            <a:lvl3pPr marL="0" indent="457200">
              <a:spcBef>
                <a:spcPts val="1400"/>
              </a:spcBef>
              <a:buSzTx/>
              <a:buFontTx/>
              <a:buNone/>
              <a:defRPr i="1" spc="28" sz="2800"/>
            </a:lvl3pPr>
            <a:lvl4pPr marL="0" indent="685800">
              <a:spcBef>
                <a:spcPts val="1400"/>
              </a:spcBef>
              <a:buSzTx/>
              <a:buFontTx/>
              <a:buNone/>
              <a:defRPr i="1" spc="28" sz="2800"/>
            </a:lvl4pPr>
            <a:lvl5pPr marL="0" indent="914400">
              <a:spcBef>
                <a:spcPts val="1400"/>
              </a:spcBef>
              <a:buSzTx/>
              <a:buFontTx/>
              <a:buNone/>
              <a:defRPr i="1" spc="28" sz="2800"/>
            </a:lvl5pPr>
          </a:lstStyle>
          <a:p>
            <a:pPr/>
            <a:r>
              <a:t>Hoofdtekst - niveau één</a:t>
            </a:r>
          </a:p>
          <a:p>
            <a:pPr lvl="1"/>
            <a:r>
              <a:t>Hoofdtekst - niveau twee</a:t>
            </a:r>
          </a:p>
          <a:p>
            <a:pPr lvl="2"/>
            <a:r>
              <a:t>Hoofdtekst - niveau drie</a:t>
            </a:r>
          </a:p>
          <a:p>
            <a:pPr lvl="3"/>
            <a:r>
              <a:t>Hoofdtekst - niveau vier</a:t>
            </a:r>
          </a:p>
          <a:p>
            <a:pPr lvl="4"/>
            <a:r>
              <a:t>Hoofdtekst - niveau vijf</a:t>
            </a:r>
          </a:p>
        </p:txBody>
      </p:sp>
      <p:sp>
        <p:nvSpPr>
          <p:cNvPr id="94" name="Dianumm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tekst"/>
          <p:cNvSpPr/>
          <p:nvPr>
            <p:ph type="title"/>
          </p:nvPr>
        </p:nvSpPr>
        <p:spPr>
          <a:xfrm>
            <a:off x="571500" y="723900"/>
            <a:ext cx="118618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Titeltekst</a:t>
            </a:r>
          </a:p>
        </p:txBody>
      </p:sp>
      <p:sp>
        <p:nvSpPr>
          <p:cNvPr id="3" name="Hoofdtekst - niveau één…"/>
          <p:cNvSpPr/>
          <p:nvPr>
            <p:ph type="body" idx="1"/>
          </p:nvPr>
        </p:nvSpPr>
        <p:spPr>
          <a:xfrm>
            <a:off x="571500" y="1803400"/>
            <a:ext cx="11861800" cy="7226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Hoofdtekst - niveau één</a:t>
            </a:r>
          </a:p>
          <a:p>
            <a:pPr lvl="1"/>
            <a:r>
              <a:t>Hoofdtekst - niveau twee</a:t>
            </a:r>
          </a:p>
          <a:p>
            <a:pPr lvl="2"/>
            <a:r>
              <a:t>Hoofdtekst - niveau drie</a:t>
            </a:r>
          </a:p>
          <a:p>
            <a:pPr lvl="3"/>
            <a:r>
              <a:t>Hoofdtekst - niveau vier</a:t>
            </a:r>
          </a:p>
          <a:p>
            <a:pPr lvl="4"/>
            <a:r>
              <a:t>Hoofdtekst - niveau vijf</a:t>
            </a:r>
          </a:p>
        </p:txBody>
      </p:sp>
      <p:sp>
        <p:nvSpPr>
          <p:cNvPr id="4" name="Dianummer"/>
          <p:cNvSpPr/>
          <p:nvPr>
            <p:ph type="sldNum" sz="quarter" idx="2"/>
          </p:nvPr>
        </p:nvSpPr>
        <p:spPr>
          <a:xfrm>
            <a:off x="12081047" y="9194800"/>
            <a:ext cx="309365" cy="342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spcBef>
                <a:spcPts val="0"/>
              </a:spcBef>
              <a:defRPr i="0" spc="0" sz="1600">
                <a:solidFill>
                  <a:srgbClr val="747676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10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5200" u="none">
          <a:ln>
            <a:noFill/>
          </a:ln>
          <a:solidFill>
            <a:srgbClr val="747676"/>
          </a:solidFill>
          <a:uFillTx/>
          <a:latin typeface="+mn-lt"/>
          <a:ea typeface="+mn-ea"/>
          <a:cs typeface="+mn-cs"/>
          <a:sym typeface="DIN Condensed"/>
        </a:defRPr>
      </a:lvl1pPr>
      <a:lvl2pPr marL="0" marR="0" indent="228600" algn="l" defTabSz="584200" rtl="0" latinLnBrk="0">
        <a:lnSpc>
          <a:spcPct val="10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5200" u="none">
          <a:ln>
            <a:noFill/>
          </a:ln>
          <a:solidFill>
            <a:srgbClr val="747676"/>
          </a:solidFill>
          <a:uFillTx/>
          <a:latin typeface="+mn-lt"/>
          <a:ea typeface="+mn-ea"/>
          <a:cs typeface="+mn-cs"/>
          <a:sym typeface="DIN Condensed"/>
        </a:defRPr>
      </a:lvl2pPr>
      <a:lvl3pPr marL="0" marR="0" indent="457200" algn="l" defTabSz="584200" rtl="0" latinLnBrk="0">
        <a:lnSpc>
          <a:spcPct val="10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5200" u="none">
          <a:ln>
            <a:noFill/>
          </a:ln>
          <a:solidFill>
            <a:srgbClr val="747676"/>
          </a:solidFill>
          <a:uFillTx/>
          <a:latin typeface="+mn-lt"/>
          <a:ea typeface="+mn-ea"/>
          <a:cs typeface="+mn-cs"/>
          <a:sym typeface="DIN Condensed"/>
        </a:defRPr>
      </a:lvl3pPr>
      <a:lvl4pPr marL="0" marR="0" indent="685800" algn="l" defTabSz="584200" rtl="0" latinLnBrk="0">
        <a:lnSpc>
          <a:spcPct val="10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5200" u="none">
          <a:ln>
            <a:noFill/>
          </a:ln>
          <a:solidFill>
            <a:srgbClr val="747676"/>
          </a:solidFill>
          <a:uFillTx/>
          <a:latin typeface="+mn-lt"/>
          <a:ea typeface="+mn-ea"/>
          <a:cs typeface="+mn-cs"/>
          <a:sym typeface="DIN Condensed"/>
        </a:defRPr>
      </a:lvl4pPr>
      <a:lvl5pPr marL="0" marR="0" indent="914400" algn="l" defTabSz="584200" rtl="0" latinLnBrk="0">
        <a:lnSpc>
          <a:spcPct val="10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5200" u="none">
          <a:ln>
            <a:noFill/>
          </a:ln>
          <a:solidFill>
            <a:srgbClr val="747676"/>
          </a:solidFill>
          <a:uFillTx/>
          <a:latin typeface="+mn-lt"/>
          <a:ea typeface="+mn-ea"/>
          <a:cs typeface="+mn-cs"/>
          <a:sym typeface="DIN Condensed"/>
        </a:defRPr>
      </a:lvl5pPr>
      <a:lvl6pPr marL="0" marR="0" indent="1143000" algn="l" defTabSz="584200" rtl="0" latinLnBrk="0">
        <a:lnSpc>
          <a:spcPct val="10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5200" u="none">
          <a:ln>
            <a:noFill/>
          </a:ln>
          <a:solidFill>
            <a:srgbClr val="747676"/>
          </a:solidFill>
          <a:uFillTx/>
          <a:latin typeface="+mn-lt"/>
          <a:ea typeface="+mn-ea"/>
          <a:cs typeface="+mn-cs"/>
          <a:sym typeface="DIN Condensed"/>
        </a:defRPr>
      </a:lvl6pPr>
      <a:lvl7pPr marL="0" marR="0" indent="1371600" algn="l" defTabSz="584200" rtl="0" latinLnBrk="0">
        <a:lnSpc>
          <a:spcPct val="10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5200" u="none">
          <a:ln>
            <a:noFill/>
          </a:ln>
          <a:solidFill>
            <a:srgbClr val="747676"/>
          </a:solidFill>
          <a:uFillTx/>
          <a:latin typeface="+mn-lt"/>
          <a:ea typeface="+mn-ea"/>
          <a:cs typeface="+mn-cs"/>
          <a:sym typeface="DIN Condensed"/>
        </a:defRPr>
      </a:lvl7pPr>
      <a:lvl8pPr marL="0" marR="0" indent="1600200" algn="l" defTabSz="584200" rtl="0" latinLnBrk="0">
        <a:lnSpc>
          <a:spcPct val="10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5200" u="none">
          <a:ln>
            <a:noFill/>
          </a:ln>
          <a:solidFill>
            <a:srgbClr val="747676"/>
          </a:solidFill>
          <a:uFillTx/>
          <a:latin typeface="+mn-lt"/>
          <a:ea typeface="+mn-ea"/>
          <a:cs typeface="+mn-cs"/>
          <a:sym typeface="DIN Condensed"/>
        </a:defRPr>
      </a:lvl8pPr>
      <a:lvl9pPr marL="0" marR="0" indent="1828800" algn="l" defTabSz="584200" rtl="0" latinLnBrk="0">
        <a:lnSpc>
          <a:spcPct val="10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5200" u="none">
          <a:ln>
            <a:noFill/>
          </a:ln>
          <a:solidFill>
            <a:srgbClr val="747676"/>
          </a:solidFill>
          <a:uFillTx/>
          <a:latin typeface="+mn-lt"/>
          <a:ea typeface="+mn-ea"/>
          <a:cs typeface="+mn-cs"/>
          <a:sym typeface="DIN Condensed"/>
        </a:defRPr>
      </a:lvl9pPr>
    </p:titleStyle>
    <p:bodyStyle>
      <a:lvl1pPr marL="469900" marR="0" indent="-469900" algn="l" defTabSz="5842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 typeface="Zapf Dingbats"/>
        <a:buChar char="➤"/>
        <a:tabLst/>
        <a:defRPr b="0" baseline="0" cap="none" i="0" spc="0" strike="noStrike" sz="3200" u="none">
          <a:ln>
            <a:noFill/>
          </a:ln>
          <a:solidFill>
            <a:srgbClr val="5C5C5C"/>
          </a:solidFill>
          <a:uFillTx/>
          <a:latin typeface="Iowan Old Style"/>
          <a:ea typeface="Iowan Old Style"/>
          <a:cs typeface="Iowan Old Style"/>
          <a:sym typeface="Iowan Old Style"/>
        </a:defRPr>
      </a:lvl1pPr>
      <a:lvl2pPr marL="939800" marR="0" indent="-469900" algn="l" defTabSz="5842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 typeface="Zapf Dingbats"/>
        <a:buChar char="➤"/>
        <a:tabLst/>
        <a:defRPr b="0" baseline="0" cap="none" i="0" spc="0" strike="noStrike" sz="3200" u="none">
          <a:ln>
            <a:noFill/>
          </a:ln>
          <a:solidFill>
            <a:srgbClr val="5C5C5C"/>
          </a:solidFill>
          <a:uFillTx/>
          <a:latin typeface="Iowan Old Style"/>
          <a:ea typeface="Iowan Old Style"/>
          <a:cs typeface="Iowan Old Style"/>
          <a:sym typeface="Iowan Old Style"/>
        </a:defRPr>
      </a:lvl2pPr>
      <a:lvl3pPr marL="1409700" marR="0" indent="-469900" algn="l" defTabSz="5842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 typeface="Zapf Dingbats"/>
        <a:buChar char="➤"/>
        <a:tabLst/>
        <a:defRPr b="0" baseline="0" cap="none" i="0" spc="0" strike="noStrike" sz="3200" u="none">
          <a:ln>
            <a:noFill/>
          </a:ln>
          <a:solidFill>
            <a:srgbClr val="5C5C5C"/>
          </a:solidFill>
          <a:uFillTx/>
          <a:latin typeface="Iowan Old Style"/>
          <a:ea typeface="Iowan Old Style"/>
          <a:cs typeface="Iowan Old Style"/>
          <a:sym typeface="Iowan Old Style"/>
        </a:defRPr>
      </a:lvl3pPr>
      <a:lvl4pPr marL="1879600" marR="0" indent="-469900" algn="l" defTabSz="5842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 typeface="Zapf Dingbats"/>
        <a:buChar char="➤"/>
        <a:tabLst/>
        <a:defRPr b="0" baseline="0" cap="none" i="0" spc="0" strike="noStrike" sz="3200" u="none">
          <a:ln>
            <a:noFill/>
          </a:ln>
          <a:solidFill>
            <a:srgbClr val="5C5C5C"/>
          </a:solidFill>
          <a:uFillTx/>
          <a:latin typeface="Iowan Old Style"/>
          <a:ea typeface="Iowan Old Style"/>
          <a:cs typeface="Iowan Old Style"/>
          <a:sym typeface="Iowan Old Style"/>
        </a:defRPr>
      </a:lvl4pPr>
      <a:lvl5pPr marL="2349500" marR="0" indent="-469900" algn="l" defTabSz="5842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 typeface="Zapf Dingbats"/>
        <a:buChar char="➤"/>
        <a:tabLst/>
        <a:defRPr b="0" baseline="0" cap="none" i="0" spc="0" strike="noStrike" sz="3200" u="none">
          <a:ln>
            <a:noFill/>
          </a:ln>
          <a:solidFill>
            <a:srgbClr val="5C5C5C"/>
          </a:solidFill>
          <a:uFillTx/>
          <a:latin typeface="Iowan Old Style"/>
          <a:ea typeface="Iowan Old Style"/>
          <a:cs typeface="Iowan Old Style"/>
          <a:sym typeface="Iowan Old Style"/>
        </a:defRPr>
      </a:lvl5pPr>
      <a:lvl6pPr marL="2819400" marR="0" indent="-469900" algn="l" defTabSz="5842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 typeface="Zapf Dingbats"/>
        <a:buChar char="➤"/>
        <a:tabLst/>
        <a:defRPr b="0" baseline="0" cap="none" i="0" spc="0" strike="noStrike" sz="3200" u="none">
          <a:ln>
            <a:noFill/>
          </a:ln>
          <a:solidFill>
            <a:srgbClr val="5C5C5C"/>
          </a:solidFill>
          <a:uFillTx/>
          <a:latin typeface="Iowan Old Style"/>
          <a:ea typeface="Iowan Old Style"/>
          <a:cs typeface="Iowan Old Style"/>
          <a:sym typeface="Iowan Old Style"/>
        </a:defRPr>
      </a:lvl6pPr>
      <a:lvl7pPr marL="3289300" marR="0" indent="-469900" algn="l" defTabSz="5842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 typeface="Zapf Dingbats"/>
        <a:buChar char="➤"/>
        <a:tabLst/>
        <a:defRPr b="0" baseline="0" cap="none" i="0" spc="0" strike="noStrike" sz="3200" u="none">
          <a:ln>
            <a:noFill/>
          </a:ln>
          <a:solidFill>
            <a:srgbClr val="5C5C5C"/>
          </a:solidFill>
          <a:uFillTx/>
          <a:latin typeface="Iowan Old Style"/>
          <a:ea typeface="Iowan Old Style"/>
          <a:cs typeface="Iowan Old Style"/>
          <a:sym typeface="Iowan Old Style"/>
        </a:defRPr>
      </a:lvl7pPr>
      <a:lvl8pPr marL="3759200" marR="0" indent="-469900" algn="l" defTabSz="5842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 typeface="Zapf Dingbats"/>
        <a:buChar char="➤"/>
        <a:tabLst/>
        <a:defRPr b="0" baseline="0" cap="none" i="0" spc="0" strike="noStrike" sz="3200" u="none">
          <a:ln>
            <a:noFill/>
          </a:ln>
          <a:solidFill>
            <a:srgbClr val="5C5C5C"/>
          </a:solidFill>
          <a:uFillTx/>
          <a:latin typeface="Iowan Old Style"/>
          <a:ea typeface="Iowan Old Style"/>
          <a:cs typeface="Iowan Old Style"/>
          <a:sym typeface="Iowan Old Style"/>
        </a:defRPr>
      </a:lvl8pPr>
      <a:lvl9pPr marL="4229100" marR="0" indent="-469900" algn="l" defTabSz="5842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 typeface="Zapf Dingbats"/>
        <a:buChar char="➤"/>
        <a:tabLst/>
        <a:defRPr b="0" baseline="0" cap="none" i="0" spc="0" strike="noStrike" sz="3200" u="none">
          <a:ln>
            <a:noFill/>
          </a:ln>
          <a:solidFill>
            <a:srgbClr val="5C5C5C"/>
          </a:solidFill>
          <a:uFillTx/>
          <a:latin typeface="Iowan Old Style"/>
          <a:ea typeface="Iowan Old Style"/>
          <a:cs typeface="Iowan Old Style"/>
          <a:sym typeface="Iowan Old Style"/>
        </a:defRPr>
      </a:lvl9pPr>
    </p:bodyStyle>
    <p:otherStyle>
      <a:lvl1pPr marL="0" marR="0" indent="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1pPr>
      <a:lvl2pPr marL="0" marR="0" indent="2286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2pPr>
      <a:lvl3pPr marL="0" marR="0" indent="4572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3pPr>
      <a:lvl4pPr marL="0" marR="0" indent="6858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4pPr>
      <a:lvl5pPr marL="0" marR="0" indent="9144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5pPr>
      <a:lvl6pPr marL="0" marR="0" indent="11430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6pPr>
      <a:lvl7pPr marL="0" marR="0" indent="13716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7pPr>
      <a:lvl8pPr marL="0" marR="0" indent="16002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8pPr>
      <a:lvl9pPr marL="0" marR="0" indent="18288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hyperlink" Target="mailto:jakorten@jksoftedu.nl" TargetMode="External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png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2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png"/><Relationship Id="rId3" Type="http://schemas.openxmlformats.org/officeDocument/2006/relationships/image" Target="../media/image1.png"/><Relationship Id="rId4" Type="http://schemas.openxmlformats.org/officeDocument/2006/relationships/image" Target="../media/image1.tif"/><Relationship Id="rId5" Type="http://schemas.openxmlformats.org/officeDocument/2006/relationships/hyperlink" Target="http://arduino.cc" TargetMode="External"/><Relationship Id="rId6" Type="http://schemas.openxmlformats.org/officeDocument/2006/relationships/image" Target="../media/image2.png"/><Relationship Id="rId7" Type="http://schemas.openxmlformats.org/officeDocument/2006/relationships/image" Target="../media/image4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png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2.png"/><Relationship Id="rId6" Type="http://schemas.openxmlformats.org/officeDocument/2006/relationships/image" Target="../media/image11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png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4.png"/><Relationship Id="rId6" Type="http://schemas.openxmlformats.org/officeDocument/2006/relationships/image" Target="../media/image11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png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12.png"/><Relationship Id="rId6" Type="http://schemas.openxmlformats.org/officeDocument/2006/relationships/image" Target="../media/image2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png"/><Relationship Id="rId3" Type="http://schemas.openxmlformats.org/officeDocument/2006/relationships/image" Target="../media/image1.png"/><Relationship Id="rId4" Type="http://schemas.openxmlformats.org/officeDocument/2006/relationships/image" Target="../media/image13.png"/><Relationship Id="rId5" Type="http://schemas.openxmlformats.org/officeDocument/2006/relationships/image" Target="../media/image12.png"/><Relationship Id="rId6" Type="http://schemas.openxmlformats.org/officeDocument/2006/relationships/image" Target="../media/image2.png"/><Relationship Id="rId7" Type="http://schemas.openxmlformats.org/officeDocument/2006/relationships/image" Target="../media/image4.pn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png"/><Relationship Id="rId3" Type="http://schemas.openxmlformats.org/officeDocument/2006/relationships/image" Target="../media/image1.png"/><Relationship Id="rId4" Type="http://schemas.openxmlformats.org/officeDocument/2006/relationships/image" Target="../media/image14.png"/><Relationship Id="rId5" Type="http://schemas.openxmlformats.org/officeDocument/2006/relationships/image" Target="../media/image4.png"/><Relationship Id="rId6" Type="http://schemas.openxmlformats.org/officeDocument/2006/relationships/image" Target="../media/image2.pn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png"/><Relationship Id="rId3" Type="http://schemas.openxmlformats.org/officeDocument/2006/relationships/image" Target="../media/image1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Relationship Id="rId8" Type="http://schemas.openxmlformats.org/officeDocument/2006/relationships/image" Target="../media/image2.png"/><Relationship Id="rId9" Type="http://schemas.openxmlformats.org/officeDocument/2006/relationships/image" Target="../media/image4.png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png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2.png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png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2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png"/><Relationship Id="rId3" Type="http://schemas.openxmlformats.org/officeDocument/2006/relationships/hyperlink" Target="http://goo.gl/Auowvq" TargetMode="External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4.png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png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2.png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3" Type="http://schemas.openxmlformats.org/officeDocument/2006/relationships/image" Target="../media/image1.png"/><Relationship Id="rId4" Type="http://schemas.openxmlformats.org/officeDocument/2006/relationships/hyperlink" Target="mailto:jakorten@jksoftedu.nl" TargetMode="External"/><Relationship Id="rId5" Type="http://schemas.openxmlformats.org/officeDocument/2006/relationships/image" Target="../media/image1.jpeg"/><Relationship Id="rId6" Type="http://schemas.openxmlformats.org/officeDocument/2006/relationships/image" Target="../media/image19.png"/><Relationship Id="rId7" Type="http://schemas.openxmlformats.org/officeDocument/2006/relationships/image" Target="../media/image3.png"/><Relationship Id="rId8" Type="http://schemas.openxmlformats.org/officeDocument/2006/relationships/image" Target="../media/image4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png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2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png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4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png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2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png"/><Relationship Id="rId3" Type="http://schemas.openxmlformats.org/officeDocument/2006/relationships/image" Target="../media/image1.png"/><Relationship Id="rId4" Type="http://schemas.openxmlformats.org/officeDocument/2006/relationships/image" Target="../media/image9.png"/><Relationship Id="rId5" Type="http://schemas.openxmlformats.org/officeDocument/2006/relationships/image" Target="../media/image4.png"/><Relationship Id="rId6" Type="http://schemas.openxmlformats.org/officeDocument/2006/relationships/image" Target="../media/image2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png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2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png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4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png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4.png"/><Relationship Id="rId6" Type="http://schemas.openxmlformats.org/officeDocument/2006/relationships/image" Target="../media/image10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pasted-image.pdf" descr="pasted-image.pdf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29324" t="0" r="29324" b="0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129" name="Rechthoek"/>
          <p:cNvSpPr/>
          <p:nvPr>
            <p:ph type="body" idx="14"/>
          </p:nvPr>
        </p:nvSpPr>
        <p:spPr>
          <a:xfrm>
            <a:off x="0" y="-34860"/>
            <a:ext cx="13017500" cy="6485204"/>
          </a:xfrm>
          <a:prstGeom prst="rect">
            <a:avLst/>
          </a:prstGeom>
        </p:spPr>
        <p:txBody>
          <a:bodyPr/>
          <a:lstStyle/>
          <a:p>
            <a:pPr marL="0" indent="0" algn="ctr">
              <a:spcBef>
                <a:spcPts val="0"/>
              </a:spcBef>
              <a:buSzTx/>
              <a:buFontTx/>
              <a:buNone/>
              <a:defRPr sz="2400">
                <a:latin typeface="DIN Alternate"/>
                <a:ea typeface="DIN Alternate"/>
                <a:cs typeface="DIN Alternate"/>
                <a:sym typeface="DIN Alternate"/>
              </a:defRPr>
            </a:pPr>
          </a:p>
        </p:txBody>
      </p:sp>
      <p:sp>
        <p:nvSpPr>
          <p:cNvPr id="130" name="Lijn"/>
          <p:cNvSpPr/>
          <p:nvPr>
            <p:ph type="body" idx="15"/>
          </p:nvPr>
        </p:nvSpPr>
        <p:spPr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  <a:round/>
          </a:ln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1" name="Defusable Alarm Clock met Arduino"/>
          <p:cNvSpPr/>
          <p:nvPr>
            <p:ph type="title"/>
          </p:nvPr>
        </p:nvSpPr>
        <p:spPr>
          <a:xfrm>
            <a:off x="571500" y="5562600"/>
            <a:ext cx="11861800" cy="2102790"/>
          </a:xfrm>
          <a:prstGeom prst="rect">
            <a:avLst/>
          </a:prstGeom>
        </p:spPr>
        <p:txBody>
          <a:bodyPr/>
          <a:lstStyle>
            <a:lvl1pPr defTabSz="269747">
              <a:lnSpc>
                <a:spcPct val="120000"/>
              </a:lnSpc>
              <a:defRPr cap="none" sz="8496">
                <a:latin typeface="Rhyolite"/>
                <a:ea typeface="Rhyolite"/>
                <a:cs typeface="Rhyolite"/>
                <a:sym typeface="Rhyolite"/>
              </a:defRPr>
            </a:lvl1pPr>
          </a:lstStyle>
          <a:p>
            <a:pPr/>
            <a:r>
              <a:t>Defusable Alarm Clock met Arduino</a:t>
            </a:r>
          </a:p>
        </p:txBody>
      </p:sp>
      <p:sp>
        <p:nvSpPr>
          <p:cNvPr id="132" name="i&amp;i praktijkdag 2017 - Johan Korten…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397256">
              <a:spcBef>
                <a:spcPts val="400"/>
              </a:spcBef>
              <a:defRPr i="0" sz="3264">
                <a:latin typeface="Marker Felt"/>
                <a:ea typeface="Marker Felt"/>
                <a:cs typeface="Marker Felt"/>
                <a:sym typeface="Marker Felt"/>
              </a:defRPr>
            </a:pPr>
            <a:r>
              <a:t>i&amp;i praktijkdag 2017 - Johan Korten</a:t>
            </a:r>
            <a:br/>
          </a:p>
          <a:p>
            <a:pPr defTabSz="397256">
              <a:spcBef>
                <a:spcPts val="400"/>
              </a:spcBef>
              <a:defRPr i="0" sz="3264">
                <a:latin typeface="Marker Felt"/>
                <a:ea typeface="Marker Felt"/>
                <a:cs typeface="Marker Felt"/>
                <a:sym typeface="Marker Felt"/>
              </a:defRPr>
            </a:pPr>
            <a:r>
              <a:rPr u="sng">
                <a:hlinkClick r:id="rId3" invalidUrl="" action="" tgtFrame="" tooltip="" history="1" highlightClick="0" endSnd="0"/>
              </a:rPr>
              <a:t>jakorten@jksoftedu.nl</a:t>
            </a:r>
          </a:p>
        </p:txBody>
      </p:sp>
      <p:pic>
        <p:nvPicPr>
          <p:cNvPr id="133" name="pasted-image.pdf" descr="pasted-image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44160" y="367088"/>
            <a:ext cx="3140631" cy="3856488"/>
          </a:xfrm>
          <a:prstGeom prst="rect">
            <a:avLst/>
          </a:prstGeom>
          <a:ln w="12700">
            <a:miter lim="400000"/>
          </a:ln>
        </p:spPr>
      </p:pic>
      <p:pic>
        <p:nvPicPr>
          <p:cNvPr id="134" name="pasted-image.pdf" descr="pasted-image.pd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37985" y="3818716"/>
            <a:ext cx="2515708" cy="2526048"/>
          </a:xfrm>
          <a:prstGeom prst="rect">
            <a:avLst/>
          </a:prstGeom>
          <a:ln w="12700">
            <a:miter lim="400000"/>
          </a:ln>
        </p:spPr>
      </p:pic>
      <p:pic>
        <p:nvPicPr>
          <p:cNvPr id="135" name="pasted-image.pdf" descr="pasted-image.pdf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 rot="20682127">
            <a:off x="6850487" y="3958719"/>
            <a:ext cx="2368500" cy="2246042"/>
          </a:xfrm>
          <a:prstGeom prst="rect">
            <a:avLst/>
          </a:prstGeom>
          <a:ln w="12700">
            <a:miter lim="400000"/>
          </a:ln>
        </p:spPr>
      </p:pic>
      <p:pic>
        <p:nvPicPr>
          <p:cNvPr id="136" name="pasted-image.pdf" descr="pasted-image.pdf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7353496" y="665841"/>
            <a:ext cx="4761320" cy="5598264"/>
          </a:xfrm>
          <a:prstGeom prst="rect">
            <a:avLst/>
          </a:prstGeom>
          <a:ln w="12700">
            <a:miter lim="400000"/>
          </a:ln>
        </p:spPr>
      </p:pic>
      <p:pic>
        <p:nvPicPr>
          <p:cNvPr id="137" name="pasted-image.pdf" descr="pasted-image.pdf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 rot="19021970">
            <a:off x="980747" y="7362393"/>
            <a:ext cx="3063952" cy="2526047"/>
          </a:xfrm>
          <a:prstGeom prst="rect">
            <a:avLst/>
          </a:prstGeom>
          <a:ln w="12700">
            <a:miter lim="400000"/>
          </a:ln>
        </p:spPr>
      </p:pic>
      <p:pic>
        <p:nvPicPr>
          <p:cNvPr id="138" name="pasted-image.pdf" descr="pasted-image.pdf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3533280" y="2377219"/>
            <a:ext cx="3140630" cy="265610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chthoek"/>
          <p:cNvSpPr/>
          <p:nvPr/>
        </p:nvSpPr>
        <p:spPr>
          <a:xfrm>
            <a:off x="-6351" y="-993"/>
            <a:ext cx="13017501" cy="1909830"/>
          </a:xfrm>
          <a:prstGeom prst="rect">
            <a:avLst/>
          </a:prstGeom>
          <a:solidFill>
            <a:srgbClr val="376CA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spcBef>
                <a:spcPts val="0"/>
              </a:spcBef>
              <a:defRPr i="0" spc="0" sz="2400">
                <a:latin typeface="DIN Alternate"/>
                <a:ea typeface="DIN Alternate"/>
                <a:cs typeface="DIN Alternate"/>
                <a:sym typeface="DIN Alternate"/>
              </a:defRPr>
            </a:pPr>
          </a:p>
        </p:txBody>
      </p:sp>
      <p:pic>
        <p:nvPicPr>
          <p:cNvPr id="228" name="Lijn" descr="Lijn"/>
          <p:cNvPicPr>
            <a:picLocks noChangeAspect="0"/>
          </p:cNvPicPr>
          <p:nvPr>
            <p:ph type="body" idx="13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520700" y="1524000"/>
            <a:ext cx="11963400" cy="101600"/>
          </a:xfrm>
          <a:prstGeom prst="rect">
            <a:avLst/>
          </a:prstGeom>
          <a:ln w="9525" cap="flat">
            <a:noFill/>
            <a:prstDash val="solid"/>
          </a:ln>
        </p:spPr>
      </p:pic>
      <p:sp>
        <p:nvSpPr>
          <p:cNvPr id="230" name="Buzzer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82880">
              <a:lnSpc>
                <a:spcPct val="120000"/>
              </a:lnSpc>
              <a:spcBef>
                <a:spcPts val="0"/>
              </a:spcBef>
              <a:defRPr cap="none" sz="5760">
                <a:solidFill>
                  <a:srgbClr val="FFFFFF"/>
                </a:solidFill>
                <a:latin typeface="Rhyolite"/>
                <a:ea typeface="Rhyolite"/>
                <a:cs typeface="Rhyolite"/>
                <a:sym typeface="Rhyolite"/>
              </a:defRPr>
            </a:lvl1pPr>
          </a:lstStyle>
          <a:p>
            <a:pPr/>
            <a:r>
              <a:t>Buzzer</a:t>
            </a:r>
          </a:p>
        </p:txBody>
      </p:sp>
      <p:pic>
        <p:nvPicPr>
          <p:cNvPr id="231" name="pasted-image.pdf" descr="pasted-image.pdf"/>
          <p:cNvPicPr>
            <a:picLocks noChangeAspect="1"/>
          </p:cNvPicPr>
          <p:nvPr/>
        </p:nvPicPr>
        <p:blipFill>
          <a:blip r:embed="rId3">
            <a:extLst/>
          </a:blip>
          <a:srcRect l="1610" t="60642" r="1610" b="17406"/>
          <a:stretch>
            <a:fillRect/>
          </a:stretch>
        </p:blipFill>
        <p:spPr>
          <a:xfrm>
            <a:off x="-6548" y="8842639"/>
            <a:ext cx="13017963" cy="915724"/>
          </a:xfrm>
          <a:prstGeom prst="rect">
            <a:avLst/>
          </a:prstGeom>
          <a:ln w="12700">
            <a:miter lim="400000"/>
          </a:ln>
        </p:spPr>
      </p:pic>
      <p:sp>
        <p:nvSpPr>
          <p:cNvPr id="232" name="Defusable Alarm Clock met Arduino"/>
          <p:cNvSpPr/>
          <p:nvPr/>
        </p:nvSpPr>
        <p:spPr>
          <a:xfrm>
            <a:off x="6030689" y="8944834"/>
            <a:ext cx="673699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 defTabSz="457200">
              <a:lnSpc>
                <a:spcPct val="120000"/>
              </a:lnSpc>
              <a:spcBef>
                <a:spcPts val="0"/>
              </a:spcBef>
              <a:defRPr i="0" spc="0" sz="4800">
                <a:solidFill>
                  <a:srgbClr val="FFFFFF"/>
                </a:solidFill>
                <a:latin typeface="Rhyolite"/>
                <a:ea typeface="Rhyolite"/>
                <a:cs typeface="Rhyolite"/>
                <a:sym typeface="Rhyolite"/>
              </a:defRPr>
            </a:lvl1pPr>
          </a:lstStyle>
          <a:p>
            <a:pPr/>
            <a:r>
              <a:t>Defusable Alarm Clock met Arduino</a:t>
            </a:r>
          </a:p>
        </p:txBody>
      </p:sp>
      <p:sp>
        <p:nvSpPr>
          <p:cNvPr id="233" name="Zit op PWM pin…"/>
          <p:cNvSpPr/>
          <p:nvPr>
            <p:ph type="body" idx="4294967295"/>
          </p:nvPr>
        </p:nvSpPr>
        <p:spPr>
          <a:xfrm>
            <a:off x="571500" y="2605550"/>
            <a:ext cx="11861800" cy="6424150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Zit op PWM pin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Wat is PWM?</a:t>
            </a:r>
          </a:p>
        </p:txBody>
      </p:sp>
      <p:pic>
        <p:nvPicPr>
          <p:cNvPr id="234" name="pasted-image.pdf" descr="pasted-image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 rot="20682127">
            <a:off x="10736960" y="84794"/>
            <a:ext cx="1833028" cy="1738256"/>
          </a:xfrm>
          <a:prstGeom prst="rect">
            <a:avLst/>
          </a:prstGeom>
          <a:ln w="12700">
            <a:miter lim="400000"/>
          </a:ln>
        </p:spPr>
      </p:pic>
      <p:pic>
        <p:nvPicPr>
          <p:cNvPr id="235" name="pasted-image.pdf" descr="pasted-image.pd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62693" y="7717069"/>
            <a:ext cx="1555320" cy="190983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Rechthoek"/>
          <p:cNvSpPr/>
          <p:nvPr/>
        </p:nvSpPr>
        <p:spPr>
          <a:xfrm>
            <a:off x="-6351" y="-993"/>
            <a:ext cx="13017501" cy="1909830"/>
          </a:xfrm>
          <a:prstGeom prst="rect">
            <a:avLst/>
          </a:prstGeom>
          <a:solidFill>
            <a:srgbClr val="376CA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spcBef>
                <a:spcPts val="0"/>
              </a:spcBef>
              <a:defRPr i="0" spc="0" sz="2400">
                <a:latin typeface="DIN Alternate"/>
                <a:ea typeface="DIN Alternate"/>
                <a:cs typeface="DIN Alternate"/>
                <a:sym typeface="DIN Alternate"/>
              </a:defRPr>
            </a:pPr>
          </a:p>
        </p:txBody>
      </p:sp>
      <p:pic>
        <p:nvPicPr>
          <p:cNvPr id="238" name="Lijn" descr="Lijn"/>
          <p:cNvPicPr>
            <a:picLocks noChangeAspect="0"/>
          </p:cNvPicPr>
          <p:nvPr>
            <p:ph type="body" idx="13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520700" y="1524000"/>
            <a:ext cx="11963400" cy="101600"/>
          </a:xfrm>
          <a:prstGeom prst="rect">
            <a:avLst/>
          </a:prstGeom>
          <a:ln w="9525" cap="flat">
            <a:noFill/>
            <a:prstDash val="solid"/>
          </a:ln>
        </p:spPr>
      </p:pic>
      <p:sp>
        <p:nvSpPr>
          <p:cNvPr id="240" name="Buzzer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82880">
              <a:lnSpc>
                <a:spcPct val="120000"/>
              </a:lnSpc>
              <a:spcBef>
                <a:spcPts val="0"/>
              </a:spcBef>
              <a:defRPr cap="none" sz="5760">
                <a:solidFill>
                  <a:srgbClr val="FFFFFF"/>
                </a:solidFill>
                <a:latin typeface="Rhyolite"/>
                <a:ea typeface="Rhyolite"/>
                <a:cs typeface="Rhyolite"/>
                <a:sym typeface="Rhyolite"/>
              </a:defRPr>
            </a:lvl1pPr>
          </a:lstStyle>
          <a:p>
            <a:pPr/>
            <a:r>
              <a:t>Buzzer</a:t>
            </a:r>
          </a:p>
        </p:txBody>
      </p:sp>
      <p:pic>
        <p:nvPicPr>
          <p:cNvPr id="241" name="pasted-image.pdf" descr="pasted-image.pdf"/>
          <p:cNvPicPr>
            <a:picLocks noChangeAspect="1"/>
          </p:cNvPicPr>
          <p:nvPr/>
        </p:nvPicPr>
        <p:blipFill>
          <a:blip r:embed="rId3">
            <a:extLst/>
          </a:blip>
          <a:srcRect l="1610" t="60642" r="1610" b="17406"/>
          <a:stretch>
            <a:fillRect/>
          </a:stretch>
        </p:blipFill>
        <p:spPr>
          <a:xfrm>
            <a:off x="-6548" y="8842639"/>
            <a:ext cx="13017963" cy="915724"/>
          </a:xfrm>
          <a:prstGeom prst="rect">
            <a:avLst/>
          </a:prstGeom>
          <a:ln w="12700">
            <a:miter lim="400000"/>
          </a:ln>
        </p:spPr>
      </p:pic>
      <p:sp>
        <p:nvSpPr>
          <p:cNvPr id="242" name="Defusable Alarm Clock met Arduino"/>
          <p:cNvSpPr/>
          <p:nvPr/>
        </p:nvSpPr>
        <p:spPr>
          <a:xfrm>
            <a:off x="6030689" y="8944834"/>
            <a:ext cx="673699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 defTabSz="457200">
              <a:lnSpc>
                <a:spcPct val="120000"/>
              </a:lnSpc>
              <a:spcBef>
                <a:spcPts val="0"/>
              </a:spcBef>
              <a:defRPr i="0" spc="0" sz="4800">
                <a:solidFill>
                  <a:srgbClr val="FFFFFF"/>
                </a:solidFill>
                <a:latin typeface="Rhyolite"/>
                <a:ea typeface="Rhyolite"/>
                <a:cs typeface="Rhyolite"/>
                <a:sym typeface="Rhyolite"/>
              </a:defRPr>
            </a:lvl1pPr>
          </a:lstStyle>
          <a:p>
            <a:pPr/>
            <a:r>
              <a:t>Defusable Alarm Clock met Arduino</a:t>
            </a:r>
          </a:p>
        </p:txBody>
      </p:sp>
      <p:sp>
        <p:nvSpPr>
          <p:cNvPr id="243" name="Zit op PWM pin…"/>
          <p:cNvSpPr/>
          <p:nvPr>
            <p:ph type="body" idx="4294967295"/>
          </p:nvPr>
        </p:nvSpPr>
        <p:spPr>
          <a:xfrm>
            <a:off x="571500" y="2605550"/>
            <a:ext cx="11861800" cy="6424150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Zit op PWM pin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Wat is PWM?</a:t>
            </a:r>
          </a:p>
        </p:txBody>
      </p:sp>
      <p:pic>
        <p:nvPicPr>
          <p:cNvPr id="244" name="pasted-image.tiff" descr="pasted-image.tif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859185" y="2363919"/>
            <a:ext cx="5080001" cy="5562601"/>
          </a:xfrm>
          <a:prstGeom prst="rect">
            <a:avLst/>
          </a:prstGeom>
          <a:ln w="12700">
            <a:miter lim="400000"/>
          </a:ln>
        </p:spPr>
      </p:pic>
      <p:sp>
        <p:nvSpPr>
          <p:cNvPr id="245" name="bron: arduino.cc"/>
          <p:cNvSpPr/>
          <p:nvPr/>
        </p:nvSpPr>
        <p:spPr>
          <a:xfrm>
            <a:off x="8190183" y="8092479"/>
            <a:ext cx="2418006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bron: </a:t>
            </a:r>
            <a:r>
              <a:rPr u="sng">
                <a:hlinkClick r:id="rId5" invalidUrl="" action="" tgtFrame="" tooltip="" history="1" highlightClick="0" endSnd="0"/>
              </a:rPr>
              <a:t>arduino.cc</a:t>
            </a:r>
          </a:p>
        </p:txBody>
      </p:sp>
      <p:pic>
        <p:nvPicPr>
          <p:cNvPr id="246" name="pasted-image.pdf" descr="pasted-image.pdf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262693" y="7717069"/>
            <a:ext cx="1555320" cy="1909830"/>
          </a:xfrm>
          <a:prstGeom prst="rect">
            <a:avLst/>
          </a:prstGeom>
          <a:ln w="12700">
            <a:miter lim="400000"/>
          </a:ln>
        </p:spPr>
      </p:pic>
      <p:pic>
        <p:nvPicPr>
          <p:cNvPr id="247" name="pasted-image.pdf" descr="pasted-image.pdf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 rot="20682127">
            <a:off x="10736960" y="84794"/>
            <a:ext cx="1833028" cy="173825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Rechthoek"/>
          <p:cNvSpPr/>
          <p:nvPr/>
        </p:nvSpPr>
        <p:spPr>
          <a:xfrm>
            <a:off x="-6351" y="-993"/>
            <a:ext cx="13017501" cy="1909830"/>
          </a:xfrm>
          <a:prstGeom prst="rect">
            <a:avLst/>
          </a:prstGeom>
          <a:solidFill>
            <a:srgbClr val="376CA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spcBef>
                <a:spcPts val="0"/>
              </a:spcBef>
              <a:defRPr i="0" spc="0" sz="2400">
                <a:latin typeface="DIN Alternate"/>
                <a:ea typeface="DIN Alternate"/>
                <a:cs typeface="DIN Alternate"/>
                <a:sym typeface="DIN Alternate"/>
              </a:defRPr>
            </a:pPr>
          </a:p>
        </p:txBody>
      </p:sp>
      <p:pic>
        <p:nvPicPr>
          <p:cNvPr id="250" name="Lijn" descr="Lijn"/>
          <p:cNvPicPr>
            <a:picLocks noChangeAspect="0"/>
          </p:cNvPicPr>
          <p:nvPr>
            <p:ph type="body" idx="13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520700" y="1524000"/>
            <a:ext cx="11963400" cy="101600"/>
          </a:xfrm>
          <a:prstGeom prst="rect">
            <a:avLst/>
          </a:prstGeom>
          <a:ln w="9525" cap="flat">
            <a:noFill/>
            <a:prstDash val="solid"/>
          </a:ln>
        </p:spPr>
      </p:pic>
      <p:sp>
        <p:nvSpPr>
          <p:cNvPr id="252" name="Werken met i2c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82880">
              <a:lnSpc>
                <a:spcPct val="120000"/>
              </a:lnSpc>
              <a:spcBef>
                <a:spcPts val="0"/>
              </a:spcBef>
              <a:defRPr cap="none" sz="5760">
                <a:solidFill>
                  <a:srgbClr val="FFFFFF"/>
                </a:solidFill>
                <a:latin typeface="Rhyolite"/>
                <a:ea typeface="Rhyolite"/>
                <a:cs typeface="Rhyolite"/>
                <a:sym typeface="Rhyolite"/>
              </a:defRPr>
            </a:lvl1pPr>
          </a:lstStyle>
          <a:p>
            <a:pPr/>
            <a:r>
              <a:t>Werken met i2c</a:t>
            </a:r>
          </a:p>
        </p:txBody>
      </p:sp>
      <p:pic>
        <p:nvPicPr>
          <p:cNvPr id="253" name="pasted-image.pdf" descr="pasted-image.pdf"/>
          <p:cNvPicPr>
            <a:picLocks noChangeAspect="1"/>
          </p:cNvPicPr>
          <p:nvPr/>
        </p:nvPicPr>
        <p:blipFill>
          <a:blip r:embed="rId3">
            <a:extLst/>
          </a:blip>
          <a:srcRect l="1610" t="60642" r="1610" b="17406"/>
          <a:stretch>
            <a:fillRect/>
          </a:stretch>
        </p:blipFill>
        <p:spPr>
          <a:xfrm>
            <a:off x="-6548" y="8842639"/>
            <a:ext cx="13017963" cy="915724"/>
          </a:xfrm>
          <a:prstGeom prst="rect">
            <a:avLst/>
          </a:prstGeom>
          <a:ln w="12700">
            <a:miter lim="400000"/>
          </a:ln>
        </p:spPr>
      </p:pic>
      <p:sp>
        <p:nvSpPr>
          <p:cNvPr id="254" name="Defusable Alarm Clock met Arduino"/>
          <p:cNvSpPr/>
          <p:nvPr/>
        </p:nvSpPr>
        <p:spPr>
          <a:xfrm>
            <a:off x="6030689" y="8944834"/>
            <a:ext cx="673699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 defTabSz="457200">
              <a:lnSpc>
                <a:spcPct val="120000"/>
              </a:lnSpc>
              <a:spcBef>
                <a:spcPts val="0"/>
              </a:spcBef>
              <a:defRPr i="0" spc="0" sz="4800">
                <a:solidFill>
                  <a:srgbClr val="FFFFFF"/>
                </a:solidFill>
                <a:latin typeface="Rhyolite"/>
                <a:ea typeface="Rhyolite"/>
                <a:cs typeface="Rhyolite"/>
                <a:sym typeface="Rhyolite"/>
              </a:defRPr>
            </a:lvl1pPr>
          </a:lstStyle>
          <a:p>
            <a:pPr/>
            <a:r>
              <a:t>Defusable Alarm Clock met Arduino</a:t>
            </a:r>
          </a:p>
        </p:txBody>
      </p:sp>
      <p:pic>
        <p:nvPicPr>
          <p:cNvPr id="255" name="pasted-image.pdf" descr="pasted-image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 rot="20682127">
            <a:off x="10736960" y="122894"/>
            <a:ext cx="1833028" cy="1738256"/>
          </a:xfrm>
          <a:prstGeom prst="rect">
            <a:avLst/>
          </a:prstGeom>
          <a:ln w="12700">
            <a:miter lim="400000"/>
          </a:ln>
        </p:spPr>
      </p:pic>
      <p:pic>
        <p:nvPicPr>
          <p:cNvPr id="256" name="pasted-image.pdf" descr="pasted-image.pd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62693" y="7717069"/>
            <a:ext cx="1555320" cy="1909830"/>
          </a:xfrm>
          <a:prstGeom prst="rect">
            <a:avLst/>
          </a:prstGeom>
          <a:ln w="12700">
            <a:miter lim="400000"/>
          </a:ln>
        </p:spPr>
      </p:pic>
      <p:pic>
        <p:nvPicPr>
          <p:cNvPr id="257" name="pasted-image.pdf" descr="pasted-image.pdf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986745" y="4004127"/>
            <a:ext cx="9316214" cy="274322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Rechthoek"/>
          <p:cNvSpPr/>
          <p:nvPr/>
        </p:nvSpPr>
        <p:spPr>
          <a:xfrm>
            <a:off x="-6351" y="-993"/>
            <a:ext cx="13017501" cy="1909830"/>
          </a:xfrm>
          <a:prstGeom prst="rect">
            <a:avLst/>
          </a:prstGeom>
          <a:solidFill>
            <a:srgbClr val="376CA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spcBef>
                <a:spcPts val="0"/>
              </a:spcBef>
              <a:defRPr i="0" spc="0" sz="2400">
                <a:latin typeface="DIN Alternate"/>
                <a:ea typeface="DIN Alternate"/>
                <a:cs typeface="DIN Alternate"/>
                <a:sym typeface="DIN Alternate"/>
              </a:defRPr>
            </a:pPr>
          </a:p>
        </p:txBody>
      </p:sp>
      <p:pic>
        <p:nvPicPr>
          <p:cNvPr id="260" name="Lijn" descr="Lijn"/>
          <p:cNvPicPr>
            <a:picLocks noChangeAspect="0"/>
          </p:cNvPicPr>
          <p:nvPr>
            <p:ph type="body" idx="13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520700" y="1524000"/>
            <a:ext cx="11963400" cy="101600"/>
          </a:xfrm>
          <a:prstGeom prst="rect">
            <a:avLst/>
          </a:prstGeom>
          <a:ln w="9525" cap="flat">
            <a:noFill/>
            <a:prstDash val="solid"/>
          </a:ln>
        </p:spPr>
      </p:pic>
      <p:sp>
        <p:nvSpPr>
          <p:cNvPr id="262" name="Werken met i2c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82880">
              <a:lnSpc>
                <a:spcPct val="120000"/>
              </a:lnSpc>
              <a:spcBef>
                <a:spcPts val="0"/>
              </a:spcBef>
              <a:defRPr cap="none" sz="5760">
                <a:solidFill>
                  <a:srgbClr val="FFFFFF"/>
                </a:solidFill>
                <a:latin typeface="Rhyolite"/>
                <a:ea typeface="Rhyolite"/>
                <a:cs typeface="Rhyolite"/>
                <a:sym typeface="Rhyolite"/>
              </a:defRPr>
            </a:lvl1pPr>
          </a:lstStyle>
          <a:p>
            <a:pPr/>
            <a:r>
              <a:t>Werken met i2c</a:t>
            </a:r>
          </a:p>
        </p:txBody>
      </p:sp>
      <p:pic>
        <p:nvPicPr>
          <p:cNvPr id="263" name="pasted-image.pdf" descr="pasted-image.pdf"/>
          <p:cNvPicPr>
            <a:picLocks noChangeAspect="1"/>
          </p:cNvPicPr>
          <p:nvPr/>
        </p:nvPicPr>
        <p:blipFill>
          <a:blip r:embed="rId3">
            <a:extLst/>
          </a:blip>
          <a:srcRect l="1610" t="60642" r="1610" b="17406"/>
          <a:stretch>
            <a:fillRect/>
          </a:stretch>
        </p:blipFill>
        <p:spPr>
          <a:xfrm>
            <a:off x="-6548" y="8842639"/>
            <a:ext cx="13017963" cy="915724"/>
          </a:xfrm>
          <a:prstGeom prst="rect">
            <a:avLst/>
          </a:prstGeom>
          <a:ln w="12700">
            <a:miter lim="400000"/>
          </a:ln>
        </p:spPr>
      </p:pic>
      <p:sp>
        <p:nvSpPr>
          <p:cNvPr id="264" name="Defusable Alarm Clock met Arduino"/>
          <p:cNvSpPr/>
          <p:nvPr/>
        </p:nvSpPr>
        <p:spPr>
          <a:xfrm>
            <a:off x="6030689" y="8944834"/>
            <a:ext cx="673699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 defTabSz="457200">
              <a:lnSpc>
                <a:spcPct val="120000"/>
              </a:lnSpc>
              <a:spcBef>
                <a:spcPts val="0"/>
              </a:spcBef>
              <a:defRPr i="0" spc="0" sz="4800">
                <a:solidFill>
                  <a:srgbClr val="FFFFFF"/>
                </a:solidFill>
                <a:latin typeface="Rhyolite"/>
                <a:ea typeface="Rhyolite"/>
                <a:cs typeface="Rhyolite"/>
                <a:sym typeface="Rhyolite"/>
              </a:defRPr>
            </a:lvl1pPr>
          </a:lstStyle>
          <a:p>
            <a:pPr/>
            <a:r>
              <a:t>Defusable Alarm Clock met Arduino</a:t>
            </a:r>
          </a:p>
        </p:txBody>
      </p:sp>
      <p:sp>
        <p:nvSpPr>
          <p:cNvPr id="265" name="I2C_Scanner voorbeeld"/>
          <p:cNvSpPr/>
          <p:nvPr/>
        </p:nvSpPr>
        <p:spPr>
          <a:xfrm>
            <a:off x="4785660" y="2730499"/>
            <a:ext cx="3433480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I2C_Scanner voorbeeld</a:t>
            </a:r>
          </a:p>
        </p:txBody>
      </p:sp>
      <p:sp>
        <p:nvSpPr>
          <p:cNvPr id="266" name="Debuggen: Scope"/>
          <p:cNvSpPr/>
          <p:nvPr/>
        </p:nvSpPr>
        <p:spPr>
          <a:xfrm>
            <a:off x="5240741" y="4136363"/>
            <a:ext cx="2523318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Debuggen: Scope</a:t>
            </a:r>
          </a:p>
        </p:txBody>
      </p:sp>
      <p:sp>
        <p:nvSpPr>
          <p:cNvPr id="267" name="Pull-up weerstanden van SDA en SCL naar Power"/>
          <p:cNvSpPr/>
          <p:nvPr/>
        </p:nvSpPr>
        <p:spPr>
          <a:xfrm>
            <a:off x="2881297" y="5304068"/>
            <a:ext cx="7242206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Pull-up weerstanden van SDA en SCL naar Power</a:t>
            </a:r>
          </a:p>
        </p:txBody>
      </p:sp>
      <p:pic>
        <p:nvPicPr>
          <p:cNvPr id="268" name="pasted-image.pdf" descr="pasted-image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62693" y="7717069"/>
            <a:ext cx="1555320" cy="1909830"/>
          </a:xfrm>
          <a:prstGeom prst="rect">
            <a:avLst/>
          </a:prstGeom>
          <a:ln w="12700">
            <a:miter lim="400000"/>
          </a:ln>
        </p:spPr>
      </p:pic>
      <p:pic>
        <p:nvPicPr>
          <p:cNvPr id="269" name="pasted-image.pdf" descr="pasted-image.pd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 rot="20682127">
            <a:off x="10736960" y="84794"/>
            <a:ext cx="1833028" cy="1738256"/>
          </a:xfrm>
          <a:prstGeom prst="rect">
            <a:avLst/>
          </a:prstGeom>
          <a:ln w="12700">
            <a:miter lim="400000"/>
          </a:ln>
        </p:spPr>
      </p:pic>
      <p:pic>
        <p:nvPicPr>
          <p:cNvPr id="270" name="pasted-image.pdf" descr="pasted-image.pdf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3142445" y="6169603"/>
            <a:ext cx="6719910" cy="197872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Rechthoek"/>
          <p:cNvSpPr/>
          <p:nvPr/>
        </p:nvSpPr>
        <p:spPr>
          <a:xfrm>
            <a:off x="-6351" y="-993"/>
            <a:ext cx="13017501" cy="1909830"/>
          </a:xfrm>
          <a:prstGeom prst="rect">
            <a:avLst/>
          </a:prstGeom>
          <a:solidFill>
            <a:srgbClr val="376CA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spcBef>
                <a:spcPts val="0"/>
              </a:spcBef>
              <a:defRPr i="0" spc="0" sz="2400">
                <a:latin typeface="DIN Alternate"/>
                <a:ea typeface="DIN Alternate"/>
                <a:cs typeface="DIN Alternate"/>
                <a:sym typeface="DIN Alternate"/>
              </a:defRPr>
            </a:pPr>
          </a:p>
        </p:txBody>
      </p:sp>
      <p:pic>
        <p:nvPicPr>
          <p:cNvPr id="273" name="Lijn" descr="Lijn"/>
          <p:cNvPicPr>
            <a:picLocks noChangeAspect="0"/>
          </p:cNvPicPr>
          <p:nvPr>
            <p:ph type="body" idx="13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520700" y="1524000"/>
            <a:ext cx="11963400" cy="101600"/>
          </a:xfrm>
          <a:prstGeom prst="rect">
            <a:avLst/>
          </a:prstGeom>
          <a:ln w="9525" cap="flat">
            <a:noFill/>
            <a:prstDash val="solid"/>
          </a:ln>
        </p:spPr>
      </p:pic>
      <p:sp>
        <p:nvSpPr>
          <p:cNvPr id="275" name="Segment Display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82880">
              <a:lnSpc>
                <a:spcPct val="120000"/>
              </a:lnSpc>
              <a:spcBef>
                <a:spcPts val="0"/>
              </a:spcBef>
              <a:defRPr cap="none" sz="5760">
                <a:solidFill>
                  <a:srgbClr val="FFFFFF"/>
                </a:solidFill>
                <a:latin typeface="Rhyolite"/>
                <a:ea typeface="Rhyolite"/>
                <a:cs typeface="Rhyolite"/>
                <a:sym typeface="Rhyolite"/>
              </a:defRPr>
            </a:lvl1pPr>
          </a:lstStyle>
          <a:p>
            <a:pPr/>
            <a:r>
              <a:t>Segment Display</a:t>
            </a:r>
          </a:p>
        </p:txBody>
      </p:sp>
      <p:pic>
        <p:nvPicPr>
          <p:cNvPr id="276" name="pasted-image.pdf" descr="pasted-image.pdf"/>
          <p:cNvPicPr>
            <a:picLocks noChangeAspect="1"/>
          </p:cNvPicPr>
          <p:nvPr/>
        </p:nvPicPr>
        <p:blipFill>
          <a:blip r:embed="rId3">
            <a:extLst/>
          </a:blip>
          <a:srcRect l="1610" t="60642" r="1610" b="17406"/>
          <a:stretch>
            <a:fillRect/>
          </a:stretch>
        </p:blipFill>
        <p:spPr>
          <a:xfrm>
            <a:off x="-6548" y="8842639"/>
            <a:ext cx="13017963" cy="915724"/>
          </a:xfrm>
          <a:prstGeom prst="rect">
            <a:avLst/>
          </a:prstGeom>
          <a:ln w="12700">
            <a:miter lim="400000"/>
          </a:ln>
        </p:spPr>
      </p:pic>
      <p:sp>
        <p:nvSpPr>
          <p:cNvPr id="277" name="Defusable Alarm Clock met Arduino"/>
          <p:cNvSpPr/>
          <p:nvPr/>
        </p:nvSpPr>
        <p:spPr>
          <a:xfrm>
            <a:off x="6030689" y="8944834"/>
            <a:ext cx="673699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 defTabSz="457200">
              <a:lnSpc>
                <a:spcPct val="120000"/>
              </a:lnSpc>
              <a:spcBef>
                <a:spcPts val="0"/>
              </a:spcBef>
              <a:defRPr i="0" spc="0" sz="4800">
                <a:solidFill>
                  <a:srgbClr val="FFFFFF"/>
                </a:solidFill>
                <a:latin typeface="Rhyolite"/>
                <a:ea typeface="Rhyolite"/>
                <a:cs typeface="Rhyolite"/>
                <a:sym typeface="Rhyolite"/>
              </a:defRPr>
            </a:lvl1pPr>
          </a:lstStyle>
          <a:p>
            <a:pPr/>
            <a:r>
              <a:t>Defusable Alarm Clock met Arduino</a:t>
            </a:r>
          </a:p>
        </p:txBody>
      </p:sp>
      <p:pic>
        <p:nvPicPr>
          <p:cNvPr id="278" name="pasted-image.pdf" descr="pasted-image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 rot="20682127">
            <a:off x="10736960" y="84794"/>
            <a:ext cx="1833028" cy="1738256"/>
          </a:xfrm>
          <a:prstGeom prst="rect">
            <a:avLst/>
          </a:prstGeom>
          <a:ln w="12700">
            <a:miter lim="400000"/>
          </a:ln>
        </p:spPr>
      </p:pic>
      <p:pic>
        <p:nvPicPr>
          <p:cNvPr id="279" name="pasted-image.pdf" descr="pasted-image.pd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363401" y="3692137"/>
            <a:ext cx="6277998" cy="2220366"/>
          </a:xfrm>
          <a:prstGeom prst="rect">
            <a:avLst/>
          </a:prstGeom>
          <a:ln w="12700">
            <a:miter lim="400000"/>
          </a:ln>
        </p:spPr>
      </p:pic>
      <p:sp>
        <p:nvSpPr>
          <p:cNvPr id="280" name="Common:"/>
          <p:cNvSpPr/>
          <p:nvPr/>
        </p:nvSpPr>
        <p:spPr>
          <a:xfrm>
            <a:off x="1600549" y="6430433"/>
            <a:ext cx="1494224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Common:</a:t>
            </a:r>
          </a:p>
        </p:txBody>
      </p:sp>
      <p:sp>
        <p:nvSpPr>
          <p:cNvPr id="281" name="Anode, positieve pinnen met elkaar verbonden"/>
          <p:cNvSpPr/>
          <p:nvPr/>
        </p:nvSpPr>
        <p:spPr>
          <a:xfrm>
            <a:off x="3391249" y="6430433"/>
            <a:ext cx="6628331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Anode, positieve pinnen met elkaar verbonden</a:t>
            </a:r>
          </a:p>
        </p:txBody>
      </p:sp>
      <p:sp>
        <p:nvSpPr>
          <p:cNvPr id="282" name="Kathode, negatief pinnen met elkaar verbonden"/>
          <p:cNvSpPr/>
          <p:nvPr/>
        </p:nvSpPr>
        <p:spPr>
          <a:xfrm>
            <a:off x="3391249" y="6925733"/>
            <a:ext cx="6798921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Kathode, negatief pinnen met elkaar verbonden</a:t>
            </a:r>
          </a:p>
        </p:txBody>
      </p:sp>
      <p:sp>
        <p:nvSpPr>
          <p:cNvPr id="283" name="Kathode = Negatief"/>
          <p:cNvSpPr/>
          <p:nvPr/>
        </p:nvSpPr>
        <p:spPr>
          <a:xfrm>
            <a:off x="9779349" y="2247899"/>
            <a:ext cx="2980222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Kathode = Negatief</a:t>
            </a:r>
          </a:p>
        </p:txBody>
      </p:sp>
      <p:sp>
        <p:nvSpPr>
          <p:cNvPr id="284" name="Anode = Positief"/>
          <p:cNvSpPr/>
          <p:nvPr/>
        </p:nvSpPr>
        <p:spPr>
          <a:xfrm>
            <a:off x="9779349" y="2747433"/>
            <a:ext cx="2557433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Anode = Positief</a:t>
            </a:r>
          </a:p>
        </p:txBody>
      </p:sp>
      <p:pic>
        <p:nvPicPr>
          <p:cNvPr id="285" name="pasted-image.pdf" descr="pasted-image.pdf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262693" y="7717069"/>
            <a:ext cx="1555320" cy="190983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Rechthoek"/>
          <p:cNvSpPr/>
          <p:nvPr/>
        </p:nvSpPr>
        <p:spPr>
          <a:xfrm>
            <a:off x="-6351" y="-993"/>
            <a:ext cx="13017501" cy="1909830"/>
          </a:xfrm>
          <a:prstGeom prst="rect">
            <a:avLst/>
          </a:prstGeom>
          <a:solidFill>
            <a:srgbClr val="376CA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spcBef>
                <a:spcPts val="0"/>
              </a:spcBef>
              <a:defRPr i="0" spc="0" sz="2400">
                <a:latin typeface="DIN Alternate"/>
                <a:ea typeface="DIN Alternate"/>
                <a:cs typeface="DIN Alternate"/>
                <a:sym typeface="DIN Alternate"/>
              </a:defRPr>
            </a:pPr>
          </a:p>
        </p:txBody>
      </p:sp>
      <p:pic>
        <p:nvPicPr>
          <p:cNvPr id="288" name="Lijn" descr="Lijn"/>
          <p:cNvPicPr>
            <a:picLocks noChangeAspect="0"/>
          </p:cNvPicPr>
          <p:nvPr>
            <p:ph type="body" idx="13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520700" y="1524000"/>
            <a:ext cx="11963400" cy="101600"/>
          </a:xfrm>
          <a:prstGeom prst="rect">
            <a:avLst/>
          </a:prstGeom>
          <a:ln w="9525" cap="flat">
            <a:noFill/>
            <a:prstDash val="solid"/>
          </a:ln>
        </p:spPr>
      </p:pic>
      <p:sp>
        <p:nvSpPr>
          <p:cNvPr id="290" name="Segment Display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82880">
              <a:lnSpc>
                <a:spcPct val="120000"/>
              </a:lnSpc>
              <a:spcBef>
                <a:spcPts val="0"/>
              </a:spcBef>
              <a:defRPr cap="none" sz="5760">
                <a:solidFill>
                  <a:srgbClr val="FFFFFF"/>
                </a:solidFill>
                <a:latin typeface="Rhyolite"/>
                <a:ea typeface="Rhyolite"/>
                <a:cs typeface="Rhyolite"/>
                <a:sym typeface="Rhyolite"/>
              </a:defRPr>
            </a:lvl1pPr>
          </a:lstStyle>
          <a:p>
            <a:pPr/>
            <a:r>
              <a:t>Segment Display</a:t>
            </a:r>
          </a:p>
        </p:txBody>
      </p:sp>
      <p:pic>
        <p:nvPicPr>
          <p:cNvPr id="291" name="pasted-image.pdf" descr="pasted-image.pdf"/>
          <p:cNvPicPr>
            <a:picLocks noChangeAspect="1"/>
          </p:cNvPicPr>
          <p:nvPr/>
        </p:nvPicPr>
        <p:blipFill>
          <a:blip r:embed="rId3">
            <a:extLst/>
          </a:blip>
          <a:srcRect l="1610" t="60642" r="1610" b="17406"/>
          <a:stretch>
            <a:fillRect/>
          </a:stretch>
        </p:blipFill>
        <p:spPr>
          <a:xfrm>
            <a:off x="-6548" y="8842639"/>
            <a:ext cx="13017963" cy="915724"/>
          </a:xfrm>
          <a:prstGeom prst="rect">
            <a:avLst/>
          </a:prstGeom>
          <a:ln w="12700">
            <a:miter lim="400000"/>
          </a:ln>
        </p:spPr>
      </p:pic>
      <p:sp>
        <p:nvSpPr>
          <p:cNvPr id="292" name="Defusable Alarm Clock met Arduino"/>
          <p:cNvSpPr/>
          <p:nvPr/>
        </p:nvSpPr>
        <p:spPr>
          <a:xfrm>
            <a:off x="6030689" y="8944834"/>
            <a:ext cx="673699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 defTabSz="457200">
              <a:lnSpc>
                <a:spcPct val="120000"/>
              </a:lnSpc>
              <a:spcBef>
                <a:spcPts val="0"/>
              </a:spcBef>
              <a:defRPr i="0" spc="0" sz="4800">
                <a:solidFill>
                  <a:srgbClr val="FFFFFF"/>
                </a:solidFill>
                <a:latin typeface="Rhyolite"/>
                <a:ea typeface="Rhyolite"/>
                <a:cs typeface="Rhyolite"/>
                <a:sym typeface="Rhyolite"/>
              </a:defRPr>
            </a:lvl1pPr>
          </a:lstStyle>
          <a:p>
            <a:pPr/>
            <a:r>
              <a:t>Defusable Alarm Clock met Arduino</a:t>
            </a:r>
          </a:p>
        </p:txBody>
      </p:sp>
      <p:pic>
        <p:nvPicPr>
          <p:cNvPr id="293" name="pasted-image.png" descr="pasted-imag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730750" y="2561067"/>
            <a:ext cx="6057900" cy="5270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94" name="pasted-image.pdf" descr="pasted-image.pd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94801" y="5387855"/>
            <a:ext cx="4800433" cy="1697790"/>
          </a:xfrm>
          <a:prstGeom prst="rect">
            <a:avLst/>
          </a:prstGeom>
          <a:ln w="12700">
            <a:miter lim="400000"/>
          </a:ln>
        </p:spPr>
      </p:pic>
      <p:pic>
        <p:nvPicPr>
          <p:cNvPr id="295" name="pasted-image.pdf" descr="pasted-image.pdf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262693" y="7717069"/>
            <a:ext cx="1555320" cy="1909830"/>
          </a:xfrm>
          <a:prstGeom prst="rect">
            <a:avLst/>
          </a:prstGeom>
          <a:ln w="12700">
            <a:miter lim="400000"/>
          </a:ln>
        </p:spPr>
      </p:pic>
      <p:pic>
        <p:nvPicPr>
          <p:cNvPr id="296" name="pasted-image.pdf" descr="pasted-image.pdf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 rot="20682127">
            <a:off x="10736960" y="84794"/>
            <a:ext cx="1833028" cy="173825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Rechthoek"/>
          <p:cNvSpPr/>
          <p:nvPr/>
        </p:nvSpPr>
        <p:spPr>
          <a:xfrm>
            <a:off x="-6351" y="-993"/>
            <a:ext cx="13017501" cy="1909830"/>
          </a:xfrm>
          <a:prstGeom prst="rect">
            <a:avLst/>
          </a:prstGeom>
          <a:solidFill>
            <a:srgbClr val="376CA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spcBef>
                <a:spcPts val="0"/>
              </a:spcBef>
              <a:defRPr i="0" spc="0" sz="2400">
                <a:latin typeface="DIN Alternate"/>
                <a:ea typeface="DIN Alternate"/>
                <a:cs typeface="DIN Alternate"/>
                <a:sym typeface="DIN Alternate"/>
              </a:defRPr>
            </a:pPr>
          </a:p>
        </p:txBody>
      </p:sp>
      <p:pic>
        <p:nvPicPr>
          <p:cNvPr id="299" name="Lijn" descr="Lijn"/>
          <p:cNvPicPr>
            <a:picLocks noChangeAspect="0"/>
          </p:cNvPicPr>
          <p:nvPr>
            <p:ph type="body" idx="13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520700" y="1524000"/>
            <a:ext cx="11963400" cy="101600"/>
          </a:xfrm>
          <a:prstGeom prst="rect">
            <a:avLst/>
          </a:prstGeom>
          <a:ln w="9525" cap="flat">
            <a:noFill/>
            <a:prstDash val="solid"/>
          </a:ln>
        </p:spPr>
      </p:pic>
      <p:sp>
        <p:nvSpPr>
          <p:cNvPr id="301" name="HT16K3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82880">
              <a:lnSpc>
                <a:spcPct val="120000"/>
              </a:lnSpc>
              <a:spcBef>
                <a:spcPts val="0"/>
              </a:spcBef>
              <a:defRPr cap="none" sz="5760">
                <a:solidFill>
                  <a:srgbClr val="FFFFFF"/>
                </a:solidFill>
                <a:latin typeface="Rhyolite"/>
                <a:ea typeface="Rhyolite"/>
                <a:cs typeface="Rhyolite"/>
                <a:sym typeface="Rhyolite"/>
              </a:defRPr>
            </a:lvl1pPr>
          </a:lstStyle>
          <a:p>
            <a:pPr/>
            <a:r>
              <a:t>HT16K33</a:t>
            </a:r>
          </a:p>
        </p:txBody>
      </p:sp>
      <p:pic>
        <p:nvPicPr>
          <p:cNvPr id="302" name="pasted-image.pdf" descr="pasted-image.pdf"/>
          <p:cNvPicPr>
            <a:picLocks noChangeAspect="1"/>
          </p:cNvPicPr>
          <p:nvPr/>
        </p:nvPicPr>
        <p:blipFill>
          <a:blip r:embed="rId3">
            <a:extLst/>
          </a:blip>
          <a:srcRect l="1610" t="60642" r="1610" b="17406"/>
          <a:stretch>
            <a:fillRect/>
          </a:stretch>
        </p:blipFill>
        <p:spPr>
          <a:xfrm>
            <a:off x="-6548" y="8842639"/>
            <a:ext cx="13017963" cy="915724"/>
          </a:xfrm>
          <a:prstGeom prst="rect">
            <a:avLst/>
          </a:prstGeom>
          <a:ln w="12700">
            <a:miter lim="400000"/>
          </a:ln>
        </p:spPr>
      </p:pic>
      <p:sp>
        <p:nvSpPr>
          <p:cNvPr id="303" name="Defusable Alarm Clock met Arduino"/>
          <p:cNvSpPr/>
          <p:nvPr/>
        </p:nvSpPr>
        <p:spPr>
          <a:xfrm>
            <a:off x="6030689" y="8944834"/>
            <a:ext cx="673699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 defTabSz="457200">
              <a:lnSpc>
                <a:spcPct val="120000"/>
              </a:lnSpc>
              <a:spcBef>
                <a:spcPts val="0"/>
              </a:spcBef>
              <a:defRPr i="0" spc="0" sz="4800">
                <a:solidFill>
                  <a:srgbClr val="FFFFFF"/>
                </a:solidFill>
                <a:latin typeface="Rhyolite"/>
                <a:ea typeface="Rhyolite"/>
                <a:cs typeface="Rhyolite"/>
                <a:sym typeface="Rhyolite"/>
              </a:defRPr>
            </a:lvl1pPr>
          </a:lstStyle>
          <a:p>
            <a:pPr/>
            <a:r>
              <a:t>Defusable Alarm Clock met Arduino</a:t>
            </a:r>
          </a:p>
        </p:txBody>
      </p:sp>
      <p:pic>
        <p:nvPicPr>
          <p:cNvPr id="304" name="pasted-image.png" descr="pasted-imag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347872" y="2189334"/>
            <a:ext cx="8309056" cy="6475003"/>
          </a:xfrm>
          <a:prstGeom prst="rect">
            <a:avLst/>
          </a:prstGeom>
          <a:ln w="12700">
            <a:miter lim="400000"/>
          </a:ln>
        </p:spPr>
      </p:pic>
      <p:pic>
        <p:nvPicPr>
          <p:cNvPr id="305" name="pasted-image.pdf" descr="pasted-image.pd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 rot="20682127">
            <a:off x="10736960" y="84794"/>
            <a:ext cx="1833028" cy="1738256"/>
          </a:xfrm>
          <a:prstGeom prst="rect">
            <a:avLst/>
          </a:prstGeom>
          <a:ln w="12700">
            <a:miter lim="400000"/>
          </a:ln>
        </p:spPr>
      </p:pic>
      <p:pic>
        <p:nvPicPr>
          <p:cNvPr id="306" name="pasted-image.pdf" descr="pasted-image.pdf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262693" y="7717069"/>
            <a:ext cx="1555320" cy="190983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Rechthoek"/>
          <p:cNvSpPr/>
          <p:nvPr/>
        </p:nvSpPr>
        <p:spPr>
          <a:xfrm>
            <a:off x="-6351" y="-993"/>
            <a:ext cx="13017501" cy="1909830"/>
          </a:xfrm>
          <a:prstGeom prst="rect">
            <a:avLst/>
          </a:prstGeom>
          <a:solidFill>
            <a:srgbClr val="376CA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spcBef>
                <a:spcPts val="0"/>
              </a:spcBef>
              <a:defRPr i="0" spc="0" sz="2400">
                <a:latin typeface="DIN Alternate"/>
                <a:ea typeface="DIN Alternate"/>
                <a:cs typeface="DIN Alternate"/>
                <a:sym typeface="DIN Alternate"/>
              </a:defRPr>
            </a:pPr>
          </a:p>
        </p:txBody>
      </p:sp>
      <p:pic>
        <p:nvPicPr>
          <p:cNvPr id="309" name="Lijn" descr="Lijn"/>
          <p:cNvPicPr>
            <a:picLocks noChangeAspect="0"/>
          </p:cNvPicPr>
          <p:nvPr>
            <p:ph type="body" idx="13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520700" y="1524000"/>
            <a:ext cx="11963400" cy="101600"/>
          </a:xfrm>
          <a:prstGeom prst="rect">
            <a:avLst/>
          </a:prstGeom>
          <a:ln w="9525" cap="flat">
            <a:noFill/>
            <a:prstDash val="solid"/>
          </a:ln>
        </p:spPr>
      </p:pic>
      <p:sp>
        <p:nvSpPr>
          <p:cNvPr id="311" name="HT16K33 en Segment Display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82880">
              <a:lnSpc>
                <a:spcPct val="120000"/>
              </a:lnSpc>
              <a:spcBef>
                <a:spcPts val="0"/>
              </a:spcBef>
              <a:defRPr cap="none" sz="5760">
                <a:solidFill>
                  <a:srgbClr val="FFFFFF"/>
                </a:solidFill>
                <a:latin typeface="Rhyolite"/>
                <a:ea typeface="Rhyolite"/>
                <a:cs typeface="Rhyolite"/>
                <a:sym typeface="Rhyolite"/>
              </a:defRPr>
            </a:lvl1pPr>
          </a:lstStyle>
          <a:p>
            <a:pPr/>
            <a:r>
              <a:t>HT16K33 en Segment Display</a:t>
            </a:r>
          </a:p>
        </p:txBody>
      </p:sp>
      <p:pic>
        <p:nvPicPr>
          <p:cNvPr id="312" name="pasted-image.pdf" descr="pasted-image.pdf"/>
          <p:cNvPicPr>
            <a:picLocks noChangeAspect="1"/>
          </p:cNvPicPr>
          <p:nvPr/>
        </p:nvPicPr>
        <p:blipFill>
          <a:blip r:embed="rId3">
            <a:extLst/>
          </a:blip>
          <a:srcRect l="1610" t="60642" r="1610" b="17406"/>
          <a:stretch>
            <a:fillRect/>
          </a:stretch>
        </p:blipFill>
        <p:spPr>
          <a:xfrm>
            <a:off x="-6548" y="8842639"/>
            <a:ext cx="13017963" cy="915724"/>
          </a:xfrm>
          <a:prstGeom prst="rect">
            <a:avLst/>
          </a:prstGeom>
          <a:ln w="12700">
            <a:miter lim="400000"/>
          </a:ln>
        </p:spPr>
      </p:pic>
      <p:sp>
        <p:nvSpPr>
          <p:cNvPr id="313" name="Defusable Alarm Clock met Arduino"/>
          <p:cNvSpPr/>
          <p:nvPr/>
        </p:nvSpPr>
        <p:spPr>
          <a:xfrm>
            <a:off x="6030689" y="8944834"/>
            <a:ext cx="673699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 defTabSz="457200">
              <a:lnSpc>
                <a:spcPct val="120000"/>
              </a:lnSpc>
              <a:spcBef>
                <a:spcPts val="0"/>
              </a:spcBef>
              <a:defRPr i="0" spc="0" sz="4800">
                <a:solidFill>
                  <a:srgbClr val="FFFFFF"/>
                </a:solidFill>
                <a:latin typeface="Rhyolite"/>
                <a:ea typeface="Rhyolite"/>
                <a:cs typeface="Rhyolite"/>
                <a:sym typeface="Rhyolite"/>
              </a:defRPr>
            </a:lvl1pPr>
          </a:lstStyle>
          <a:p>
            <a:pPr/>
            <a:r>
              <a:t>Defusable Alarm Clock met Arduino</a:t>
            </a:r>
          </a:p>
        </p:txBody>
      </p:sp>
      <p:grpSp>
        <p:nvGrpSpPr>
          <p:cNvPr id="316" name="pasted-image.png"/>
          <p:cNvGrpSpPr/>
          <p:nvPr/>
        </p:nvGrpSpPr>
        <p:grpSpPr>
          <a:xfrm>
            <a:off x="7840980" y="2570264"/>
            <a:ext cx="4901159" cy="3877587"/>
            <a:chOff x="0" y="0"/>
            <a:chExt cx="4901158" cy="3877585"/>
          </a:xfrm>
        </p:grpSpPr>
        <p:pic>
          <p:nvPicPr>
            <p:cNvPr id="315" name="pasted-image.png" descr="pasted-image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27000" y="88900"/>
              <a:ext cx="4647159" cy="3547386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314" name="pasted-image.png" descr="pasted-image.png"/>
            <p:cNvPicPr>
              <a:picLocks noChangeAspect="0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0" y="0"/>
              <a:ext cx="4901159" cy="3877586"/>
            </a:xfrm>
            <a:prstGeom prst="rect">
              <a:avLst/>
            </a:prstGeom>
            <a:effectLst/>
          </p:spPr>
        </p:pic>
      </p:grpSp>
      <p:pic>
        <p:nvPicPr>
          <p:cNvPr id="317" name="pasted-image.pdf" descr="pasted-image.pdf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7704340" y="6402183"/>
            <a:ext cx="4901160" cy="2173670"/>
          </a:xfrm>
          <a:prstGeom prst="rect">
            <a:avLst/>
          </a:prstGeom>
          <a:ln w="12700">
            <a:miter lim="400000"/>
          </a:ln>
        </p:spPr>
      </p:pic>
      <p:sp>
        <p:nvSpPr>
          <p:cNvPr id="318" name="Sinken"/>
          <p:cNvSpPr/>
          <p:nvPr/>
        </p:nvSpPr>
        <p:spPr>
          <a:xfrm>
            <a:off x="1625949" y="2997199"/>
            <a:ext cx="1100688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Sinken</a:t>
            </a:r>
          </a:p>
        </p:txBody>
      </p:sp>
      <p:sp>
        <p:nvSpPr>
          <p:cNvPr id="319" name="Sourcen"/>
          <p:cNvSpPr/>
          <p:nvPr/>
        </p:nvSpPr>
        <p:spPr>
          <a:xfrm>
            <a:off x="1625949" y="6324599"/>
            <a:ext cx="1251832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Sourcen</a:t>
            </a:r>
          </a:p>
        </p:txBody>
      </p:sp>
      <p:pic>
        <p:nvPicPr>
          <p:cNvPr id="320" name="sourcen_sinken.png" descr="sourcen_sinken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571426" y="4225557"/>
            <a:ext cx="4069462" cy="1454886"/>
          </a:xfrm>
          <a:prstGeom prst="rect">
            <a:avLst/>
          </a:prstGeom>
          <a:ln w="12700">
            <a:miter lim="400000"/>
          </a:ln>
        </p:spPr>
      </p:pic>
      <p:pic>
        <p:nvPicPr>
          <p:cNvPr id="321" name="pasted-image.pdf" descr="pasted-image.pdf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262693" y="7717069"/>
            <a:ext cx="1555320" cy="1909830"/>
          </a:xfrm>
          <a:prstGeom prst="rect">
            <a:avLst/>
          </a:prstGeom>
          <a:ln w="12700">
            <a:miter lim="400000"/>
          </a:ln>
        </p:spPr>
      </p:pic>
      <p:pic>
        <p:nvPicPr>
          <p:cNvPr id="322" name="pasted-image.pdf" descr="pasted-image.pdf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 rot="20682127">
            <a:off x="10736960" y="84794"/>
            <a:ext cx="1833028" cy="173825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Rechthoek"/>
          <p:cNvSpPr/>
          <p:nvPr/>
        </p:nvSpPr>
        <p:spPr>
          <a:xfrm>
            <a:off x="-6351" y="-993"/>
            <a:ext cx="13017501" cy="1909830"/>
          </a:xfrm>
          <a:prstGeom prst="rect">
            <a:avLst/>
          </a:prstGeom>
          <a:solidFill>
            <a:srgbClr val="376CA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spcBef>
                <a:spcPts val="0"/>
              </a:spcBef>
              <a:defRPr i="0" spc="0" sz="2400">
                <a:latin typeface="DIN Alternate"/>
                <a:ea typeface="DIN Alternate"/>
                <a:cs typeface="DIN Alternate"/>
                <a:sym typeface="DIN Alternate"/>
              </a:defRPr>
            </a:pPr>
          </a:p>
        </p:txBody>
      </p:sp>
      <p:pic>
        <p:nvPicPr>
          <p:cNvPr id="325" name="Lijn" descr="Lijn"/>
          <p:cNvPicPr>
            <a:picLocks noChangeAspect="0"/>
          </p:cNvPicPr>
          <p:nvPr>
            <p:ph type="body" idx="13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520700" y="1524000"/>
            <a:ext cx="11963400" cy="101600"/>
          </a:xfrm>
          <a:prstGeom prst="rect">
            <a:avLst/>
          </a:prstGeom>
          <a:ln w="9525" cap="flat">
            <a:noFill/>
            <a:prstDash val="solid"/>
          </a:ln>
        </p:spPr>
      </p:pic>
      <p:sp>
        <p:nvSpPr>
          <p:cNvPr id="327" name="HT16K33 en Segment Display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82880">
              <a:lnSpc>
                <a:spcPct val="120000"/>
              </a:lnSpc>
              <a:spcBef>
                <a:spcPts val="0"/>
              </a:spcBef>
              <a:defRPr cap="none" sz="5760">
                <a:solidFill>
                  <a:srgbClr val="FFFFFF"/>
                </a:solidFill>
                <a:latin typeface="Rhyolite"/>
                <a:ea typeface="Rhyolite"/>
                <a:cs typeface="Rhyolite"/>
                <a:sym typeface="Rhyolite"/>
              </a:defRPr>
            </a:lvl1pPr>
          </a:lstStyle>
          <a:p>
            <a:pPr/>
            <a:r>
              <a:t>HT16K33 en Segment Display</a:t>
            </a:r>
          </a:p>
        </p:txBody>
      </p:sp>
      <p:pic>
        <p:nvPicPr>
          <p:cNvPr id="328" name="pasted-image.pdf" descr="pasted-image.pdf"/>
          <p:cNvPicPr>
            <a:picLocks noChangeAspect="1"/>
          </p:cNvPicPr>
          <p:nvPr/>
        </p:nvPicPr>
        <p:blipFill>
          <a:blip r:embed="rId3">
            <a:extLst/>
          </a:blip>
          <a:srcRect l="1610" t="60642" r="1610" b="17406"/>
          <a:stretch>
            <a:fillRect/>
          </a:stretch>
        </p:blipFill>
        <p:spPr>
          <a:xfrm>
            <a:off x="-6548" y="8842639"/>
            <a:ext cx="13017963" cy="915724"/>
          </a:xfrm>
          <a:prstGeom prst="rect">
            <a:avLst/>
          </a:prstGeom>
          <a:ln w="12700">
            <a:miter lim="400000"/>
          </a:ln>
        </p:spPr>
      </p:pic>
      <p:sp>
        <p:nvSpPr>
          <p:cNvPr id="329" name="Defusable Alarm Clock met Arduino"/>
          <p:cNvSpPr/>
          <p:nvPr/>
        </p:nvSpPr>
        <p:spPr>
          <a:xfrm>
            <a:off x="6030689" y="8944834"/>
            <a:ext cx="673699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 defTabSz="457200">
              <a:lnSpc>
                <a:spcPct val="120000"/>
              </a:lnSpc>
              <a:spcBef>
                <a:spcPts val="0"/>
              </a:spcBef>
              <a:defRPr i="0" spc="0" sz="4800">
                <a:solidFill>
                  <a:srgbClr val="FFFFFF"/>
                </a:solidFill>
                <a:latin typeface="Rhyolite"/>
                <a:ea typeface="Rhyolite"/>
                <a:cs typeface="Rhyolite"/>
                <a:sym typeface="Rhyolite"/>
              </a:defRPr>
            </a:lvl1pPr>
          </a:lstStyle>
          <a:p>
            <a:pPr/>
            <a:r>
              <a:t>Defusable Alarm Clock met Arduino</a:t>
            </a:r>
          </a:p>
        </p:txBody>
      </p:sp>
      <p:sp>
        <p:nvSpPr>
          <p:cNvPr id="330" name="Tip! Gebruik I2C_Scanner voorbeeld"/>
          <p:cNvSpPr/>
          <p:nvPr/>
        </p:nvSpPr>
        <p:spPr>
          <a:xfrm>
            <a:off x="4277660" y="2730499"/>
            <a:ext cx="5347302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Tip! Gebruik I2C_Scanner voorbeeld</a:t>
            </a:r>
          </a:p>
        </p:txBody>
      </p:sp>
      <p:pic>
        <p:nvPicPr>
          <p:cNvPr id="331" name="pasted-image.pdf" descr="pasted-image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 rot="20682127">
            <a:off x="10736960" y="84794"/>
            <a:ext cx="1833028" cy="1738256"/>
          </a:xfrm>
          <a:prstGeom prst="rect">
            <a:avLst/>
          </a:prstGeom>
          <a:ln w="12700">
            <a:miter lim="400000"/>
          </a:ln>
        </p:spPr>
      </p:pic>
      <p:pic>
        <p:nvPicPr>
          <p:cNvPr id="332" name="pasted-image.pdf" descr="pasted-image.pd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62693" y="7717069"/>
            <a:ext cx="1555320" cy="1909830"/>
          </a:xfrm>
          <a:prstGeom prst="rect">
            <a:avLst/>
          </a:prstGeom>
          <a:ln w="12700">
            <a:miter lim="400000"/>
          </a:ln>
        </p:spPr>
      </p:pic>
      <p:sp>
        <p:nvSpPr>
          <p:cNvPr id="333" name="Library: BombDisplay.h / BombDisplay.cpp"/>
          <p:cNvSpPr/>
          <p:nvPr/>
        </p:nvSpPr>
        <p:spPr>
          <a:xfrm>
            <a:off x="3779865" y="3682999"/>
            <a:ext cx="6342892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Library: BombDisplay.h / BombDisplay.cpp</a:t>
            </a:r>
          </a:p>
        </p:txBody>
      </p:sp>
      <p:sp>
        <p:nvSpPr>
          <p:cNvPr id="334" name="Voorbeeld zonder library: Bomb_LCD_Direct"/>
          <p:cNvSpPr/>
          <p:nvPr/>
        </p:nvSpPr>
        <p:spPr>
          <a:xfrm>
            <a:off x="3673560" y="4584699"/>
            <a:ext cx="6555502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Voorbeeld zonder library: Bomb_LCD_Direct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Rechthoek"/>
          <p:cNvSpPr/>
          <p:nvPr/>
        </p:nvSpPr>
        <p:spPr>
          <a:xfrm>
            <a:off x="-6351" y="-993"/>
            <a:ext cx="13017501" cy="1909830"/>
          </a:xfrm>
          <a:prstGeom prst="rect">
            <a:avLst/>
          </a:prstGeom>
          <a:solidFill>
            <a:srgbClr val="376CA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spcBef>
                <a:spcPts val="0"/>
              </a:spcBef>
              <a:defRPr i="0" spc="0" sz="2400">
                <a:latin typeface="DIN Alternate"/>
                <a:ea typeface="DIN Alternate"/>
                <a:cs typeface="DIN Alternate"/>
                <a:sym typeface="DIN Alternate"/>
              </a:defRPr>
            </a:pPr>
          </a:p>
        </p:txBody>
      </p:sp>
      <p:pic>
        <p:nvPicPr>
          <p:cNvPr id="337" name="Lijn" descr="Lijn"/>
          <p:cNvPicPr>
            <a:picLocks noChangeAspect="0"/>
          </p:cNvPicPr>
          <p:nvPr>
            <p:ph type="body" idx="13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520700" y="1524000"/>
            <a:ext cx="11963400" cy="101600"/>
          </a:xfrm>
          <a:prstGeom prst="rect">
            <a:avLst/>
          </a:prstGeom>
          <a:ln w="9525" cap="flat">
            <a:noFill/>
            <a:prstDash val="solid"/>
          </a:ln>
        </p:spPr>
      </p:pic>
      <p:sp>
        <p:nvSpPr>
          <p:cNvPr id="339" name="Real Time Clock met DS323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82880">
              <a:lnSpc>
                <a:spcPct val="120000"/>
              </a:lnSpc>
              <a:spcBef>
                <a:spcPts val="0"/>
              </a:spcBef>
              <a:defRPr cap="none" sz="5760">
                <a:solidFill>
                  <a:srgbClr val="FFFFFF"/>
                </a:solidFill>
                <a:latin typeface="Rhyolite"/>
                <a:ea typeface="Rhyolite"/>
                <a:cs typeface="Rhyolite"/>
                <a:sym typeface="Rhyolite"/>
              </a:defRPr>
            </a:lvl1pPr>
          </a:lstStyle>
          <a:p>
            <a:pPr/>
            <a:r>
              <a:t>Real Time Clock met DS3231</a:t>
            </a:r>
          </a:p>
        </p:txBody>
      </p:sp>
      <p:pic>
        <p:nvPicPr>
          <p:cNvPr id="340" name="pasted-image.pdf" descr="pasted-image.pdf"/>
          <p:cNvPicPr>
            <a:picLocks noChangeAspect="1"/>
          </p:cNvPicPr>
          <p:nvPr/>
        </p:nvPicPr>
        <p:blipFill>
          <a:blip r:embed="rId3">
            <a:extLst/>
          </a:blip>
          <a:srcRect l="1610" t="60642" r="1610" b="17406"/>
          <a:stretch>
            <a:fillRect/>
          </a:stretch>
        </p:blipFill>
        <p:spPr>
          <a:xfrm>
            <a:off x="-6548" y="8842639"/>
            <a:ext cx="13017963" cy="915724"/>
          </a:xfrm>
          <a:prstGeom prst="rect">
            <a:avLst/>
          </a:prstGeom>
          <a:ln w="12700">
            <a:miter lim="400000"/>
          </a:ln>
        </p:spPr>
      </p:pic>
      <p:sp>
        <p:nvSpPr>
          <p:cNvPr id="341" name="Defusable Alarm Clock met Arduino"/>
          <p:cNvSpPr/>
          <p:nvPr/>
        </p:nvSpPr>
        <p:spPr>
          <a:xfrm>
            <a:off x="6030689" y="8944834"/>
            <a:ext cx="673699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 defTabSz="457200">
              <a:lnSpc>
                <a:spcPct val="120000"/>
              </a:lnSpc>
              <a:spcBef>
                <a:spcPts val="0"/>
              </a:spcBef>
              <a:defRPr i="0" spc="0" sz="4800">
                <a:solidFill>
                  <a:srgbClr val="FFFFFF"/>
                </a:solidFill>
                <a:latin typeface="Rhyolite"/>
                <a:ea typeface="Rhyolite"/>
                <a:cs typeface="Rhyolite"/>
                <a:sym typeface="Rhyolite"/>
              </a:defRPr>
            </a:lvl1pPr>
          </a:lstStyle>
          <a:p>
            <a:pPr/>
            <a:r>
              <a:t>Defusable Alarm Clock met Arduino</a:t>
            </a:r>
          </a:p>
        </p:txBody>
      </p:sp>
      <p:pic>
        <p:nvPicPr>
          <p:cNvPr id="342" name="pasted-image.pdf" descr="pasted-image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 rot="20682127">
            <a:off x="10736960" y="84794"/>
            <a:ext cx="1833028" cy="1738256"/>
          </a:xfrm>
          <a:prstGeom prst="rect">
            <a:avLst/>
          </a:prstGeom>
          <a:ln w="12700">
            <a:miter lim="400000"/>
          </a:ln>
        </p:spPr>
      </p:pic>
      <p:pic>
        <p:nvPicPr>
          <p:cNvPr id="343" name="pasted-image.pdf" descr="pasted-image.pd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62693" y="7717069"/>
            <a:ext cx="1555320" cy="1909830"/>
          </a:xfrm>
          <a:prstGeom prst="rect">
            <a:avLst/>
          </a:prstGeom>
          <a:ln w="12700">
            <a:miter lim="400000"/>
          </a:ln>
        </p:spPr>
      </p:pic>
      <p:sp>
        <p:nvSpPr>
          <p:cNvPr id="344" name="Tip! Gebruik RT_Clock voorbeeld"/>
          <p:cNvSpPr/>
          <p:nvPr/>
        </p:nvSpPr>
        <p:spPr>
          <a:xfrm>
            <a:off x="4061108" y="2654299"/>
            <a:ext cx="4882584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Tip! Gebruik RT_Clock voorbeeld</a:t>
            </a:r>
          </a:p>
        </p:txBody>
      </p:sp>
      <p:sp>
        <p:nvSpPr>
          <p:cNvPr id="345" name="RTClib"/>
          <p:cNvSpPr/>
          <p:nvPr/>
        </p:nvSpPr>
        <p:spPr>
          <a:xfrm>
            <a:off x="4128341" y="3479799"/>
            <a:ext cx="1141318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RTClib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Rechthoek"/>
          <p:cNvSpPr/>
          <p:nvPr/>
        </p:nvSpPr>
        <p:spPr>
          <a:xfrm>
            <a:off x="-6351" y="-993"/>
            <a:ext cx="13017501" cy="1909830"/>
          </a:xfrm>
          <a:prstGeom prst="rect">
            <a:avLst/>
          </a:prstGeom>
          <a:solidFill>
            <a:srgbClr val="376CA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spcBef>
                <a:spcPts val="0"/>
              </a:spcBef>
              <a:defRPr i="0" spc="0" sz="2400">
                <a:latin typeface="DIN Alternate"/>
                <a:ea typeface="DIN Alternate"/>
                <a:cs typeface="DIN Alternate"/>
                <a:sym typeface="DIN Alternate"/>
              </a:defRPr>
            </a:pPr>
          </a:p>
        </p:txBody>
      </p:sp>
      <p:pic>
        <p:nvPicPr>
          <p:cNvPr id="141" name="Lijn" descr="Lijn"/>
          <p:cNvPicPr>
            <a:picLocks noChangeAspect="0"/>
          </p:cNvPicPr>
          <p:nvPr>
            <p:ph type="body" idx="13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520700" y="1524000"/>
            <a:ext cx="11963400" cy="101600"/>
          </a:xfrm>
          <a:prstGeom prst="rect">
            <a:avLst/>
          </a:prstGeom>
          <a:ln w="9525" cap="flat">
            <a:noFill/>
            <a:prstDash val="solid"/>
          </a:ln>
        </p:spPr>
      </p:pic>
      <p:sp>
        <p:nvSpPr>
          <p:cNvPr id="143" name="Wat gaan we doen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82880">
              <a:lnSpc>
                <a:spcPct val="120000"/>
              </a:lnSpc>
              <a:spcBef>
                <a:spcPts val="0"/>
              </a:spcBef>
              <a:defRPr cap="none" sz="5760">
                <a:solidFill>
                  <a:srgbClr val="FFFFFF"/>
                </a:solidFill>
                <a:latin typeface="Rhyolite"/>
                <a:ea typeface="Rhyolite"/>
                <a:cs typeface="Rhyolite"/>
                <a:sym typeface="Rhyolite"/>
              </a:defRPr>
            </a:lvl1pPr>
          </a:lstStyle>
          <a:p>
            <a:pPr/>
            <a:r>
              <a:t>Wat gaan we doen</a:t>
            </a:r>
          </a:p>
        </p:txBody>
      </p:sp>
      <p:sp>
        <p:nvSpPr>
          <p:cNvPr id="144" name="goo.gl/Auowvq"/>
          <p:cNvSpPr/>
          <p:nvPr/>
        </p:nvSpPr>
        <p:spPr>
          <a:xfrm>
            <a:off x="4578760" y="4406899"/>
            <a:ext cx="3847280" cy="93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pc="48" sz="4800" u="sng">
                <a:hlinkClick r:id="rId3" invalidUrl="" action="" tgtFrame="" tooltip="" history="1" highlightClick="0" endSnd="0"/>
              </a:defRPr>
            </a:lvl1pPr>
          </a:lstStyle>
          <a:p>
            <a:pPr>
              <a:defRPr u="none"/>
            </a:pPr>
            <a:r>
              <a:rPr u="sng">
                <a:hlinkClick r:id="rId3" invalidUrl="" action="" tgtFrame="" tooltip="" history="1" highlightClick="0" endSnd="0"/>
              </a:rPr>
              <a:t>goo.gl/Auowvq</a:t>
            </a:r>
          </a:p>
        </p:txBody>
      </p:sp>
      <p:sp>
        <p:nvSpPr>
          <p:cNvPr id="145" name="Download bestanden incl. handleiding van:"/>
          <p:cNvSpPr/>
          <p:nvPr/>
        </p:nvSpPr>
        <p:spPr>
          <a:xfrm>
            <a:off x="3373018" y="3754966"/>
            <a:ext cx="6258764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Download bestanden incl. handleiding van:</a:t>
            </a:r>
          </a:p>
        </p:txBody>
      </p:sp>
      <p:pic>
        <p:nvPicPr>
          <p:cNvPr id="146" name="pasted-image.pdf" descr="pasted-image.pdf"/>
          <p:cNvPicPr>
            <a:picLocks noChangeAspect="1"/>
          </p:cNvPicPr>
          <p:nvPr/>
        </p:nvPicPr>
        <p:blipFill>
          <a:blip r:embed="rId4">
            <a:extLst/>
          </a:blip>
          <a:srcRect l="1610" t="60642" r="1610" b="17406"/>
          <a:stretch>
            <a:fillRect/>
          </a:stretch>
        </p:blipFill>
        <p:spPr>
          <a:xfrm>
            <a:off x="-6548" y="8842639"/>
            <a:ext cx="13017963" cy="915724"/>
          </a:xfrm>
          <a:prstGeom prst="rect">
            <a:avLst/>
          </a:prstGeom>
          <a:ln w="12700">
            <a:miter lim="400000"/>
          </a:ln>
        </p:spPr>
      </p:pic>
      <p:sp>
        <p:nvSpPr>
          <p:cNvPr id="147" name="Defusable Alarm Clock met Arduino"/>
          <p:cNvSpPr/>
          <p:nvPr/>
        </p:nvSpPr>
        <p:spPr>
          <a:xfrm>
            <a:off x="6030689" y="8944834"/>
            <a:ext cx="673699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 defTabSz="457200">
              <a:lnSpc>
                <a:spcPct val="120000"/>
              </a:lnSpc>
              <a:spcBef>
                <a:spcPts val="0"/>
              </a:spcBef>
              <a:defRPr i="0" spc="0" sz="4800">
                <a:solidFill>
                  <a:srgbClr val="FFFFFF"/>
                </a:solidFill>
                <a:latin typeface="Rhyolite"/>
                <a:ea typeface="Rhyolite"/>
                <a:cs typeface="Rhyolite"/>
                <a:sym typeface="Rhyolite"/>
              </a:defRPr>
            </a:lvl1pPr>
          </a:lstStyle>
          <a:p>
            <a:pPr/>
            <a:r>
              <a:t>Defusable Alarm Clock met Arduino</a:t>
            </a:r>
          </a:p>
        </p:txBody>
      </p:sp>
      <p:pic>
        <p:nvPicPr>
          <p:cNvPr id="148" name="pasted-image.pdf" descr="pasted-image.pd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62693" y="7717069"/>
            <a:ext cx="1555320" cy="1909830"/>
          </a:xfrm>
          <a:prstGeom prst="rect">
            <a:avLst/>
          </a:prstGeom>
          <a:ln w="12700">
            <a:miter lim="400000"/>
          </a:ln>
        </p:spPr>
      </p:pic>
      <p:pic>
        <p:nvPicPr>
          <p:cNvPr id="149" name="pasted-image.pdf" descr="pasted-image.pdf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 rot="20682127">
            <a:off x="10736960" y="84794"/>
            <a:ext cx="1833028" cy="173825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Rechthoek"/>
          <p:cNvSpPr/>
          <p:nvPr/>
        </p:nvSpPr>
        <p:spPr>
          <a:xfrm>
            <a:off x="-6351" y="-993"/>
            <a:ext cx="13017501" cy="1909830"/>
          </a:xfrm>
          <a:prstGeom prst="rect">
            <a:avLst/>
          </a:prstGeom>
          <a:solidFill>
            <a:srgbClr val="376CA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spcBef>
                <a:spcPts val="0"/>
              </a:spcBef>
              <a:defRPr i="0" spc="0" sz="2400">
                <a:latin typeface="DIN Alternate"/>
                <a:ea typeface="DIN Alternate"/>
                <a:cs typeface="DIN Alternate"/>
                <a:sym typeface="DIN Alternate"/>
              </a:defRPr>
            </a:pPr>
          </a:p>
        </p:txBody>
      </p:sp>
      <p:pic>
        <p:nvPicPr>
          <p:cNvPr id="348" name="Lijn" descr="Lijn"/>
          <p:cNvPicPr>
            <a:picLocks noChangeAspect="0"/>
          </p:cNvPicPr>
          <p:nvPr>
            <p:ph type="body" idx="13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520700" y="1524000"/>
            <a:ext cx="11963400" cy="101600"/>
          </a:xfrm>
          <a:prstGeom prst="rect">
            <a:avLst/>
          </a:prstGeom>
          <a:ln w="9525" cap="flat">
            <a:noFill/>
            <a:prstDash val="solid"/>
          </a:ln>
        </p:spPr>
      </p:pic>
      <p:sp>
        <p:nvSpPr>
          <p:cNvPr id="350" name="Combinatie Broncode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82880">
              <a:lnSpc>
                <a:spcPct val="120000"/>
              </a:lnSpc>
              <a:spcBef>
                <a:spcPts val="0"/>
              </a:spcBef>
              <a:defRPr cap="none" sz="5760">
                <a:solidFill>
                  <a:srgbClr val="FFFFFF"/>
                </a:solidFill>
                <a:latin typeface="Rhyolite"/>
                <a:ea typeface="Rhyolite"/>
                <a:cs typeface="Rhyolite"/>
                <a:sym typeface="Rhyolite"/>
              </a:defRPr>
            </a:lvl1pPr>
          </a:lstStyle>
          <a:p>
            <a:pPr/>
            <a:r>
              <a:t>Combinatie Broncode</a:t>
            </a:r>
          </a:p>
        </p:txBody>
      </p:sp>
      <p:pic>
        <p:nvPicPr>
          <p:cNvPr id="351" name="pasted-image.pdf" descr="pasted-image.pdf"/>
          <p:cNvPicPr>
            <a:picLocks noChangeAspect="1"/>
          </p:cNvPicPr>
          <p:nvPr/>
        </p:nvPicPr>
        <p:blipFill>
          <a:blip r:embed="rId3">
            <a:extLst/>
          </a:blip>
          <a:srcRect l="1610" t="60642" r="1610" b="17406"/>
          <a:stretch>
            <a:fillRect/>
          </a:stretch>
        </p:blipFill>
        <p:spPr>
          <a:xfrm>
            <a:off x="-6548" y="8842639"/>
            <a:ext cx="13017963" cy="915724"/>
          </a:xfrm>
          <a:prstGeom prst="rect">
            <a:avLst/>
          </a:prstGeom>
          <a:ln w="12700">
            <a:miter lim="400000"/>
          </a:ln>
        </p:spPr>
      </p:pic>
      <p:sp>
        <p:nvSpPr>
          <p:cNvPr id="352" name="Defusable Alarm Clock met Arduino"/>
          <p:cNvSpPr/>
          <p:nvPr/>
        </p:nvSpPr>
        <p:spPr>
          <a:xfrm>
            <a:off x="6030689" y="8944834"/>
            <a:ext cx="673699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 defTabSz="457200">
              <a:lnSpc>
                <a:spcPct val="120000"/>
              </a:lnSpc>
              <a:spcBef>
                <a:spcPts val="0"/>
              </a:spcBef>
              <a:defRPr i="0" spc="0" sz="4800">
                <a:solidFill>
                  <a:srgbClr val="FFFFFF"/>
                </a:solidFill>
                <a:latin typeface="Rhyolite"/>
                <a:ea typeface="Rhyolite"/>
                <a:cs typeface="Rhyolite"/>
                <a:sym typeface="Rhyolite"/>
              </a:defRPr>
            </a:lvl1pPr>
          </a:lstStyle>
          <a:p>
            <a:pPr/>
            <a:r>
              <a:t>Defusable Alarm Clock met Arduino</a:t>
            </a:r>
          </a:p>
        </p:txBody>
      </p:sp>
      <p:pic>
        <p:nvPicPr>
          <p:cNvPr id="353" name="pasted-image.pdf" descr="pasted-image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 rot="20682127">
            <a:off x="10736960" y="84794"/>
            <a:ext cx="1833028" cy="1738256"/>
          </a:xfrm>
          <a:prstGeom prst="rect">
            <a:avLst/>
          </a:prstGeom>
          <a:ln w="12700">
            <a:miter lim="400000"/>
          </a:ln>
        </p:spPr>
      </p:pic>
      <p:pic>
        <p:nvPicPr>
          <p:cNvPr id="354" name="pasted-image.pdf" descr="pasted-image.pd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62693" y="7717069"/>
            <a:ext cx="1555320" cy="1909830"/>
          </a:xfrm>
          <a:prstGeom prst="rect">
            <a:avLst/>
          </a:prstGeom>
          <a:ln w="12700">
            <a:miter lim="400000"/>
          </a:ln>
        </p:spPr>
      </p:pic>
      <p:sp>
        <p:nvSpPr>
          <p:cNvPr id="355" name="MegaBomb voorbeeld"/>
          <p:cNvSpPr/>
          <p:nvPr/>
        </p:nvSpPr>
        <p:spPr>
          <a:xfrm>
            <a:off x="5166807" y="2095499"/>
            <a:ext cx="3158369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MegaBomb voorbeeld</a:t>
            </a:r>
          </a:p>
        </p:txBody>
      </p:sp>
      <p:sp>
        <p:nvSpPr>
          <p:cNvPr id="356" name="Main:…"/>
          <p:cNvSpPr/>
          <p:nvPr/>
        </p:nvSpPr>
        <p:spPr>
          <a:xfrm>
            <a:off x="2716349" y="2701263"/>
            <a:ext cx="7572102" cy="2565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Main: </a:t>
            </a:r>
          </a:p>
          <a:p>
            <a:pPr marL="411162" indent="-411162">
              <a:buSzPct val="75000"/>
              <a:buFont typeface="Zapf Dingbats"/>
              <a:buChar char="-"/>
            </a:pPr>
            <a:r>
              <a:t>roept vooral methodes in andere bestanden aan…</a:t>
            </a:r>
          </a:p>
          <a:p>
            <a:pPr marL="411162" indent="-411162">
              <a:buSzPct val="75000"/>
              <a:buFont typeface="Zapf Dingbats"/>
              <a:buChar char="-"/>
            </a:pPr>
            <a:r>
              <a:t>RTC object voor de real time clock</a:t>
            </a:r>
          </a:p>
          <a:p>
            <a:pPr marL="411162" indent="-411162">
              <a:buSzPct val="75000"/>
              <a:buFont typeface="Zapf Dingbats"/>
              <a:buChar char="-"/>
            </a:pPr>
            <a:r>
              <a:t>bombDisplay object voor Display (HTK16K33)</a:t>
            </a:r>
          </a:p>
        </p:txBody>
      </p:sp>
      <p:sp>
        <p:nvSpPr>
          <p:cNvPr id="357" name="Helpers voor code voor:…"/>
          <p:cNvSpPr/>
          <p:nvPr/>
        </p:nvSpPr>
        <p:spPr>
          <a:xfrm>
            <a:off x="2716349" y="5419063"/>
            <a:ext cx="3504225" cy="322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Helpers voor code voor:</a:t>
            </a:r>
          </a:p>
          <a:p>
            <a:pPr marL="411162" indent="-411162">
              <a:buSzPct val="75000"/>
              <a:buFont typeface="Zapf Dingbats"/>
              <a:buChar char="-"/>
            </a:pPr>
            <a:r>
              <a:t>Draden</a:t>
            </a:r>
          </a:p>
          <a:p>
            <a:pPr marL="411162" indent="-411162">
              <a:buSzPct val="75000"/>
              <a:buFont typeface="Zapf Dingbats"/>
              <a:buChar char="-"/>
            </a:pPr>
            <a:r>
              <a:t>Knoppen</a:t>
            </a:r>
          </a:p>
          <a:p>
            <a:pPr marL="411162" indent="-411162">
              <a:buSzPct val="75000"/>
              <a:buFont typeface="Zapf Dingbats"/>
              <a:buChar char="-"/>
            </a:pPr>
            <a:r>
              <a:t>Buzzer</a:t>
            </a:r>
          </a:p>
          <a:p>
            <a:pPr marL="411162" indent="-411162">
              <a:buSzPct val="75000"/>
              <a:buFont typeface="Zapf Dingbats"/>
              <a:buChar char="-"/>
            </a:pPr>
            <a:r>
              <a:t>LED</a:t>
            </a:r>
          </a:p>
        </p:txBody>
      </p:sp>
      <p:sp>
        <p:nvSpPr>
          <p:cNvPr id="358" name="Tilt sensor…"/>
          <p:cNvSpPr/>
          <p:nvPr/>
        </p:nvSpPr>
        <p:spPr>
          <a:xfrm>
            <a:off x="6831149" y="5749263"/>
            <a:ext cx="4705313" cy="2565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</a:p>
          <a:p>
            <a:pPr marL="411162" indent="-411162">
              <a:buSzPct val="75000"/>
              <a:buFont typeface="Zapf Dingbats"/>
              <a:buChar char="-"/>
            </a:pPr>
            <a:r>
              <a:t>Tilt sensor</a:t>
            </a:r>
          </a:p>
          <a:p>
            <a:pPr marL="411162" indent="-411162">
              <a:buSzPct val="75000"/>
              <a:buFont typeface="Zapf Dingbats"/>
              <a:buChar char="-"/>
            </a:pPr>
            <a:r>
              <a:t>Tijd</a:t>
            </a:r>
          </a:p>
          <a:p>
            <a:pPr marL="411162" indent="-411162">
              <a:buSzPct val="75000"/>
              <a:buFont typeface="Zapf Dingbats"/>
              <a:buChar char="-"/>
            </a:pPr>
            <a:r>
              <a:t>pitches.h (tonen voor buzzer)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Rechthoek"/>
          <p:cNvSpPr/>
          <p:nvPr/>
        </p:nvSpPr>
        <p:spPr>
          <a:xfrm>
            <a:off x="-6351" y="-993"/>
            <a:ext cx="13017501" cy="4456114"/>
          </a:xfrm>
          <a:prstGeom prst="rect">
            <a:avLst/>
          </a:prstGeom>
          <a:solidFill>
            <a:srgbClr val="376CA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spcBef>
                <a:spcPts val="0"/>
              </a:spcBef>
              <a:defRPr i="0" spc="0" sz="2400">
                <a:latin typeface="DIN Alternate"/>
                <a:ea typeface="DIN Alternate"/>
                <a:cs typeface="DIN Alternate"/>
                <a:sym typeface="DIN Alternate"/>
              </a:defRPr>
            </a:pPr>
          </a:p>
        </p:txBody>
      </p:sp>
      <p:pic>
        <p:nvPicPr>
          <p:cNvPr id="361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84694" y="1094349"/>
            <a:ext cx="1555319" cy="1909830"/>
          </a:xfrm>
          <a:prstGeom prst="rect">
            <a:avLst/>
          </a:prstGeom>
          <a:ln w="12700">
            <a:miter lim="400000"/>
          </a:ln>
        </p:spPr>
      </p:pic>
      <p:sp>
        <p:nvSpPr>
          <p:cNvPr id="362" name="Medio Mei verkrijgbaar"/>
          <p:cNvSpPr/>
          <p:nvPr>
            <p:ph type="title"/>
          </p:nvPr>
        </p:nvSpPr>
        <p:spPr>
          <a:xfrm>
            <a:off x="571500" y="2512813"/>
            <a:ext cx="11861800" cy="723901"/>
          </a:xfrm>
          <a:prstGeom prst="rect">
            <a:avLst/>
          </a:prstGeom>
        </p:spPr>
        <p:txBody>
          <a:bodyPr/>
          <a:lstStyle>
            <a:lvl1pPr defTabSz="182880">
              <a:lnSpc>
                <a:spcPct val="120000"/>
              </a:lnSpc>
              <a:spcBef>
                <a:spcPts val="0"/>
              </a:spcBef>
              <a:defRPr cap="none" sz="5760">
                <a:solidFill>
                  <a:srgbClr val="FFFFFF"/>
                </a:solidFill>
                <a:latin typeface="Rhyolite"/>
                <a:ea typeface="Rhyolite"/>
                <a:cs typeface="Rhyolite"/>
                <a:sym typeface="Rhyolite"/>
              </a:defRPr>
            </a:lvl1pPr>
          </a:lstStyle>
          <a:p>
            <a:pPr/>
            <a:r>
              <a:t>Medio Mei verkrijgbaar</a:t>
            </a:r>
          </a:p>
        </p:txBody>
      </p:sp>
      <p:pic>
        <p:nvPicPr>
          <p:cNvPr id="363" name="pasted-image.pdf" descr="pasted-image.pdf"/>
          <p:cNvPicPr>
            <a:picLocks noChangeAspect="1"/>
          </p:cNvPicPr>
          <p:nvPr/>
        </p:nvPicPr>
        <p:blipFill>
          <a:blip r:embed="rId3">
            <a:extLst/>
          </a:blip>
          <a:srcRect l="41625" t="60642" r="41625" b="17406"/>
          <a:stretch>
            <a:fillRect/>
          </a:stretch>
        </p:blipFill>
        <p:spPr>
          <a:xfrm>
            <a:off x="-41471" y="4438781"/>
            <a:ext cx="13087804" cy="5319582"/>
          </a:xfrm>
          <a:prstGeom prst="rect">
            <a:avLst/>
          </a:prstGeom>
          <a:ln w="12700">
            <a:miter lim="400000"/>
          </a:ln>
        </p:spPr>
      </p:pic>
      <p:sp>
        <p:nvSpPr>
          <p:cNvPr id="364" name="Defusable Alarm Clock Shield voor Arduino"/>
          <p:cNvSpPr/>
          <p:nvPr/>
        </p:nvSpPr>
        <p:spPr>
          <a:xfrm>
            <a:off x="571500" y="3475797"/>
            <a:ext cx="11861800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defTabSz="182880">
              <a:lnSpc>
                <a:spcPct val="120000"/>
              </a:lnSpc>
              <a:spcBef>
                <a:spcPts val="0"/>
              </a:spcBef>
              <a:defRPr i="0" spc="0" sz="5760">
                <a:solidFill>
                  <a:srgbClr val="FFFFFF"/>
                </a:solidFill>
                <a:latin typeface="Rhyolite"/>
                <a:ea typeface="Rhyolite"/>
                <a:cs typeface="Rhyolite"/>
                <a:sym typeface="Rhyolite"/>
              </a:defRPr>
            </a:lvl1pPr>
          </a:lstStyle>
          <a:p>
            <a:pPr/>
            <a:r>
              <a:t>Defusable Alarm Clock Shield voor Arduino</a:t>
            </a:r>
          </a:p>
        </p:txBody>
      </p:sp>
      <p:sp>
        <p:nvSpPr>
          <p:cNvPr id="365" name="Verwacht Medio Juni 2017:…"/>
          <p:cNvSpPr/>
          <p:nvPr/>
        </p:nvSpPr>
        <p:spPr>
          <a:xfrm>
            <a:off x="571500" y="5142699"/>
            <a:ext cx="11861800" cy="11296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defTabSz="457200">
              <a:lnSpc>
                <a:spcPct val="120000"/>
              </a:lnSpc>
              <a:spcBef>
                <a:spcPts val="0"/>
              </a:spcBef>
              <a:defRPr i="0" spc="0" sz="3600">
                <a:solidFill>
                  <a:srgbClr val="FFFFFF"/>
                </a:solidFill>
                <a:latin typeface="Rhyolite"/>
                <a:ea typeface="Rhyolite"/>
                <a:cs typeface="Rhyolite"/>
                <a:sym typeface="Rhyolite"/>
              </a:defRPr>
            </a:pPr>
            <a:r>
              <a:t>Verwacht Medio Juni 2017: </a:t>
            </a:r>
          </a:p>
          <a:p>
            <a:pPr defTabSz="457200">
              <a:lnSpc>
                <a:spcPct val="120000"/>
              </a:lnSpc>
              <a:spcBef>
                <a:spcPts val="0"/>
              </a:spcBef>
              <a:defRPr i="0" spc="0" sz="3600">
                <a:solidFill>
                  <a:srgbClr val="FFFFFF"/>
                </a:solidFill>
                <a:latin typeface="Rhyolite"/>
                <a:ea typeface="Rhyolite"/>
                <a:cs typeface="Rhyolite"/>
                <a:sym typeface="Rhyolite"/>
              </a:defRPr>
            </a:pPr>
            <a:r>
              <a:t>Educatief Weerstation (Arduino Compatible) voor Raspberry Pi</a:t>
            </a:r>
          </a:p>
        </p:txBody>
      </p:sp>
      <p:sp>
        <p:nvSpPr>
          <p:cNvPr id="366" name="Mail naar jakorten@jksoftedu.nl en ik hou u op de hoogte…"/>
          <p:cNvSpPr/>
          <p:nvPr/>
        </p:nvSpPr>
        <p:spPr>
          <a:xfrm>
            <a:off x="557322" y="8178309"/>
            <a:ext cx="8715959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Mail naar </a:t>
            </a:r>
            <a:r>
              <a:rPr>
                <a:hlinkClick r:id="rId4" invalidUrl="" action="" tgtFrame="" tooltip="" history="1" highlightClick="0" endSnd="0"/>
              </a:rPr>
              <a:t>jakorten@jksoftedu.nl</a:t>
            </a:r>
            <a:r>
              <a:t> en ik hou u op de hoogte…</a:t>
            </a:r>
          </a:p>
        </p:txBody>
      </p:sp>
      <p:grpSp>
        <p:nvGrpSpPr>
          <p:cNvPr id="369" name="UNADJUSTEDNONRAW_thumb_145d.jpg"/>
          <p:cNvGrpSpPr/>
          <p:nvPr/>
        </p:nvGrpSpPr>
        <p:grpSpPr>
          <a:xfrm rot="888928">
            <a:off x="9694918" y="4746434"/>
            <a:ext cx="2909583" cy="3870978"/>
            <a:chOff x="0" y="0"/>
            <a:chExt cx="2909581" cy="3870976"/>
          </a:xfrm>
        </p:grpSpPr>
        <p:pic>
          <p:nvPicPr>
            <p:cNvPr id="368" name="UNADJUSTEDNONRAW_thumb_145d.jpg" descr="UNADJUSTEDNONRAW_thumb_145d.jpg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126999" y="88899"/>
              <a:ext cx="2655583" cy="3540778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367" name="UNADJUSTEDNONRAW_thumb_145d.jpg" descr="UNADJUSTEDNONRAW_thumb_145d.jpg"/>
            <p:cNvPicPr>
              <a:picLocks noChangeAspect="0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0" y="-1"/>
              <a:ext cx="2909582" cy="3870978"/>
            </a:xfrm>
            <a:prstGeom prst="rect">
              <a:avLst/>
            </a:prstGeom>
            <a:effectLst/>
          </p:spPr>
        </p:pic>
      </p:grpSp>
      <p:pic>
        <p:nvPicPr>
          <p:cNvPr id="370" name="pasted-image.pdf" descr="pasted-image.pdf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9799485" y="1365370"/>
            <a:ext cx="1716334" cy="1723388"/>
          </a:xfrm>
          <a:prstGeom prst="rect">
            <a:avLst/>
          </a:prstGeom>
          <a:ln w="12700">
            <a:miter lim="400000"/>
          </a:ln>
        </p:spPr>
      </p:pic>
      <p:pic>
        <p:nvPicPr>
          <p:cNvPr id="371" name="pasted-image.pdf" descr="pasted-image.pdf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 rot="20682127">
            <a:off x="10207794" y="-13374"/>
            <a:ext cx="1833029" cy="173825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Rechthoek"/>
          <p:cNvSpPr/>
          <p:nvPr/>
        </p:nvSpPr>
        <p:spPr>
          <a:xfrm>
            <a:off x="-6351" y="-993"/>
            <a:ext cx="13017501" cy="1909830"/>
          </a:xfrm>
          <a:prstGeom prst="rect">
            <a:avLst/>
          </a:prstGeom>
          <a:solidFill>
            <a:srgbClr val="376CA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spcBef>
                <a:spcPts val="0"/>
              </a:spcBef>
              <a:defRPr i="0" spc="0" sz="2400">
                <a:latin typeface="DIN Alternate"/>
                <a:ea typeface="DIN Alternate"/>
                <a:cs typeface="DIN Alternate"/>
                <a:sym typeface="DIN Alternate"/>
              </a:defRPr>
            </a:pPr>
          </a:p>
        </p:txBody>
      </p:sp>
      <p:pic>
        <p:nvPicPr>
          <p:cNvPr id="152" name="Lijn" descr="Lijn"/>
          <p:cNvPicPr>
            <a:picLocks noChangeAspect="0"/>
          </p:cNvPicPr>
          <p:nvPr>
            <p:ph type="body" idx="13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520700" y="1524000"/>
            <a:ext cx="11963400" cy="101600"/>
          </a:xfrm>
          <a:prstGeom prst="rect">
            <a:avLst/>
          </a:prstGeom>
          <a:ln w="9525" cap="flat">
            <a:noFill/>
            <a:prstDash val="solid"/>
          </a:ln>
        </p:spPr>
      </p:pic>
      <p:sp>
        <p:nvSpPr>
          <p:cNvPr id="154" name="Wat gaan we doen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82880">
              <a:lnSpc>
                <a:spcPct val="120000"/>
              </a:lnSpc>
              <a:spcBef>
                <a:spcPts val="0"/>
              </a:spcBef>
              <a:defRPr cap="none" sz="5760">
                <a:solidFill>
                  <a:srgbClr val="FFFFFF"/>
                </a:solidFill>
                <a:latin typeface="Rhyolite"/>
                <a:ea typeface="Rhyolite"/>
                <a:cs typeface="Rhyolite"/>
                <a:sym typeface="Rhyolite"/>
              </a:defRPr>
            </a:lvl1pPr>
          </a:lstStyle>
          <a:p>
            <a:pPr/>
            <a:r>
              <a:t>Wat gaan we doen</a:t>
            </a:r>
          </a:p>
        </p:txBody>
      </p:sp>
      <p:pic>
        <p:nvPicPr>
          <p:cNvPr id="155" name="pasted-image.pdf" descr="pasted-image.pdf"/>
          <p:cNvPicPr>
            <a:picLocks noChangeAspect="1"/>
          </p:cNvPicPr>
          <p:nvPr/>
        </p:nvPicPr>
        <p:blipFill>
          <a:blip r:embed="rId3">
            <a:extLst/>
          </a:blip>
          <a:srcRect l="1610" t="60642" r="1610" b="17406"/>
          <a:stretch>
            <a:fillRect/>
          </a:stretch>
        </p:blipFill>
        <p:spPr>
          <a:xfrm>
            <a:off x="-6548" y="8842639"/>
            <a:ext cx="13017963" cy="915724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Defusable Alarm Clock met Arduino"/>
          <p:cNvSpPr/>
          <p:nvPr/>
        </p:nvSpPr>
        <p:spPr>
          <a:xfrm>
            <a:off x="6030689" y="8944834"/>
            <a:ext cx="673699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 defTabSz="457200">
              <a:lnSpc>
                <a:spcPct val="120000"/>
              </a:lnSpc>
              <a:spcBef>
                <a:spcPts val="0"/>
              </a:spcBef>
              <a:defRPr i="0" spc="0" sz="4800">
                <a:solidFill>
                  <a:srgbClr val="FFFFFF"/>
                </a:solidFill>
                <a:latin typeface="Rhyolite"/>
                <a:ea typeface="Rhyolite"/>
                <a:cs typeface="Rhyolite"/>
                <a:sym typeface="Rhyolite"/>
              </a:defRPr>
            </a:lvl1pPr>
          </a:lstStyle>
          <a:p>
            <a:pPr/>
            <a:r>
              <a:t>Defusable Alarm Clock met Arduino</a:t>
            </a:r>
          </a:p>
        </p:txBody>
      </p:sp>
      <p:pic>
        <p:nvPicPr>
          <p:cNvPr id="157" name="pasted-image.pdf" descr="pasted-image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 rot="20682127">
            <a:off x="10736960" y="84794"/>
            <a:ext cx="1833028" cy="1738256"/>
          </a:xfrm>
          <a:prstGeom prst="rect">
            <a:avLst/>
          </a:prstGeom>
          <a:ln w="12700">
            <a:miter lim="400000"/>
          </a:ln>
        </p:spPr>
      </p:pic>
      <p:pic>
        <p:nvPicPr>
          <p:cNvPr id="158" name="pasted-image.pdf" descr="pasted-image.pd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62693" y="7717069"/>
            <a:ext cx="1555320" cy="1909830"/>
          </a:xfrm>
          <a:prstGeom prst="rect">
            <a:avLst/>
          </a:prstGeom>
          <a:ln w="12700">
            <a:miter lim="400000"/>
          </a:ln>
        </p:spPr>
      </p:pic>
      <p:sp>
        <p:nvSpPr>
          <p:cNvPr id="159" name="Werken met libraries…"/>
          <p:cNvSpPr/>
          <p:nvPr>
            <p:ph type="body" idx="4294967295"/>
          </p:nvPr>
        </p:nvSpPr>
        <p:spPr>
          <a:xfrm>
            <a:off x="571500" y="2224550"/>
            <a:ext cx="11861800" cy="5684805"/>
          </a:xfrm>
          <a:prstGeom prst="rect">
            <a:avLst/>
          </a:prstGeom>
        </p:spPr>
        <p:txBody>
          <a:bodyPr/>
          <a:lstStyle/>
          <a:p>
            <a:pPr marL="427609" indent="-427609" defTabSz="531622">
              <a:spcBef>
                <a:spcPts val="1600"/>
              </a:spcBef>
              <a:defRPr sz="2912">
                <a:solidFill>
                  <a:srgbClr val="000000"/>
                </a:solidFill>
              </a:defRPr>
            </a:pPr>
            <a:r>
              <a:t>Werken met libraries</a:t>
            </a:r>
          </a:p>
          <a:p>
            <a:pPr marL="427609" indent="-427609" defTabSz="531622">
              <a:spcBef>
                <a:spcPts val="1600"/>
              </a:spcBef>
              <a:defRPr sz="2912">
                <a:solidFill>
                  <a:srgbClr val="000000"/>
                </a:solidFill>
              </a:defRPr>
            </a:pPr>
            <a:r>
              <a:t>LED’s laten branden</a:t>
            </a:r>
          </a:p>
          <a:p>
            <a:pPr marL="427609" indent="-427609" defTabSz="531622">
              <a:spcBef>
                <a:spcPts val="1600"/>
              </a:spcBef>
              <a:defRPr sz="2912">
                <a:solidFill>
                  <a:srgbClr val="000000"/>
                </a:solidFill>
              </a:defRPr>
            </a:pPr>
            <a:r>
              <a:t>Knoppen, draden en tilt-sensor lezen</a:t>
            </a:r>
          </a:p>
          <a:p>
            <a:pPr marL="427609" indent="-427609" defTabSz="531622">
              <a:spcBef>
                <a:spcPts val="1600"/>
              </a:spcBef>
              <a:defRPr sz="2912">
                <a:solidFill>
                  <a:srgbClr val="000000"/>
                </a:solidFill>
              </a:defRPr>
            </a:pPr>
            <a:r>
              <a:t>Timer met Millis()</a:t>
            </a:r>
          </a:p>
          <a:p>
            <a:pPr marL="427609" indent="-427609" defTabSz="531622">
              <a:spcBef>
                <a:spcPts val="1600"/>
              </a:spcBef>
              <a:defRPr sz="2912">
                <a:solidFill>
                  <a:srgbClr val="000000"/>
                </a:solidFill>
              </a:defRPr>
            </a:pPr>
            <a:r>
              <a:t>Buzzer</a:t>
            </a:r>
          </a:p>
          <a:p>
            <a:pPr marL="427609" indent="-427609" defTabSz="531622">
              <a:spcBef>
                <a:spcPts val="1600"/>
              </a:spcBef>
              <a:defRPr sz="2912">
                <a:solidFill>
                  <a:srgbClr val="000000"/>
                </a:solidFill>
              </a:defRPr>
            </a:pPr>
            <a:r>
              <a:t>Werken met i2c</a:t>
            </a:r>
          </a:p>
          <a:p>
            <a:pPr marL="427609" indent="-427609" defTabSz="531622">
              <a:spcBef>
                <a:spcPts val="1600"/>
              </a:spcBef>
              <a:defRPr sz="2912">
                <a:solidFill>
                  <a:srgbClr val="000000"/>
                </a:solidFill>
              </a:defRPr>
            </a:pPr>
            <a:r>
              <a:t>Werken met de HT16K33 en Segment Display</a:t>
            </a:r>
          </a:p>
          <a:p>
            <a:pPr marL="427609" indent="-427609" defTabSz="531622">
              <a:spcBef>
                <a:spcPts val="1600"/>
              </a:spcBef>
              <a:defRPr sz="2912">
                <a:solidFill>
                  <a:srgbClr val="000000"/>
                </a:solidFill>
              </a:defRPr>
            </a:pPr>
            <a:r>
              <a:t>Real Time Clock met DS3231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Rechthoek"/>
          <p:cNvSpPr/>
          <p:nvPr/>
        </p:nvSpPr>
        <p:spPr>
          <a:xfrm>
            <a:off x="-6351" y="-993"/>
            <a:ext cx="13017501" cy="1909830"/>
          </a:xfrm>
          <a:prstGeom prst="rect">
            <a:avLst/>
          </a:prstGeom>
          <a:solidFill>
            <a:srgbClr val="376CA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spcBef>
                <a:spcPts val="0"/>
              </a:spcBef>
              <a:defRPr i="0" spc="0" sz="2400">
                <a:latin typeface="DIN Alternate"/>
                <a:ea typeface="DIN Alternate"/>
                <a:cs typeface="DIN Alternate"/>
                <a:sym typeface="DIN Alternate"/>
              </a:defRPr>
            </a:pPr>
          </a:p>
        </p:txBody>
      </p:sp>
      <p:pic>
        <p:nvPicPr>
          <p:cNvPr id="162" name="Lijn" descr="Lijn"/>
          <p:cNvPicPr>
            <a:picLocks noChangeAspect="0"/>
          </p:cNvPicPr>
          <p:nvPr>
            <p:ph type="body" idx="13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520700" y="1524000"/>
            <a:ext cx="11963400" cy="101600"/>
          </a:xfrm>
          <a:prstGeom prst="rect">
            <a:avLst/>
          </a:prstGeom>
          <a:ln w="9525" cap="flat">
            <a:noFill/>
            <a:prstDash val="solid"/>
          </a:ln>
        </p:spPr>
      </p:pic>
      <p:sp>
        <p:nvSpPr>
          <p:cNvPr id="164" name="Werken met Libraries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82880">
              <a:lnSpc>
                <a:spcPct val="120000"/>
              </a:lnSpc>
              <a:spcBef>
                <a:spcPts val="0"/>
              </a:spcBef>
              <a:defRPr cap="none" sz="5760">
                <a:solidFill>
                  <a:srgbClr val="FFFFFF"/>
                </a:solidFill>
                <a:latin typeface="Rhyolite"/>
                <a:ea typeface="Rhyolite"/>
                <a:cs typeface="Rhyolite"/>
                <a:sym typeface="Rhyolite"/>
              </a:defRPr>
            </a:lvl1pPr>
          </a:lstStyle>
          <a:p>
            <a:pPr/>
            <a:r>
              <a:t>Werken met Libraries</a:t>
            </a:r>
          </a:p>
        </p:txBody>
      </p:sp>
      <p:pic>
        <p:nvPicPr>
          <p:cNvPr id="165" name="pasted-image.pdf" descr="pasted-image.pdf"/>
          <p:cNvPicPr>
            <a:picLocks noChangeAspect="1"/>
          </p:cNvPicPr>
          <p:nvPr/>
        </p:nvPicPr>
        <p:blipFill>
          <a:blip r:embed="rId3">
            <a:extLst/>
          </a:blip>
          <a:srcRect l="1610" t="60642" r="1610" b="17406"/>
          <a:stretch>
            <a:fillRect/>
          </a:stretch>
        </p:blipFill>
        <p:spPr>
          <a:xfrm>
            <a:off x="-6548" y="8842639"/>
            <a:ext cx="13017963" cy="915724"/>
          </a:xfrm>
          <a:prstGeom prst="rect">
            <a:avLst/>
          </a:prstGeom>
          <a:ln w="12700">
            <a:miter lim="400000"/>
          </a:ln>
        </p:spPr>
      </p:pic>
      <p:sp>
        <p:nvSpPr>
          <p:cNvPr id="166" name="Defusable Alarm Clock met Arduino"/>
          <p:cNvSpPr/>
          <p:nvPr/>
        </p:nvSpPr>
        <p:spPr>
          <a:xfrm>
            <a:off x="6030689" y="8944834"/>
            <a:ext cx="673699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 defTabSz="457200">
              <a:lnSpc>
                <a:spcPct val="120000"/>
              </a:lnSpc>
              <a:spcBef>
                <a:spcPts val="0"/>
              </a:spcBef>
              <a:defRPr i="0" spc="0" sz="4800">
                <a:solidFill>
                  <a:srgbClr val="FFFFFF"/>
                </a:solidFill>
                <a:latin typeface="Rhyolite"/>
                <a:ea typeface="Rhyolite"/>
                <a:cs typeface="Rhyolite"/>
                <a:sym typeface="Rhyolite"/>
              </a:defRPr>
            </a:lvl1pPr>
          </a:lstStyle>
          <a:p>
            <a:pPr/>
            <a:r>
              <a:t>Defusable Alarm Clock met Arduino</a:t>
            </a:r>
          </a:p>
        </p:txBody>
      </p:sp>
      <p:sp>
        <p:nvSpPr>
          <p:cNvPr id="167" name="Twee mappen:…"/>
          <p:cNvSpPr/>
          <p:nvPr>
            <p:ph type="body" idx="4294967295"/>
          </p:nvPr>
        </p:nvSpPr>
        <p:spPr>
          <a:xfrm>
            <a:off x="571500" y="2605550"/>
            <a:ext cx="11861800" cy="6424150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Twee mappen:</a:t>
            </a:r>
          </a:p>
          <a:p>
            <a:pPr lvl="1">
              <a:defRPr>
                <a:solidFill>
                  <a:srgbClr val="000000"/>
                </a:solidFill>
              </a:defRPr>
            </a:pPr>
            <a:r>
              <a:t>Arduino / Libraries</a:t>
            </a:r>
          </a:p>
          <a:p>
            <a:pPr lvl="1">
              <a:defRPr>
                <a:solidFill>
                  <a:srgbClr val="000000"/>
                </a:solidFill>
              </a:defRPr>
            </a:pPr>
            <a:r>
              <a:t>Documenten / Arduino / Libraries</a:t>
            </a:r>
          </a:p>
          <a:p>
            <a:pPr lvl="1">
              <a:defRPr>
                <a:solidFill>
                  <a:srgbClr val="000000"/>
                </a:solidFill>
              </a:defRPr>
            </a:pPr>
          </a:p>
          <a:p>
            <a:pPr>
              <a:defRPr>
                <a:solidFill>
                  <a:srgbClr val="000000"/>
                </a:solidFill>
              </a:defRPr>
            </a:pPr>
            <a:r>
              <a:t>.cpp en .h files (C++)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Vaak ook voorbeelden!</a:t>
            </a:r>
          </a:p>
        </p:txBody>
      </p:sp>
      <p:pic>
        <p:nvPicPr>
          <p:cNvPr id="168" name="pasted-image.pdf" descr="pasted-image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62693" y="7717069"/>
            <a:ext cx="1555320" cy="190983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9" name="pasted-image.pdf" descr="pasted-image.pd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 rot="20682127">
            <a:off x="10736960" y="84794"/>
            <a:ext cx="1833028" cy="173825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Rechthoek"/>
          <p:cNvSpPr/>
          <p:nvPr/>
        </p:nvSpPr>
        <p:spPr>
          <a:xfrm>
            <a:off x="-6351" y="-993"/>
            <a:ext cx="13017501" cy="1909830"/>
          </a:xfrm>
          <a:prstGeom prst="rect">
            <a:avLst/>
          </a:prstGeom>
          <a:solidFill>
            <a:srgbClr val="376CA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spcBef>
                <a:spcPts val="0"/>
              </a:spcBef>
              <a:defRPr i="0" spc="0" sz="2400">
                <a:latin typeface="DIN Alternate"/>
                <a:ea typeface="DIN Alternate"/>
                <a:cs typeface="DIN Alternate"/>
                <a:sym typeface="DIN Alternate"/>
              </a:defRPr>
            </a:pPr>
          </a:p>
        </p:txBody>
      </p:sp>
      <p:pic>
        <p:nvPicPr>
          <p:cNvPr id="172" name="Lijn" descr="Lijn"/>
          <p:cNvPicPr>
            <a:picLocks noChangeAspect="0"/>
          </p:cNvPicPr>
          <p:nvPr>
            <p:ph type="body" idx="13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520700" y="1524000"/>
            <a:ext cx="11963400" cy="101600"/>
          </a:xfrm>
          <a:prstGeom prst="rect">
            <a:avLst/>
          </a:prstGeom>
          <a:ln w="9525" cap="flat">
            <a:noFill/>
            <a:prstDash val="solid"/>
          </a:ln>
        </p:spPr>
      </p:pic>
      <p:sp>
        <p:nvSpPr>
          <p:cNvPr id="174" name="LED’S LATEN BRANDEN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82880">
              <a:lnSpc>
                <a:spcPct val="120000"/>
              </a:lnSpc>
              <a:spcBef>
                <a:spcPts val="0"/>
              </a:spcBef>
              <a:defRPr cap="none" sz="5760">
                <a:solidFill>
                  <a:srgbClr val="FFFFFF"/>
                </a:solidFill>
                <a:latin typeface="Rhyolite"/>
                <a:ea typeface="Rhyolite"/>
                <a:cs typeface="Rhyolite"/>
                <a:sym typeface="Rhyolite"/>
              </a:defRPr>
            </a:lvl1pPr>
          </a:lstStyle>
          <a:p>
            <a:pPr/>
            <a:r>
              <a:t>LED’S LATEN BRANDEN</a:t>
            </a:r>
          </a:p>
        </p:txBody>
      </p:sp>
      <p:pic>
        <p:nvPicPr>
          <p:cNvPr id="175" name="pasted-image.pdf" descr="pasted-image.pdf"/>
          <p:cNvPicPr>
            <a:picLocks noChangeAspect="1"/>
          </p:cNvPicPr>
          <p:nvPr/>
        </p:nvPicPr>
        <p:blipFill>
          <a:blip r:embed="rId3">
            <a:extLst/>
          </a:blip>
          <a:srcRect l="1610" t="60642" r="1610" b="17406"/>
          <a:stretch>
            <a:fillRect/>
          </a:stretch>
        </p:blipFill>
        <p:spPr>
          <a:xfrm>
            <a:off x="-6548" y="8842639"/>
            <a:ext cx="13017963" cy="915724"/>
          </a:xfrm>
          <a:prstGeom prst="rect">
            <a:avLst/>
          </a:prstGeom>
          <a:ln w="12700">
            <a:miter lim="400000"/>
          </a:ln>
        </p:spPr>
      </p:pic>
      <p:sp>
        <p:nvSpPr>
          <p:cNvPr id="176" name="Defusable Alarm Clock met Arduino"/>
          <p:cNvSpPr/>
          <p:nvPr/>
        </p:nvSpPr>
        <p:spPr>
          <a:xfrm>
            <a:off x="6030689" y="8944834"/>
            <a:ext cx="673699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 defTabSz="457200">
              <a:lnSpc>
                <a:spcPct val="120000"/>
              </a:lnSpc>
              <a:spcBef>
                <a:spcPts val="0"/>
              </a:spcBef>
              <a:defRPr i="0" spc="0" sz="4800">
                <a:solidFill>
                  <a:srgbClr val="FFFFFF"/>
                </a:solidFill>
                <a:latin typeface="Rhyolite"/>
                <a:ea typeface="Rhyolite"/>
                <a:cs typeface="Rhyolite"/>
                <a:sym typeface="Rhyolite"/>
              </a:defRPr>
            </a:lvl1pPr>
          </a:lstStyle>
          <a:p>
            <a:pPr/>
            <a:r>
              <a:t>Defusable Alarm Clock met Arduino</a:t>
            </a:r>
          </a:p>
        </p:txBody>
      </p:sp>
      <p:sp>
        <p:nvSpPr>
          <p:cNvPr id="177" name="Zie H11: Gebruikte pinnen, Tabel 1."/>
          <p:cNvSpPr/>
          <p:nvPr/>
        </p:nvSpPr>
        <p:spPr>
          <a:xfrm>
            <a:off x="3849804" y="2132086"/>
            <a:ext cx="5305192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Zie H11: Gebruikte pinnen, Tabel 1.</a:t>
            </a:r>
          </a:p>
        </p:txBody>
      </p:sp>
      <p:sp>
        <p:nvSpPr>
          <p:cNvPr id="178" name="Twee acties:…"/>
          <p:cNvSpPr/>
          <p:nvPr>
            <p:ph type="body" idx="4294967295"/>
          </p:nvPr>
        </p:nvSpPr>
        <p:spPr>
          <a:xfrm>
            <a:off x="571500" y="2605550"/>
            <a:ext cx="11861800" cy="6424150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Twee acties:</a:t>
            </a:r>
          </a:p>
          <a:p>
            <a:pPr lvl="1">
              <a:defRPr>
                <a:solidFill>
                  <a:srgbClr val="000000"/>
                </a:solidFill>
              </a:defRPr>
            </a:pPr>
            <a:r>
              <a:t>a. pinMode(pin, OUTPUT)</a:t>
            </a:r>
          </a:p>
          <a:p>
            <a:pPr lvl="1">
              <a:defRPr>
                <a:solidFill>
                  <a:srgbClr val="000000"/>
                </a:solidFill>
              </a:defRPr>
            </a:pPr>
            <a:r>
              <a:t>b. digitalWrite(pin, HIGH/LOW)</a:t>
            </a:r>
          </a:p>
        </p:txBody>
      </p:sp>
      <p:pic>
        <p:nvPicPr>
          <p:cNvPr id="179" name="pasted-image.pdf" descr="pasted-image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 rot="20682127">
            <a:off x="10736960" y="84794"/>
            <a:ext cx="1833028" cy="1738256"/>
          </a:xfrm>
          <a:prstGeom prst="rect">
            <a:avLst/>
          </a:prstGeom>
          <a:ln w="12700">
            <a:miter lim="400000"/>
          </a:ln>
        </p:spPr>
      </p:pic>
      <p:pic>
        <p:nvPicPr>
          <p:cNvPr id="180" name="pasted-image.pdf" descr="pasted-image.pd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62693" y="7717069"/>
            <a:ext cx="1555320" cy="190983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Rechthoek"/>
          <p:cNvSpPr/>
          <p:nvPr/>
        </p:nvSpPr>
        <p:spPr>
          <a:xfrm>
            <a:off x="-6351" y="-993"/>
            <a:ext cx="13017501" cy="1909830"/>
          </a:xfrm>
          <a:prstGeom prst="rect">
            <a:avLst/>
          </a:prstGeom>
          <a:solidFill>
            <a:srgbClr val="376CA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spcBef>
                <a:spcPts val="0"/>
              </a:spcBef>
              <a:defRPr i="0" spc="0" sz="2400">
                <a:latin typeface="DIN Alternate"/>
                <a:ea typeface="DIN Alternate"/>
                <a:cs typeface="DIN Alternate"/>
                <a:sym typeface="DIN Alternate"/>
              </a:defRPr>
            </a:pPr>
          </a:p>
        </p:txBody>
      </p:sp>
      <p:pic>
        <p:nvPicPr>
          <p:cNvPr id="183" name="Lijn" descr="Lijn"/>
          <p:cNvPicPr>
            <a:picLocks noChangeAspect="0"/>
          </p:cNvPicPr>
          <p:nvPr>
            <p:ph type="body" idx="13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520700" y="1524000"/>
            <a:ext cx="11963400" cy="101600"/>
          </a:xfrm>
          <a:prstGeom prst="rect">
            <a:avLst/>
          </a:prstGeom>
          <a:ln w="9525" cap="flat">
            <a:noFill/>
            <a:prstDash val="solid"/>
          </a:ln>
        </p:spPr>
      </p:pic>
      <p:sp>
        <p:nvSpPr>
          <p:cNvPr id="185" name="Knoppen, draden en tilt-sensor lezen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82880">
              <a:lnSpc>
                <a:spcPct val="120000"/>
              </a:lnSpc>
              <a:spcBef>
                <a:spcPts val="0"/>
              </a:spcBef>
              <a:defRPr cap="none" sz="5760">
                <a:solidFill>
                  <a:srgbClr val="FFFFFF"/>
                </a:solidFill>
                <a:latin typeface="Rhyolite"/>
                <a:ea typeface="Rhyolite"/>
                <a:cs typeface="Rhyolite"/>
                <a:sym typeface="Rhyolite"/>
              </a:defRPr>
            </a:lvl1pPr>
          </a:lstStyle>
          <a:p>
            <a:pPr/>
            <a:r>
              <a:t>Knoppen, draden en tilt-sensor lezen</a:t>
            </a:r>
          </a:p>
        </p:txBody>
      </p:sp>
      <p:pic>
        <p:nvPicPr>
          <p:cNvPr id="186" name="pasted-image.pdf" descr="pasted-image.pdf"/>
          <p:cNvPicPr>
            <a:picLocks noChangeAspect="1"/>
          </p:cNvPicPr>
          <p:nvPr/>
        </p:nvPicPr>
        <p:blipFill>
          <a:blip r:embed="rId3">
            <a:extLst/>
          </a:blip>
          <a:srcRect l="1610" t="60642" r="1610" b="17406"/>
          <a:stretch>
            <a:fillRect/>
          </a:stretch>
        </p:blipFill>
        <p:spPr>
          <a:xfrm>
            <a:off x="-6548" y="8842639"/>
            <a:ext cx="13017963" cy="915724"/>
          </a:xfrm>
          <a:prstGeom prst="rect">
            <a:avLst/>
          </a:prstGeom>
          <a:ln w="12700">
            <a:miter lim="400000"/>
          </a:ln>
        </p:spPr>
      </p:pic>
      <p:sp>
        <p:nvSpPr>
          <p:cNvPr id="187" name="Defusable Alarm Clock met Arduino"/>
          <p:cNvSpPr/>
          <p:nvPr/>
        </p:nvSpPr>
        <p:spPr>
          <a:xfrm>
            <a:off x="6030689" y="8944834"/>
            <a:ext cx="673699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 defTabSz="457200">
              <a:lnSpc>
                <a:spcPct val="120000"/>
              </a:lnSpc>
              <a:spcBef>
                <a:spcPts val="0"/>
              </a:spcBef>
              <a:defRPr i="0" spc="0" sz="4800">
                <a:solidFill>
                  <a:srgbClr val="FFFFFF"/>
                </a:solidFill>
                <a:latin typeface="Rhyolite"/>
                <a:ea typeface="Rhyolite"/>
                <a:cs typeface="Rhyolite"/>
                <a:sym typeface="Rhyolite"/>
              </a:defRPr>
            </a:lvl1pPr>
          </a:lstStyle>
          <a:p>
            <a:pPr/>
            <a:r>
              <a:t>Defusable Alarm Clock met Arduino</a:t>
            </a:r>
          </a:p>
        </p:txBody>
      </p:sp>
      <p:pic>
        <p:nvPicPr>
          <p:cNvPr id="188" name="pasted-image.pdf" descr="pasted-image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928499" y="3014845"/>
            <a:ext cx="7147802" cy="3723910"/>
          </a:xfrm>
          <a:prstGeom prst="rect">
            <a:avLst/>
          </a:prstGeom>
          <a:ln w="12700">
            <a:miter lim="400000"/>
          </a:ln>
        </p:spPr>
      </p:pic>
      <p:sp>
        <p:nvSpPr>
          <p:cNvPr id="189" name="Optie 1. A aan GND en B aan 5V.…"/>
          <p:cNvSpPr/>
          <p:nvPr/>
        </p:nvSpPr>
        <p:spPr>
          <a:xfrm>
            <a:off x="3980848" y="7219494"/>
            <a:ext cx="5043104" cy="1244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Optie 1. A aan GND en B aan 5V.</a:t>
            </a:r>
          </a:p>
          <a:p>
            <a:pPr/>
            <a:r>
              <a:t>Optie 2. A aan 5V en B aan GND.</a:t>
            </a:r>
          </a:p>
        </p:txBody>
      </p:sp>
      <p:sp>
        <p:nvSpPr>
          <p:cNvPr id="190" name="Floaten voorkomen met pull-up of pull-down."/>
          <p:cNvSpPr/>
          <p:nvPr/>
        </p:nvSpPr>
        <p:spPr>
          <a:xfrm>
            <a:off x="3231945" y="2169740"/>
            <a:ext cx="6540910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Floaten voorkomen met pull-up of pull-down.</a:t>
            </a:r>
          </a:p>
        </p:txBody>
      </p:sp>
      <p:pic>
        <p:nvPicPr>
          <p:cNvPr id="191" name="pasted-image.pdf" descr="pasted-image.pd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 rot="20682127">
            <a:off x="10736960" y="84794"/>
            <a:ext cx="1833028" cy="1738256"/>
          </a:xfrm>
          <a:prstGeom prst="rect">
            <a:avLst/>
          </a:prstGeom>
          <a:ln w="12700">
            <a:miter lim="400000"/>
          </a:ln>
        </p:spPr>
      </p:pic>
      <p:pic>
        <p:nvPicPr>
          <p:cNvPr id="192" name="pasted-image.pdf" descr="pasted-image.pdf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262693" y="7717069"/>
            <a:ext cx="1555320" cy="190983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Rechthoek"/>
          <p:cNvSpPr/>
          <p:nvPr/>
        </p:nvSpPr>
        <p:spPr>
          <a:xfrm>
            <a:off x="-6351" y="-993"/>
            <a:ext cx="13017501" cy="1909830"/>
          </a:xfrm>
          <a:prstGeom prst="rect">
            <a:avLst/>
          </a:prstGeom>
          <a:solidFill>
            <a:srgbClr val="376CA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spcBef>
                <a:spcPts val="0"/>
              </a:spcBef>
              <a:defRPr i="0" spc="0" sz="2400">
                <a:latin typeface="DIN Alternate"/>
                <a:ea typeface="DIN Alternate"/>
                <a:cs typeface="DIN Alternate"/>
                <a:sym typeface="DIN Alternate"/>
              </a:defRPr>
            </a:pPr>
          </a:p>
        </p:txBody>
      </p:sp>
      <p:pic>
        <p:nvPicPr>
          <p:cNvPr id="195" name="Lijn" descr="Lijn"/>
          <p:cNvPicPr>
            <a:picLocks noChangeAspect="0"/>
          </p:cNvPicPr>
          <p:nvPr>
            <p:ph type="body" idx="13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520700" y="1524000"/>
            <a:ext cx="11963400" cy="101600"/>
          </a:xfrm>
          <a:prstGeom prst="rect">
            <a:avLst/>
          </a:prstGeom>
          <a:ln w="9525" cap="flat">
            <a:noFill/>
            <a:prstDash val="solid"/>
          </a:ln>
        </p:spPr>
      </p:pic>
      <p:sp>
        <p:nvSpPr>
          <p:cNvPr id="197" name="Knoppen, draden en tilt-sensor lezen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82880">
              <a:lnSpc>
                <a:spcPct val="120000"/>
              </a:lnSpc>
              <a:spcBef>
                <a:spcPts val="0"/>
              </a:spcBef>
              <a:defRPr cap="none" sz="5760">
                <a:solidFill>
                  <a:srgbClr val="FFFFFF"/>
                </a:solidFill>
                <a:latin typeface="Rhyolite"/>
                <a:ea typeface="Rhyolite"/>
                <a:cs typeface="Rhyolite"/>
                <a:sym typeface="Rhyolite"/>
              </a:defRPr>
            </a:lvl1pPr>
          </a:lstStyle>
          <a:p>
            <a:pPr/>
            <a:r>
              <a:t>Knoppen, draden en tilt-sensor lezen</a:t>
            </a:r>
          </a:p>
        </p:txBody>
      </p:sp>
      <p:pic>
        <p:nvPicPr>
          <p:cNvPr id="198" name="pasted-image.pdf" descr="pasted-image.pdf"/>
          <p:cNvPicPr>
            <a:picLocks noChangeAspect="1"/>
          </p:cNvPicPr>
          <p:nvPr/>
        </p:nvPicPr>
        <p:blipFill>
          <a:blip r:embed="rId3">
            <a:extLst/>
          </a:blip>
          <a:srcRect l="1610" t="60642" r="1610" b="17406"/>
          <a:stretch>
            <a:fillRect/>
          </a:stretch>
        </p:blipFill>
        <p:spPr>
          <a:xfrm>
            <a:off x="-6548" y="8842639"/>
            <a:ext cx="13017963" cy="915724"/>
          </a:xfrm>
          <a:prstGeom prst="rect">
            <a:avLst/>
          </a:prstGeom>
          <a:ln w="12700">
            <a:miter lim="400000"/>
          </a:ln>
        </p:spPr>
      </p:pic>
      <p:sp>
        <p:nvSpPr>
          <p:cNvPr id="199" name="Defusable Alarm Clock met Arduino"/>
          <p:cNvSpPr/>
          <p:nvPr/>
        </p:nvSpPr>
        <p:spPr>
          <a:xfrm>
            <a:off x="6030689" y="8944834"/>
            <a:ext cx="673699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 defTabSz="457200">
              <a:lnSpc>
                <a:spcPct val="120000"/>
              </a:lnSpc>
              <a:spcBef>
                <a:spcPts val="0"/>
              </a:spcBef>
              <a:defRPr i="0" spc="0" sz="4800">
                <a:solidFill>
                  <a:srgbClr val="FFFFFF"/>
                </a:solidFill>
                <a:latin typeface="Rhyolite"/>
                <a:ea typeface="Rhyolite"/>
                <a:cs typeface="Rhyolite"/>
                <a:sym typeface="Rhyolite"/>
              </a:defRPr>
            </a:lvl1pPr>
          </a:lstStyle>
          <a:p>
            <a:pPr/>
            <a:r>
              <a:t>Defusable Alarm Clock met Arduino</a:t>
            </a:r>
          </a:p>
        </p:txBody>
      </p:sp>
      <p:sp>
        <p:nvSpPr>
          <p:cNvPr id="200" name="Twee acties:…"/>
          <p:cNvSpPr/>
          <p:nvPr>
            <p:ph type="body" idx="4294967295"/>
          </p:nvPr>
        </p:nvSpPr>
        <p:spPr>
          <a:xfrm>
            <a:off x="571500" y="2605550"/>
            <a:ext cx="11861800" cy="6424150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Twee acties:</a:t>
            </a:r>
          </a:p>
          <a:p>
            <a:pPr lvl="1">
              <a:defRPr>
                <a:solidFill>
                  <a:srgbClr val="000000"/>
                </a:solidFill>
              </a:defRPr>
            </a:pPr>
            <a:r>
              <a:t>a. pinMode(pin, INPUT)</a:t>
            </a:r>
          </a:p>
          <a:p>
            <a:pPr lvl="1">
              <a:defRPr>
                <a:solidFill>
                  <a:srgbClr val="000000"/>
                </a:solidFill>
              </a:defRPr>
            </a:pPr>
            <a:r>
              <a:t>b. digitalRead(pin)</a:t>
            </a:r>
          </a:p>
        </p:txBody>
      </p:sp>
      <p:sp>
        <p:nvSpPr>
          <p:cNvPr id="201" name="Zie H11: Gebruikte pinnen, Tabel 1."/>
          <p:cNvSpPr/>
          <p:nvPr/>
        </p:nvSpPr>
        <p:spPr>
          <a:xfrm>
            <a:off x="3849804" y="2132086"/>
            <a:ext cx="5305192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Zie H11: Gebruikte pinnen, Tabel 1.</a:t>
            </a:r>
          </a:p>
        </p:txBody>
      </p:sp>
      <p:pic>
        <p:nvPicPr>
          <p:cNvPr id="202" name="pasted-image.pdf" descr="pasted-image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 rot="20682127">
            <a:off x="10736960" y="84794"/>
            <a:ext cx="1833028" cy="1738256"/>
          </a:xfrm>
          <a:prstGeom prst="rect">
            <a:avLst/>
          </a:prstGeom>
          <a:ln w="12700">
            <a:miter lim="400000"/>
          </a:ln>
        </p:spPr>
      </p:pic>
      <p:pic>
        <p:nvPicPr>
          <p:cNvPr id="203" name="pasted-image.pdf" descr="pasted-image.pd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62693" y="7717069"/>
            <a:ext cx="1555320" cy="190983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Rechthoek"/>
          <p:cNvSpPr/>
          <p:nvPr/>
        </p:nvSpPr>
        <p:spPr>
          <a:xfrm>
            <a:off x="-6351" y="-993"/>
            <a:ext cx="13017501" cy="1909830"/>
          </a:xfrm>
          <a:prstGeom prst="rect">
            <a:avLst/>
          </a:prstGeom>
          <a:solidFill>
            <a:srgbClr val="376CA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spcBef>
                <a:spcPts val="0"/>
              </a:spcBef>
              <a:defRPr i="0" spc="0" sz="2400">
                <a:latin typeface="DIN Alternate"/>
                <a:ea typeface="DIN Alternate"/>
                <a:cs typeface="DIN Alternate"/>
                <a:sym typeface="DIN Alternate"/>
              </a:defRPr>
            </a:pPr>
          </a:p>
        </p:txBody>
      </p:sp>
      <p:pic>
        <p:nvPicPr>
          <p:cNvPr id="206" name="Lijn" descr="Lijn"/>
          <p:cNvPicPr>
            <a:picLocks noChangeAspect="0"/>
          </p:cNvPicPr>
          <p:nvPr>
            <p:ph type="body" idx="13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520700" y="1524000"/>
            <a:ext cx="11963400" cy="101600"/>
          </a:xfrm>
          <a:prstGeom prst="rect">
            <a:avLst/>
          </a:prstGeom>
          <a:ln w="9525" cap="flat">
            <a:noFill/>
            <a:prstDash val="solid"/>
          </a:ln>
        </p:spPr>
      </p:pic>
      <p:sp>
        <p:nvSpPr>
          <p:cNvPr id="208" name="TIMER MET MILLIS()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82880">
              <a:lnSpc>
                <a:spcPct val="120000"/>
              </a:lnSpc>
              <a:spcBef>
                <a:spcPts val="0"/>
              </a:spcBef>
              <a:defRPr cap="none" sz="5760">
                <a:solidFill>
                  <a:srgbClr val="FFFFFF"/>
                </a:solidFill>
                <a:latin typeface="Rhyolite"/>
                <a:ea typeface="Rhyolite"/>
                <a:cs typeface="Rhyolite"/>
                <a:sym typeface="Rhyolite"/>
              </a:defRPr>
            </a:lvl1pPr>
          </a:lstStyle>
          <a:p>
            <a:pPr/>
            <a:r>
              <a:t>TIMER MET MILLIS()</a:t>
            </a:r>
          </a:p>
        </p:txBody>
      </p:sp>
      <p:pic>
        <p:nvPicPr>
          <p:cNvPr id="209" name="pasted-image.pdf" descr="pasted-image.pdf"/>
          <p:cNvPicPr>
            <a:picLocks noChangeAspect="1"/>
          </p:cNvPicPr>
          <p:nvPr/>
        </p:nvPicPr>
        <p:blipFill>
          <a:blip r:embed="rId3">
            <a:extLst/>
          </a:blip>
          <a:srcRect l="1610" t="60642" r="1610" b="17406"/>
          <a:stretch>
            <a:fillRect/>
          </a:stretch>
        </p:blipFill>
        <p:spPr>
          <a:xfrm>
            <a:off x="-6548" y="8842639"/>
            <a:ext cx="13017963" cy="915724"/>
          </a:xfrm>
          <a:prstGeom prst="rect">
            <a:avLst/>
          </a:prstGeom>
          <a:ln w="12700">
            <a:miter lim="400000"/>
          </a:ln>
        </p:spPr>
      </p:pic>
      <p:sp>
        <p:nvSpPr>
          <p:cNvPr id="210" name="Defusable Alarm Clock met Arduino"/>
          <p:cNvSpPr/>
          <p:nvPr/>
        </p:nvSpPr>
        <p:spPr>
          <a:xfrm>
            <a:off x="6030689" y="8944834"/>
            <a:ext cx="673699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 defTabSz="457200">
              <a:lnSpc>
                <a:spcPct val="120000"/>
              </a:lnSpc>
              <a:spcBef>
                <a:spcPts val="0"/>
              </a:spcBef>
              <a:defRPr i="0" spc="0" sz="4800">
                <a:solidFill>
                  <a:srgbClr val="FFFFFF"/>
                </a:solidFill>
                <a:latin typeface="Rhyolite"/>
                <a:ea typeface="Rhyolite"/>
                <a:cs typeface="Rhyolite"/>
                <a:sym typeface="Rhyolite"/>
              </a:defRPr>
            </a:lvl1pPr>
          </a:lstStyle>
          <a:p>
            <a:pPr/>
            <a:r>
              <a:t>Defusable Alarm Clock met Arduino</a:t>
            </a:r>
          </a:p>
        </p:txBody>
      </p:sp>
      <p:sp>
        <p:nvSpPr>
          <p:cNvPr id="211" name="Voorkom “blokkerende” acties…"/>
          <p:cNvSpPr/>
          <p:nvPr>
            <p:ph type="body" idx="4294967295"/>
          </p:nvPr>
        </p:nvSpPr>
        <p:spPr>
          <a:xfrm>
            <a:off x="571500" y="2605550"/>
            <a:ext cx="11861800" cy="6424150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Voorkom “blokkerende” acties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unsigned long mijnTimer = 0;</a:t>
            </a:r>
            <a:br/>
            <a:r>
              <a:t>const int mijnTimerTijd = 5000;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if (millis() &gt; mijnTimer + mijnTimerTijd) {</a:t>
            </a:r>
            <a:br/>
            <a:r>
              <a:t>   mijnTimer = millis();</a:t>
            </a:r>
            <a:br/>
            <a:r>
              <a:t>   // doe iets (bijv. LED laten knipperen).</a:t>
            </a:r>
            <a:br/>
            <a:r>
              <a:t>}</a:t>
            </a:r>
          </a:p>
        </p:txBody>
      </p:sp>
      <p:pic>
        <p:nvPicPr>
          <p:cNvPr id="212" name="pasted-image.pdf" descr="pasted-image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62693" y="7717069"/>
            <a:ext cx="1555320" cy="1909830"/>
          </a:xfrm>
          <a:prstGeom prst="rect">
            <a:avLst/>
          </a:prstGeom>
          <a:ln w="12700">
            <a:miter lim="400000"/>
          </a:ln>
        </p:spPr>
      </p:pic>
      <p:pic>
        <p:nvPicPr>
          <p:cNvPr id="213" name="pasted-image.pdf" descr="pasted-image.pd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 rot="20682127">
            <a:off x="10736960" y="84794"/>
            <a:ext cx="1833028" cy="173825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Rechthoek"/>
          <p:cNvSpPr/>
          <p:nvPr/>
        </p:nvSpPr>
        <p:spPr>
          <a:xfrm>
            <a:off x="-6351" y="-993"/>
            <a:ext cx="13017501" cy="1909830"/>
          </a:xfrm>
          <a:prstGeom prst="rect">
            <a:avLst/>
          </a:prstGeom>
          <a:solidFill>
            <a:srgbClr val="376CA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spcBef>
                <a:spcPts val="0"/>
              </a:spcBef>
              <a:defRPr i="0" spc="0" sz="2400">
                <a:latin typeface="DIN Alternate"/>
                <a:ea typeface="DIN Alternate"/>
                <a:cs typeface="DIN Alternate"/>
                <a:sym typeface="DIN Alternate"/>
              </a:defRPr>
            </a:pPr>
          </a:p>
        </p:txBody>
      </p:sp>
      <p:pic>
        <p:nvPicPr>
          <p:cNvPr id="216" name="Lijn" descr="Lijn"/>
          <p:cNvPicPr>
            <a:picLocks noChangeAspect="0"/>
          </p:cNvPicPr>
          <p:nvPr>
            <p:ph type="body" idx="13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520700" y="1524000"/>
            <a:ext cx="11963400" cy="101600"/>
          </a:xfrm>
          <a:prstGeom prst="rect">
            <a:avLst/>
          </a:prstGeom>
          <a:ln w="9525" cap="flat">
            <a:noFill/>
            <a:prstDash val="solid"/>
          </a:ln>
        </p:spPr>
      </p:pic>
      <p:sp>
        <p:nvSpPr>
          <p:cNvPr id="218" name="Serial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82880">
              <a:lnSpc>
                <a:spcPct val="120000"/>
              </a:lnSpc>
              <a:spcBef>
                <a:spcPts val="0"/>
              </a:spcBef>
              <a:defRPr cap="none" sz="5760">
                <a:solidFill>
                  <a:srgbClr val="FFFFFF"/>
                </a:solidFill>
                <a:latin typeface="Rhyolite"/>
                <a:ea typeface="Rhyolite"/>
                <a:cs typeface="Rhyolite"/>
                <a:sym typeface="Rhyolite"/>
              </a:defRPr>
            </a:lvl1pPr>
          </a:lstStyle>
          <a:p>
            <a:pPr/>
            <a:r>
              <a:t>Serial</a:t>
            </a:r>
          </a:p>
        </p:txBody>
      </p:sp>
      <p:pic>
        <p:nvPicPr>
          <p:cNvPr id="219" name="pasted-image.pdf" descr="pasted-image.pdf"/>
          <p:cNvPicPr>
            <a:picLocks noChangeAspect="1"/>
          </p:cNvPicPr>
          <p:nvPr/>
        </p:nvPicPr>
        <p:blipFill>
          <a:blip r:embed="rId3">
            <a:extLst/>
          </a:blip>
          <a:srcRect l="1610" t="60642" r="1610" b="17406"/>
          <a:stretch>
            <a:fillRect/>
          </a:stretch>
        </p:blipFill>
        <p:spPr>
          <a:xfrm>
            <a:off x="-6548" y="8842639"/>
            <a:ext cx="13017963" cy="915724"/>
          </a:xfrm>
          <a:prstGeom prst="rect">
            <a:avLst/>
          </a:prstGeom>
          <a:ln w="12700">
            <a:miter lim="400000"/>
          </a:ln>
        </p:spPr>
      </p:pic>
      <p:sp>
        <p:nvSpPr>
          <p:cNvPr id="220" name="Defusable Alarm Clock met Arduino"/>
          <p:cNvSpPr/>
          <p:nvPr/>
        </p:nvSpPr>
        <p:spPr>
          <a:xfrm>
            <a:off x="6030689" y="8944834"/>
            <a:ext cx="673699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 defTabSz="457200">
              <a:lnSpc>
                <a:spcPct val="120000"/>
              </a:lnSpc>
              <a:spcBef>
                <a:spcPts val="0"/>
              </a:spcBef>
              <a:defRPr i="0" spc="0" sz="4800">
                <a:solidFill>
                  <a:srgbClr val="FFFFFF"/>
                </a:solidFill>
                <a:latin typeface="Rhyolite"/>
                <a:ea typeface="Rhyolite"/>
                <a:cs typeface="Rhyolite"/>
                <a:sym typeface="Rhyolite"/>
              </a:defRPr>
            </a:lvl1pPr>
          </a:lstStyle>
          <a:p>
            <a:pPr/>
            <a:r>
              <a:t>Defusable Alarm Clock met Arduino</a:t>
            </a:r>
          </a:p>
        </p:txBody>
      </p:sp>
      <p:pic>
        <p:nvPicPr>
          <p:cNvPr id="221" name="pasted-image.pdf" descr="pasted-image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62693" y="7717069"/>
            <a:ext cx="1555320" cy="1909830"/>
          </a:xfrm>
          <a:prstGeom prst="rect">
            <a:avLst/>
          </a:prstGeom>
          <a:ln w="12700">
            <a:miter lim="400000"/>
          </a:ln>
        </p:spPr>
      </p:pic>
      <p:pic>
        <p:nvPicPr>
          <p:cNvPr id="222" name="pasted-image.pdf" descr="pasted-image.pd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 rot="20682127">
            <a:off x="10736960" y="84794"/>
            <a:ext cx="1833028" cy="1738256"/>
          </a:xfrm>
          <a:prstGeom prst="rect">
            <a:avLst/>
          </a:prstGeom>
          <a:ln w="12700">
            <a:miter lim="400000"/>
          </a:ln>
        </p:spPr>
      </p:pic>
      <p:sp>
        <p:nvSpPr>
          <p:cNvPr id="223" name="int knopA = 2; // digitale pin 2, knop A…"/>
          <p:cNvSpPr/>
          <p:nvPr/>
        </p:nvSpPr>
        <p:spPr>
          <a:xfrm>
            <a:off x="2031611" y="2884619"/>
            <a:ext cx="10475520" cy="469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i="0" spc="18" sz="1800">
                <a:solidFill>
                  <a:srgbClr val="000000"/>
                </a:solidFill>
              </a:defRPr>
            </a:pPr>
            <a:r>
              <a:t>int knopA = 2; // digitale pin 2, knop A</a:t>
            </a:r>
            <a:br/>
          </a:p>
          <a:p>
            <a:pPr>
              <a:defRPr i="0" spc="18" sz="1800">
                <a:solidFill>
                  <a:srgbClr val="000000"/>
                </a:solidFill>
              </a:defRPr>
            </a:pPr>
            <a:r>
              <a:t>void setup() {</a:t>
            </a:r>
          </a:p>
          <a:p>
            <a:pPr>
              <a:defRPr i="0" spc="18" sz="1800">
                <a:solidFill>
                  <a:srgbClr val="000000"/>
                </a:solidFill>
              </a:defRPr>
            </a:pPr>
            <a:r>
              <a:t>  Serial.begin(9600); // initialize serial communications at 9600 bps:</a:t>
            </a:r>
          </a:p>
          <a:p>
            <a:pPr>
              <a:defRPr i="0" spc="18" sz="1800">
                <a:solidFill>
                  <a:srgbClr val="000000"/>
                </a:solidFill>
              </a:defRPr>
            </a:pPr>
            <a:r>
              <a:t>}</a:t>
            </a:r>
          </a:p>
          <a:p>
            <a:pPr>
              <a:defRPr i="0" spc="18" sz="1800">
                <a:solidFill>
                  <a:srgbClr val="000000"/>
                </a:solidFill>
              </a:defRPr>
            </a:pPr>
            <a:r>
              <a:t>void loop() {</a:t>
            </a:r>
          </a:p>
          <a:p>
            <a:pPr>
              <a:defRPr i="0" spc="18" sz="1800">
                <a:solidFill>
                  <a:srgbClr val="000000"/>
                </a:solidFill>
              </a:defRPr>
            </a:pPr>
            <a:r>
              <a:t>  int knopStatus = digitalRead(knopA);</a:t>
            </a:r>
          </a:p>
          <a:p>
            <a:pPr>
              <a:defRPr i="0" spc="18" sz="1800">
                <a:solidFill>
                  <a:srgbClr val="000000"/>
                </a:solidFill>
              </a:defRPr>
            </a:pPr>
            <a:r>
              <a:t>  Serial.print("Knop 1 status: ");</a:t>
            </a:r>
          </a:p>
          <a:p>
            <a:pPr>
              <a:defRPr i="0" spc="18" sz="1800">
                <a:solidFill>
                  <a:srgbClr val="000000"/>
                </a:solidFill>
              </a:defRPr>
            </a:pPr>
            <a:r>
              <a:t>  Serial.println(knopStatus);</a:t>
            </a:r>
          </a:p>
          <a:p>
            <a:pPr>
              <a:defRPr i="0" spc="18" sz="1800">
                <a:solidFill>
                  <a:srgbClr val="000000"/>
                </a:solidFill>
              </a:defRPr>
            </a:pPr>
            <a:r>
              <a:t>}</a:t>
            </a:r>
          </a:p>
        </p:txBody>
      </p:sp>
      <p:pic>
        <p:nvPicPr>
          <p:cNvPr id="224" name="pasted-image.png" descr="pasted-image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9850966" y="2516716"/>
            <a:ext cx="2235201" cy="1231901"/>
          </a:xfrm>
          <a:prstGeom prst="rect">
            <a:avLst/>
          </a:prstGeom>
          <a:ln w="12700">
            <a:miter lim="400000"/>
          </a:ln>
        </p:spPr>
      </p:pic>
      <p:sp>
        <p:nvSpPr>
          <p:cNvPr id="225" name="Lijn"/>
          <p:cNvSpPr/>
          <p:nvPr/>
        </p:nvSpPr>
        <p:spPr>
          <a:xfrm flipV="1">
            <a:off x="8256229" y="3039533"/>
            <a:ext cx="3405939" cy="3405939"/>
          </a:xfrm>
          <a:prstGeom prst="line">
            <a:avLst/>
          </a:prstGeom>
          <a:ln w="101600">
            <a:solidFill>
              <a:srgbClr val="747676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spcBef>
                <a:spcPts val="0"/>
              </a:spcBef>
              <a:defRPr i="0" spc="0" sz="2400">
                <a:latin typeface="DIN Alternate"/>
                <a:ea typeface="DIN Alternate"/>
                <a:cs typeface="DIN Alternate"/>
                <a:sym typeface="DIN Alternate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New_Template9">
  <a:themeElements>
    <a:clrScheme name="New_Template9">
      <a:dk1>
        <a:srgbClr val="5C5C5C"/>
      </a:dk1>
      <a:lt1>
        <a:srgbClr val="FFFFFF"/>
      </a:lt1>
      <a:dk2>
        <a:srgbClr val="5C5C5C"/>
      </a:dk2>
      <a:lt2>
        <a:srgbClr val="CBCBCB"/>
      </a:lt2>
      <a:accent1>
        <a:srgbClr val="80989C"/>
      </a:accent1>
      <a:accent2>
        <a:srgbClr val="A8AB65"/>
      </a:accent2>
      <a:accent3>
        <a:srgbClr val="CBAC69"/>
      </a:accent3>
      <a:accent4>
        <a:srgbClr val="CF7330"/>
      </a:accent4>
      <a:accent5>
        <a:srgbClr val="B44C34"/>
      </a:accent5>
      <a:accent6>
        <a:srgbClr val="8C869B"/>
      </a:accent6>
      <a:hlink>
        <a:srgbClr val="0000FF"/>
      </a:hlink>
      <a:folHlink>
        <a:srgbClr val="FF00FF"/>
      </a:folHlink>
    </a:clrScheme>
    <a:fontScheme name="New_Template9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9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hueOff val="-522454"/>
            <a:satOff val="1153"/>
            <a:lumOff val="13444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DIN Alternate"/>
            <a:ea typeface="DIN Alternate"/>
            <a:cs typeface="DIN Alternate"/>
            <a:sym typeface="DIN Alternat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747676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1400"/>
          </a:spcBef>
          <a:spcAft>
            <a:spcPts val="0"/>
          </a:spcAft>
          <a:buClrTx/>
          <a:buSzTx/>
          <a:buFontTx/>
          <a:buNone/>
          <a:tabLst/>
          <a:defRPr b="0" baseline="0" cap="none" i="1" spc="28" strike="noStrike" sz="2800" u="none" kumimoji="0" normalizeH="0">
            <a:ln>
              <a:noFill/>
            </a:ln>
            <a:solidFill>
              <a:srgbClr val="5C5C5C"/>
            </a:solidFill>
            <a:effectLst/>
            <a:uFillTx/>
            <a:latin typeface="Iowan Old Style"/>
            <a:ea typeface="Iowan Old Style"/>
            <a:cs typeface="Iowan Old Style"/>
            <a:sym typeface="Iowan Old Styl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9">
  <a:themeElements>
    <a:clrScheme name="New_Template9">
      <a:dk1>
        <a:srgbClr val="000000"/>
      </a:dk1>
      <a:lt1>
        <a:srgbClr val="FFFFFF"/>
      </a:lt1>
      <a:dk2>
        <a:srgbClr val="5C5C5C"/>
      </a:dk2>
      <a:lt2>
        <a:srgbClr val="CBCBCB"/>
      </a:lt2>
      <a:accent1>
        <a:srgbClr val="80989C"/>
      </a:accent1>
      <a:accent2>
        <a:srgbClr val="A8AB65"/>
      </a:accent2>
      <a:accent3>
        <a:srgbClr val="CBAC69"/>
      </a:accent3>
      <a:accent4>
        <a:srgbClr val="CF7330"/>
      </a:accent4>
      <a:accent5>
        <a:srgbClr val="B44C34"/>
      </a:accent5>
      <a:accent6>
        <a:srgbClr val="8C869B"/>
      </a:accent6>
      <a:hlink>
        <a:srgbClr val="0000FF"/>
      </a:hlink>
      <a:folHlink>
        <a:srgbClr val="FF00FF"/>
      </a:folHlink>
    </a:clrScheme>
    <a:fontScheme name="New_Template9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9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hueOff val="-522454"/>
            <a:satOff val="1153"/>
            <a:lumOff val="13444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DIN Alternate"/>
            <a:ea typeface="DIN Alternate"/>
            <a:cs typeface="DIN Alternate"/>
            <a:sym typeface="DIN Alternat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747676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1400"/>
          </a:spcBef>
          <a:spcAft>
            <a:spcPts val="0"/>
          </a:spcAft>
          <a:buClrTx/>
          <a:buSzTx/>
          <a:buFontTx/>
          <a:buNone/>
          <a:tabLst/>
          <a:defRPr b="0" baseline="0" cap="none" i="1" spc="28" strike="noStrike" sz="2800" u="none" kumimoji="0" normalizeH="0">
            <a:ln>
              <a:noFill/>
            </a:ln>
            <a:solidFill>
              <a:srgbClr val="5C5C5C"/>
            </a:solidFill>
            <a:effectLst/>
            <a:uFillTx/>
            <a:latin typeface="Iowan Old Style"/>
            <a:ea typeface="Iowan Old Style"/>
            <a:cs typeface="Iowan Old Style"/>
            <a:sym typeface="Iowan Old Styl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