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CB715-E174-4809-A71C-8873B5311A8A}" v="3" dt="2022-11-16T14:29:3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na HS" userId="995a9805494de8f4" providerId="LiveId" clId="{BFDCB715-E174-4809-A71C-8873B5311A8A}"/>
    <pc:docChg chg="custSel modSld">
      <pc:chgData name="Ajna HS" userId="995a9805494de8f4" providerId="LiveId" clId="{BFDCB715-E174-4809-A71C-8873B5311A8A}" dt="2022-11-16T14:31:34.586" v="45" actId="255"/>
      <pc:docMkLst>
        <pc:docMk/>
      </pc:docMkLst>
      <pc:sldChg chg="addSp delSp modSp mod delDesignElem">
        <pc:chgData name="Ajna HS" userId="995a9805494de8f4" providerId="LiveId" clId="{BFDCB715-E174-4809-A71C-8873B5311A8A}" dt="2022-11-16T14:30:04.663" v="17" actId="20577"/>
        <pc:sldMkLst>
          <pc:docMk/>
          <pc:sldMk cId="4043737824" sldId="257"/>
        </pc:sldMkLst>
        <pc:spChg chg="mod">
          <ac:chgData name="Ajna HS" userId="995a9805494de8f4" providerId="LiveId" clId="{BFDCB715-E174-4809-A71C-8873B5311A8A}" dt="2022-11-16T14:30:04.663" v="17" actId="20577"/>
          <ac:spMkLst>
            <pc:docMk/>
            <pc:sldMk cId="4043737824" sldId="257"/>
            <ac:spMk id="2" creationId="{78FD68DA-43BA-4508-8DE2-BA9BB7B2FA5B}"/>
          </ac:spMkLst>
        </pc:spChg>
        <pc:spChg chg="del">
          <ac:chgData name="Ajna HS" userId="995a9805494de8f4" providerId="LiveId" clId="{BFDCB715-E174-4809-A71C-8873B5311A8A}" dt="2022-11-16T14:29:17.518" v="5" actId="478"/>
          <ac:spMkLst>
            <pc:docMk/>
            <pc:sldMk cId="4043737824" sldId="257"/>
            <ac:spMk id="3" creationId="{A8E9CFF2-3777-4FF4-A759-8491175B0B7C}"/>
          </ac:spMkLst>
        </pc:spChg>
        <pc:spChg chg="add mod">
          <ac:chgData name="Ajna HS" userId="995a9805494de8f4" providerId="LiveId" clId="{BFDCB715-E174-4809-A71C-8873B5311A8A}" dt="2022-11-16T14:29:17.518" v="5" actId="478"/>
          <ac:spMkLst>
            <pc:docMk/>
            <pc:sldMk cId="4043737824" sldId="257"/>
            <ac:spMk id="6" creationId="{FA3F49A5-C642-0D60-B13E-DD581E963E57}"/>
          </ac:spMkLst>
        </pc:spChg>
        <pc:spChg chg="del">
          <ac:chgData name="Ajna HS" userId="995a9805494de8f4" providerId="LiveId" clId="{BFDCB715-E174-4809-A71C-8873B5311A8A}" dt="2022-11-16T14:29:04.446" v="2"/>
          <ac:spMkLst>
            <pc:docMk/>
            <pc:sldMk cId="4043737824" sldId="257"/>
            <ac:spMk id="22" creationId="{A9286AD2-18A9-4868-A4E3-7A2097A20810}"/>
          </ac:spMkLst>
        </pc:spChg>
        <pc:cxnChg chg="del">
          <ac:chgData name="Ajna HS" userId="995a9805494de8f4" providerId="LiveId" clId="{BFDCB715-E174-4809-A71C-8873B5311A8A}" dt="2022-11-16T14:29:04.446" v="2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Sp delDesignElem">
        <pc:chgData name="Ajna HS" userId="995a9805494de8f4" providerId="LiveId" clId="{BFDCB715-E174-4809-A71C-8873B5311A8A}" dt="2022-11-16T14:29:04.446" v="2"/>
        <pc:sldMkLst>
          <pc:docMk/>
          <pc:sldMk cId="191714609" sldId="258"/>
        </pc:sldMkLst>
        <pc:spChg chg="del">
          <ac:chgData name="Ajna HS" userId="995a9805494de8f4" providerId="LiveId" clId="{BFDCB715-E174-4809-A71C-8873B5311A8A}" dt="2022-11-16T14:29:04.446" v="2"/>
          <ac:spMkLst>
            <pc:docMk/>
            <pc:sldMk cId="191714609" sldId="258"/>
            <ac:spMk id="47" creationId="{FBDCECDC-EEE3-4128-AA5E-82A8C08796E8}"/>
          </ac:spMkLst>
        </pc:spChg>
        <pc:spChg chg="del">
          <ac:chgData name="Ajna HS" userId="995a9805494de8f4" providerId="LiveId" clId="{BFDCB715-E174-4809-A71C-8873B5311A8A}" dt="2022-11-16T14:29:04.446" v="2"/>
          <ac:spMkLst>
            <pc:docMk/>
            <pc:sldMk cId="191714609" sldId="258"/>
            <ac:spMk id="49" creationId="{4260EDE0-989C-4E16-AF94-F652294D828E}"/>
          </ac:spMkLst>
        </pc:spChg>
      </pc:sldChg>
      <pc:sldChg chg="modSp mod">
        <pc:chgData name="Ajna HS" userId="995a9805494de8f4" providerId="LiveId" clId="{BFDCB715-E174-4809-A71C-8873B5311A8A}" dt="2022-11-16T14:30:34.073" v="31" actId="14100"/>
        <pc:sldMkLst>
          <pc:docMk/>
          <pc:sldMk cId="2346793555" sldId="259"/>
        </pc:sldMkLst>
        <pc:spChg chg="mod">
          <ac:chgData name="Ajna HS" userId="995a9805494de8f4" providerId="LiveId" clId="{BFDCB715-E174-4809-A71C-8873B5311A8A}" dt="2022-11-16T14:30:34.073" v="31" actId="14100"/>
          <ac:spMkLst>
            <pc:docMk/>
            <pc:sldMk cId="2346793555" sldId="259"/>
            <ac:spMk id="2" creationId="{796D2031-05B4-3770-08E6-FA16A62F182F}"/>
          </ac:spMkLst>
        </pc:spChg>
        <pc:spChg chg="mod">
          <ac:chgData name="Ajna HS" userId="995a9805494de8f4" providerId="LiveId" clId="{BFDCB715-E174-4809-A71C-8873B5311A8A}" dt="2022-11-16T14:29:09.072" v="4"/>
          <ac:spMkLst>
            <pc:docMk/>
            <pc:sldMk cId="2346793555" sldId="259"/>
            <ac:spMk id="3" creationId="{479D867B-B966-B641-0258-89FE0A2E92BA}"/>
          </ac:spMkLst>
        </pc:spChg>
      </pc:sldChg>
      <pc:sldChg chg="modSp mod">
        <pc:chgData name="Ajna HS" userId="995a9805494de8f4" providerId="LiveId" clId="{BFDCB715-E174-4809-A71C-8873B5311A8A}" dt="2022-11-16T14:30:49.611" v="33" actId="120"/>
        <pc:sldMkLst>
          <pc:docMk/>
          <pc:sldMk cId="1524795244" sldId="260"/>
        </pc:sldMkLst>
        <pc:spChg chg="mod">
          <ac:chgData name="Ajna HS" userId="995a9805494de8f4" providerId="LiveId" clId="{BFDCB715-E174-4809-A71C-8873B5311A8A}" dt="2022-11-16T14:30:49.611" v="33" actId="120"/>
          <ac:spMkLst>
            <pc:docMk/>
            <pc:sldMk cId="1524795244" sldId="260"/>
            <ac:spMk id="2" creationId="{E6AA1EC1-B90B-0161-3A0A-FBB6D183F965}"/>
          </ac:spMkLst>
        </pc:spChg>
        <pc:spChg chg="mod">
          <ac:chgData name="Ajna HS" userId="995a9805494de8f4" providerId="LiveId" clId="{BFDCB715-E174-4809-A71C-8873B5311A8A}" dt="2022-11-16T14:29:09.072" v="4"/>
          <ac:spMkLst>
            <pc:docMk/>
            <pc:sldMk cId="1524795244" sldId="260"/>
            <ac:spMk id="3" creationId="{A45EE59E-C64E-A28E-0815-151532D3722E}"/>
          </ac:spMkLst>
        </pc:spChg>
      </pc:sldChg>
      <pc:sldChg chg="modSp mod">
        <pc:chgData name="Ajna HS" userId="995a9805494de8f4" providerId="LiveId" clId="{BFDCB715-E174-4809-A71C-8873B5311A8A}" dt="2022-11-16T14:31:34.586" v="45" actId="255"/>
        <pc:sldMkLst>
          <pc:docMk/>
          <pc:sldMk cId="2269598205" sldId="261"/>
        </pc:sldMkLst>
        <pc:spChg chg="mod">
          <ac:chgData name="Ajna HS" userId="995a9805494de8f4" providerId="LiveId" clId="{BFDCB715-E174-4809-A71C-8873B5311A8A}" dt="2022-11-16T14:29:09.072" v="4"/>
          <ac:spMkLst>
            <pc:docMk/>
            <pc:sldMk cId="2269598205" sldId="261"/>
            <ac:spMk id="2" creationId="{462CB1BA-8044-C40C-67E1-B205384E3347}"/>
          </ac:spMkLst>
        </pc:spChg>
        <pc:spChg chg="mod">
          <ac:chgData name="Ajna HS" userId="995a9805494de8f4" providerId="LiveId" clId="{BFDCB715-E174-4809-A71C-8873B5311A8A}" dt="2022-11-16T14:31:34.586" v="45" actId="255"/>
          <ac:spMkLst>
            <pc:docMk/>
            <pc:sldMk cId="2269598205" sldId="261"/>
            <ac:spMk id="3" creationId="{4BBD74DC-1C16-C37F-6D84-6599D10276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5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1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04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4521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8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19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023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4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87DA83-5663-4C9C-B9AA-0B40A3DAFF81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8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9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               </a:t>
            </a:r>
            <a:r>
              <a:rPr lang="en-US" sz="2800" b="1" dirty="0"/>
              <a:t>HACKZON 2022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TEAM NAME:HACKERJACKS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TEAM MEMBERS:JEFFERY john</a:t>
            </a:r>
            <a:br>
              <a:rPr lang="en-US" sz="2800" dirty="0"/>
            </a:br>
            <a:r>
              <a:rPr lang="en-US" sz="2800" dirty="0"/>
              <a:t>                             AJNA HS</a:t>
            </a:r>
            <a:br>
              <a:rPr lang="en-US" sz="2800" dirty="0"/>
            </a:br>
            <a:r>
              <a:rPr lang="en-US" sz="2800" dirty="0"/>
              <a:t>                             JYOTHSNA k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A3F49A5-C642-0D60-B13E-DD581E963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3600" b="1" i="1" dirty="0">
                <a:solidFill>
                  <a:srgbClr val="FFFFFF"/>
                </a:solidFill>
              </a:rPr>
              <a:t>PROBLEM STATEMENT</a:t>
            </a:r>
            <a:br>
              <a:rPr lang="en-US" sz="1400" i="1" dirty="0">
                <a:solidFill>
                  <a:srgbClr val="FFFFFF"/>
                </a:solidFill>
              </a:rPr>
            </a:br>
            <a:br>
              <a:rPr lang="en-US" sz="1400" i="1" dirty="0">
                <a:solidFill>
                  <a:srgbClr val="FFFFFF"/>
                </a:solidFill>
              </a:rPr>
            </a:br>
            <a:br>
              <a:rPr lang="en-US" sz="1400" i="1" dirty="0">
                <a:solidFill>
                  <a:srgbClr val="FFFFFF"/>
                </a:solidFill>
              </a:rPr>
            </a:br>
            <a:br>
              <a:rPr lang="en-US" sz="1400" i="1" dirty="0">
                <a:solidFill>
                  <a:srgbClr val="FFFFFF"/>
                </a:solidFill>
              </a:rPr>
            </a:br>
            <a:br>
              <a:rPr lang="en-US" sz="1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1.Many problems are faced by the people in voting manually: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2.Much time is required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3.Reduces the chances of conflicts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4.Reduces the time for ballot counting and many others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031-05B4-3770-08E6-FA16A62F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764373"/>
            <a:ext cx="10554478" cy="1293028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867B-B966-B641-0258-89FE0A2E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this present world of technology it is required to construct a way by which election can be conducted through internet by each and every citizen of the society .This project is a contribution from our side by which it becomes possible that our Election Commission can help people in much better way.</a:t>
            </a:r>
          </a:p>
        </p:txBody>
      </p:sp>
    </p:spTree>
    <p:extLst>
      <p:ext uri="{BB962C8B-B14F-4D97-AF65-F5344CB8AC3E}">
        <p14:creationId xmlns:p14="http://schemas.microsoft.com/office/powerpoint/2010/main" val="23467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1EC1-B90B-0161-3A0A-FBB6D183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764373"/>
            <a:ext cx="10554478" cy="1293028"/>
          </a:xfrm>
        </p:spPr>
        <p:txBody>
          <a:bodyPr/>
          <a:lstStyle/>
          <a:p>
            <a:pPr algn="l"/>
            <a:r>
              <a:rPr lang="en-IN" dirty="0"/>
              <a:t>Implementation of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E59E-C64E-A28E-0815-151532D3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Reviewing the existing/current voting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Validating the system to ensure that only legible voters are allowed to vote.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user can  use online voting  one time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Coming up with an automated voting system. </a:t>
            </a:r>
          </a:p>
        </p:txBody>
      </p:sp>
    </p:spTree>
    <p:extLst>
      <p:ext uri="{BB962C8B-B14F-4D97-AF65-F5344CB8AC3E}">
        <p14:creationId xmlns:p14="http://schemas.microsoft.com/office/powerpoint/2010/main" val="152479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B1BA-8044-C40C-67E1-B205384E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74DC-1C16-C37F-6D84-6599D102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used C language to create an online voting system using if ,else and switch cases.</a:t>
            </a:r>
          </a:p>
          <a:p>
            <a:endParaRPr lang="en-IN" sz="2400" dirty="0"/>
          </a:p>
          <a:p>
            <a:r>
              <a:rPr lang="en-IN" sz="2400" dirty="0"/>
              <a:t>Future scope: </a:t>
            </a:r>
            <a:r>
              <a:rPr lang="en-IN" sz="2800" dirty="0"/>
              <a:t>India</a:t>
            </a:r>
            <a:r>
              <a:rPr lang="en-US" sz="2800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US" sz="2800" b="0" i="0" dirty="0">
                <a:effectLst/>
                <a:latin typeface="-apple-system"/>
              </a:rPr>
              <a:t>has been exploring the possibilities of implementing a </a:t>
            </a:r>
            <a:r>
              <a:rPr lang="en-US" sz="2800" dirty="0">
                <a:latin typeface="-apple-system"/>
              </a:rPr>
              <a:t>online </a:t>
            </a:r>
            <a:r>
              <a:rPr lang="en-US" sz="2800" b="0" i="0" dirty="0">
                <a:effectLst/>
                <a:latin typeface="-apple-system"/>
              </a:rPr>
              <a:t>voting system through technologies  since the past few years. The Election Commission has taken up this idea with enthusiasm, and has been working towards initiatives that could bring a online voting system to </a:t>
            </a:r>
            <a:r>
              <a:rPr lang="en-US" sz="2800" dirty="0">
                <a:latin typeface="-apple-system"/>
              </a:rPr>
              <a:t>reality. India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95982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</TotalTime>
  <Words>252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Century Gothic</vt:lpstr>
      <vt:lpstr>Vapor Trail</vt:lpstr>
      <vt:lpstr>                HACKZON 2022           TEAM NAME:HACKERJACKS  TEAM MEMBERS:JEFFERY john                              AJNA HS                              JYOTHSNA k  </vt:lpstr>
      <vt:lpstr>PROBLEM STATEMENT     1.Many problems are faced by the people in voting manually:  2.Much time is required  3.Reduces the chances of conflicts  4.Reduces the time for ballot counting and many others  </vt:lpstr>
      <vt:lpstr>solutions</vt:lpstr>
      <vt:lpstr>Implementation of idea</vt:lpstr>
      <vt:lpstr>Functionality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HACKZON 2022           TEAM NAME:HACKERJACKS  TEAM MEMBERS:JEFFERY                               AJNA HS                               JYOTHSNA  </dc:title>
  <dc:creator>Ajna HS</dc:creator>
  <cp:lastModifiedBy>Ajna HS</cp:lastModifiedBy>
  <cp:revision>1</cp:revision>
  <dcterms:created xsi:type="dcterms:W3CDTF">2022-11-16T13:44:39Z</dcterms:created>
  <dcterms:modified xsi:type="dcterms:W3CDTF">2022-11-16T14:31:35Z</dcterms:modified>
</cp:coreProperties>
</file>