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375" r:id="rId2"/>
    <p:sldId id="256" r:id="rId3"/>
    <p:sldId id="258" r:id="rId4"/>
    <p:sldId id="259" r:id="rId5"/>
    <p:sldId id="260" r:id="rId6"/>
    <p:sldId id="261" r:id="rId7"/>
    <p:sldId id="262" r:id="rId8"/>
    <p:sldId id="263" r:id="rId9"/>
    <p:sldId id="264" r:id="rId10"/>
    <p:sldId id="266" r:id="rId11"/>
    <p:sldId id="267" r:id="rId12"/>
    <p:sldId id="269" r:id="rId13"/>
    <p:sldId id="270" r:id="rId14"/>
    <p:sldId id="272" r:id="rId15"/>
    <p:sldId id="273" r:id="rId16"/>
    <p:sldId id="277" r:id="rId17"/>
    <p:sldId id="276" r:id="rId18"/>
    <p:sldId id="289" r:id="rId19"/>
    <p:sldId id="278" r:id="rId20"/>
    <p:sldId id="291" r:id="rId21"/>
    <p:sldId id="279" r:id="rId22"/>
    <p:sldId id="284" r:id="rId23"/>
    <p:sldId id="285" r:id="rId24"/>
    <p:sldId id="280" r:id="rId25"/>
    <p:sldId id="281" r:id="rId26"/>
    <p:sldId id="287" r:id="rId27"/>
    <p:sldId id="288" r:id="rId28"/>
    <p:sldId id="282" r:id="rId29"/>
    <p:sldId id="283" r:id="rId30"/>
    <p:sldId id="292" r:id="rId31"/>
    <p:sldId id="293" r:id="rId32"/>
    <p:sldId id="294" r:id="rId33"/>
    <p:sldId id="295" r:id="rId34"/>
    <p:sldId id="297" r:id="rId35"/>
    <p:sldId id="296" r:id="rId36"/>
    <p:sldId id="298" r:id="rId37"/>
    <p:sldId id="299" r:id="rId38"/>
    <p:sldId id="300" r:id="rId39"/>
    <p:sldId id="301" r:id="rId40"/>
    <p:sldId id="302" r:id="rId41"/>
    <p:sldId id="303" r:id="rId42"/>
    <p:sldId id="304" r:id="rId43"/>
    <p:sldId id="305" r:id="rId44"/>
    <p:sldId id="339" r:id="rId45"/>
    <p:sldId id="342" r:id="rId46"/>
    <p:sldId id="341" r:id="rId47"/>
    <p:sldId id="306" r:id="rId48"/>
    <p:sldId id="307" r:id="rId49"/>
    <p:sldId id="343" r:id="rId50"/>
    <p:sldId id="344" r:id="rId51"/>
    <p:sldId id="345" r:id="rId52"/>
    <p:sldId id="349" r:id="rId53"/>
    <p:sldId id="346" r:id="rId54"/>
    <p:sldId id="347" r:id="rId55"/>
    <p:sldId id="348" r:id="rId56"/>
    <p:sldId id="361" r:id="rId57"/>
    <p:sldId id="362" r:id="rId58"/>
    <p:sldId id="363" r:id="rId59"/>
    <p:sldId id="364" r:id="rId60"/>
    <p:sldId id="367" r:id="rId61"/>
    <p:sldId id="368" r:id="rId62"/>
    <p:sldId id="369" r:id="rId63"/>
    <p:sldId id="370" r:id="rId64"/>
    <p:sldId id="371" r:id="rId65"/>
    <p:sldId id="372" r:id="rId66"/>
    <p:sldId id="373" r:id="rId67"/>
    <p:sldId id="374" r:id="rId68"/>
    <p:sldId id="376"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309" autoAdjust="0"/>
    <p:restoredTop sz="94660"/>
  </p:normalViewPr>
  <p:slideViewPr>
    <p:cSldViewPr snapToGrid="0">
      <p:cViewPr varScale="1">
        <p:scale>
          <a:sx n="73" d="100"/>
          <a:sy n="73" d="100"/>
        </p:scale>
        <p:origin x="78"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D43622-B162-4405-93F2-FDAF4DDC154D}" type="datetimeFigureOut">
              <a:rPr lang="en-IN" smtClean="0"/>
              <a:t>13-07-2023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45FBD7-8D06-44A4-A29A-F0075CA88C4B}" type="slidenum">
              <a:rPr lang="en-IN" smtClean="0"/>
              <a:t>‹#›</a:t>
            </a:fld>
            <a:endParaRPr lang="en-IN"/>
          </a:p>
        </p:txBody>
      </p:sp>
    </p:spTree>
    <p:extLst>
      <p:ext uri="{BB962C8B-B14F-4D97-AF65-F5344CB8AC3E}">
        <p14:creationId xmlns:p14="http://schemas.microsoft.com/office/powerpoint/2010/main" val="2077901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 xmlns:a16="http://schemas.microsoft.com/office/drawing/2014/main" id="{D7A75E5E-9ED3-1B5F-69FD-20B952C877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232E023-4B96-4D45-8791-45EA9B596E1C}" type="slidenum">
              <a:rPr lang="en-US" altLang="en-US">
                <a:latin typeface="Times New Roman" panose="02020603050405020304" pitchFamily="18" charset="0"/>
              </a:rPr>
              <a:pPr/>
              <a:t>44</a:t>
            </a:fld>
            <a:endParaRPr lang="en-US" altLang="en-US">
              <a:latin typeface="Times New Roman" panose="02020603050405020304" pitchFamily="18" charset="0"/>
            </a:endParaRPr>
          </a:p>
        </p:txBody>
      </p:sp>
      <p:sp>
        <p:nvSpPr>
          <p:cNvPr id="58371" name="Rectangle 2">
            <a:extLst>
              <a:ext uri="{FF2B5EF4-FFF2-40B4-BE49-F238E27FC236}">
                <a16:creationId xmlns="" xmlns:a16="http://schemas.microsoft.com/office/drawing/2014/main" id="{759DFAD6-B213-AF9A-007B-65B1C1A4E4C4}"/>
              </a:ext>
            </a:extLst>
          </p:cNvPr>
          <p:cNvSpPr>
            <a:spLocks noGrp="1" noRot="1" noChangeAspect="1" noChangeArrowheads="1" noTextEdit="1"/>
          </p:cNvSpPr>
          <p:nvPr>
            <p:ph type="sldImg"/>
          </p:nvPr>
        </p:nvSpPr>
        <p:spPr>
          <a:ln/>
        </p:spPr>
      </p:sp>
      <p:sp>
        <p:nvSpPr>
          <p:cNvPr id="58372" name="Rectangle 3">
            <a:extLst>
              <a:ext uri="{FF2B5EF4-FFF2-40B4-BE49-F238E27FC236}">
                <a16:creationId xmlns="" xmlns:a16="http://schemas.microsoft.com/office/drawing/2014/main" id="{943603BC-21D6-77A2-82E2-053B3EE3AD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58804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 xmlns:a16="http://schemas.microsoft.com/office/drawing/2014/main" id="{CC4FF9ED-9D5A-2C78-C021-C495898CC3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28D3598-4AAF-4D12-8091-D4CE7085BB8F}" type="slidenum">
              <a:rPr lang="en-US" altLang="en-US">
                <a:latin typeface="Times New Roman" panose="02020603050405020304" pitchFamily="18" charset="0"/>
              </a:rPr>
              <a:pPr/>
              <a:t>63</a:t>
            </a:fld>
            <a:endParaRPr lang="en-US" altLang="en-US">
              <a:latin typeface="Times New Roman" panose="02020603050405020304" pitchFamily="18" charset="0"/>
            </a:endParaRPr>
          </a:p>
        </p:txBody>
      </p:sp>
      <p:sp>
        <p:nvSpPr>
          <p:cNvPr id="90115" name="Rectangle 2">
            <a:extLst>
              <a:ext uri="{FF2B5EF4-FFF2-40B4-BE49-F238E27FC236}">
                <a16:creationId xmlns="" xmlns:a16="http://schemas.microsoft.com/office/drawing/2014/main" id="{A6D37A50-68F1-6A8D-65C6-233F7E62FF0A}"/>
              </a:ext>
            </a:extLst>
          </p:cNvPr>
          <p:cNvSpPr>
            <a:spLocks noGrp="1" noRot="1" noChangeAspect="1" noChangeArrowheads="1" noTextEdit="1"/>
          </p:cNvSpPr>
          <p:nvPr>
            <p:ph type="sldImg"/>
          </p:nvPr>
        </p:nvSpPr>
        <p:spPr>
          <a:ln/>
        </p:spPr>
      </p:sp>
      <p:sp>
        <p:nvSpPr>
          <p:cNvPr id="90116" name="Rectangle 3">
            <a:extLst>
              <a:ext uri="{FF2B5EF4-FFF2-40B4-BE49-F238E27FC236}">
                <a16:creationId xmlns="" xmlns:a16="http://schemas.microsoft.com/office/drawing/2014/main" id="{22170944-041E-528C-EB30-CC72CB48DF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32501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 xmlns:a16="http://schemas.microsoft.com/office/drawing/2014/main" id="{1569DBC3-AC30-28CE-D3F3-2EEA0372EC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1F5E162-FAA5-4343-82B5-5F51564F13AB}" type="slidenum">
              <a:rPr lang="en-US" altLang="en-US">
                <a:latin typeface="Times New Roman" panose="02020603050405020304" pitchFamily="18" charset="0"/>
              </a:rPr>
              <a:pPr/>
              <a:t>64</a:t>
            </a:fld>
            <a:endParaRPr lang="en-US" altLang="en-US">
              <a:latin typeface="Times New Roman" panose="02020603050405020304" pitchFamily="18" charset="0"/>
            </a:endParaRPr>
          </a:p>
        </p:txBody>
      </p:sp>
      <p:sp>
        <p:nvSpPr>
          <p:cNvPr id="91139" name="Rectangle 2">
            <a:extLst>
              <a:ext uri="{FF2B5EF4-FFF2-40B4-BE49-F238E27FC236}">
                <a16:creationId xmlns="" xmlns:a16="http://schemas.microsoft.com/office/drawing/2014/main" id="{90B6C817-597C-CAD0-A72D-1BF10FE2EFB0}"/>
              </a:ext>
            </a:extLst>
          </p:cNvPr>
          <p:cNvSpPr>
            <a:spLocks noGrp="1" noRot="1" noChangeAspect="1" noChangeArrowheads="1" noTextEdit="1"/>
          </p:cNvSpPr>
          <p:nvPr>
            <p:ph type="sldImg"/>
          </p:nvPr>
        </p:nvSpPr>
        <p:spPr>
          <a:ln/>
        </p:spPr>
      </p:sp>
      <p:sp>
        <p:nvSpPr>
          <p:cNvPr id="91140" name="Rectangle 3">
            <a:extLst>
              <a:ext uri="{FF2B5EF4-FFF2-40B4-BE49-F238E27FC236}">
                <a16:creationId xmlns="" xmlns:a16="http://schemas.microsoft.com/office/drawing/2014/main" id="{35E81492-10C2-592A-3EB6-E48E3B1384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1946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 xmlns:a16="http://schemas.microsoft.com/office/drawing/2014/main" id="{8AE2609B-B435-C4DD-5E49-EC3F2A4284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88276C1-FA51-4159-95B2-83BE10B5E319}" type="slidenum">
              <a:rPr lang="en-US" altLang="en-US">
                <a:latin typeface="Times New Roman" panose="02020603050405020304" pitchFamily="18" charset="0"/>
              </a:rPr>
              <a:pPr/>
              <a:t>65</a:t>
            </a:fld>
            <a:endParaRPr lang="en-US" altLang="en-US">
              <a:latin typeface="Times New Roman" panose="02020603050405020304" pitchFamily="18" charset="0"/>
            </a:endParaRPr>
          </a:p>
        </p:txBody>
      </p:sp>
      <p:sp>
        <p:nvSpPr>
          <p:cNvPr id="92163" name="Rectangle 2">
            <a:extLst>
              <a:ext uri="{FF2B5EF4-FFF2-40B4-BE49-F238E27FC236}">
                <a16:creationId xmlns="" xmlns:a16="http://schemas.microsoft.com/office/drawing/2014/main" id="{CACDDF34-343C-A355-AB4C-ECA8E4CA9DA7}"/>
              </a:ext>
            </a:extLst>
          </p:cNvPr>
          <p:cNvSpPr>
            <a:spLocks noGrp="1" noRot="1" noChangeAspect="1" noChangeArrowheads="1" noTextEdit="1"/>
          </p:cNvSpPr>
          <p:nvPr>
            <p:ph type="sldImg"/>
          </p:nvPr>
        </p:nvSpPr>
        <p:spPr>
          <a:ln/>
        </p:spPr>
      </p:sp>
      <p:sp>
        <p:nvSpPr>
          <p:cNvPr id="92164" name="Rectangle 3">
            <a:extLst>
              <a:ext uri="{FF2B5EF4-FFF2-40B4-BE49-F238E27FC236}">
                <a16:creationId xmlns="" xmlns:a16="http://schemas.microsoft.com/office/drawing/2014/main" id="{8CD4CD55-ABC4-F6D4-06B7-97B039178E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68640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 xmlns:a16="http://schemas.microsoft.com/office/drawing/2014/main" id="{33AF1549-1979-D5A8-E539-210752FFA0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95EEDA9-1FD5-47B8-8800-495C40F509D2}" type="slidenum">
              <a:rPr lang="en-US" altLang="en-US">
                <a:latin typeface="Times New Roman" panose="02020603050405020304" pitchFamily="18" charset="0"/>
              </a:rPr>
              <a:pPr/>
              <a:t>66</a:t>
            </a:fld>
            <a:endParaRPr lang="en-US" altLang="en-US">
              <a:latin typeface="Times New Roman" panose="02020603050405020304" pitchFamily="18" charset="0"/>
            </a:endParaRPr>
          </a:p>
        </p:txBody>
      </p:sp>
      <p:sp>
        <p:nvSpPr>
          <p:cNvPr id="93187" name="Rectangle 2">
            <a:extLst>
              <a:ext uri="{FF2B5EF4-FFF2-40B4-BE49-F238E27FC236}">
                <a16:creationId xmlns="" xmlns:a16="http://schemas.microsoft.com/office/drawing/2014/main" id="{D786C1DE-19E8-28C6-0276-94F7873BEFBB}"/>
              </a:ext>
            </a:extLst>
          </p:cNvPr>
          <p:cNvSpPr>
            <a:spLocks noGrp="1" noRot="1" noChangeAspect="1" noChangeArrowheads="1" noTextEdit="1"/>
          </p:cNvSpPr>
          <p:nvPr>
            <p:ph type="sldImg"/>
          </p:nvPr>
        </p:nvSpPr>
        <p:spPr>
          <a:ln/>
        </p:spPr>
      </p:sp>
      <p:sp>
        <p:nvSpPr>
          <p:cNvPr id="93188" name="Rectangle 3">
            <a:extLst>
              <a:ext uri="{FF2B5EF4-FFF2-40B4-BE49-F238E27FC236}">
                <a16:creationId xmlns="" xmlns:a16="http://schemas.microsoft.com/office/drawing/2014/main" id="{F99A57DC-0625-C5A6-5F8B-A8CBA44250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86030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 xmlns:a16="http://schemas.microsoft.com/office/drawing/2014/main" id="{A8EE8A2A-F571-E516-F802-CAEBF1A736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5F36A2E-47B4-435B-A705-C77061AE1BFD}" type="slidenum">
              <a:rPr lang="en-US" altLang="en-US">
                <a:latin typeface="Times New Roman" panose="02020603050405020304" pitchFamily="18" charset="0"/>
              </a:rPr>
              <a:pPr/>
              <a:t>67</a:t>
            </a:fld>
            <a:endParaRPr lang="en-US" altLang="en-US">
              <a:latin typeface="Times New Roman" panose="02020603050405020304" pitchFamily="18" charset="0"/>
            </a:endParaRPr>
          </a:p>
        </p:txBody>
      </p:sp>
      <p:sp>
        <p:nvSpPr>
          <p:cNvPr id="94211" name="Rectangle 2">
            <a:extLst>
              <a:ext uri="{FF2B5EF4-FFF2-40B4-BE49-F238E27FC236}">
                <a16:creationId xmlns="" xmlns:a16="http://schemas.microsoft.com/office/drawing/2014/main" id="{B5F72FC8-7762-27CD-CC54-24BBF671DFE8}"/>
              </a:ext>
            </a:extLst>
          </p:cNvPr>
          <p:cNvSpPr>
            <a:spLocks noGrp="1" noRot="1" noChangeAspect="1" noChangeArrowheads="1" noTextEdit="1"/>
          </p:cNvSpPr>
          <p:nvPr>
            <p:ph type="sldImg"/>
          </p:nvPr>
        </p:nvSpPr>
        <p:spPr>
          <a:ln/>
        </p:spPr>
      </p:sp>
      <p:sp>
        <p:nvSpPr>
          <p:cNvPr id="94212" name="Rectangle 3">
            <a:extLst>
              <a:ext uri="{FF2B5EF4-FFF2-40B4-BE49-F238E27FC236}">
                <a16:creationId xmlns="" xmlns:a16="http://schemas.microsoft.com/office/drawing/2014/main" id="{D1A02D19-2259-9165-5853-F7F3584F68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11191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 xmlns:a16="http://schemas.microsoft.com/office/drawing/2014/main" id="{681A4C2B-4AF9-5A5A-4122-777AD05412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A112525-5F4E-4CE0-92BB-A19AA1343E00}" type="slidenum">
              <a:rPr lang="en-US" altLang="en-US">
                <a:latin typeface="Times New Roman" panose="02020603050405020304" pitchFamily="18" charset="0"/>
              </a:rPr>
              <a:pPr/>
              <a:t>46</a:t>
            </a:fld>
            <a:endParaRPr lang="en-US" altLang="en-US">
              <a:latin typeface="Times New Roman" panose="02020603050405020304" pitchFamily="18" charset="0"/>
            </a:endParaRPr>
          </a:p>
        </p:txBody>
      </p:sp>
      <p:sp>
        <p:nvSpPr>
          <p:cNvPr id="60419" name="Rectangle 2">
            <a:extLst>
              <a:ext uri="{FF2B5EF4-FFF2-40B4-BE49-F238E27FC236}">
                <a16:creationId xmlns="" xmlns:a16="http://schemas.microsoft.com/office/drawing/2014/main" id="{34324030-6E22-06B2-CB99-057D1D7E4580}"/>
              </a:ext>
            </a:extLst>
          </p:cNvPr>
          <p:cNvSpPr>
            <a:spLocks noGrp="1" noRot="1" noChangeAspect="1" noChangeArrowheads="1" noTextEdit="1"/>
          </p:cNvSpPr>
          <p:nvPr>
            <p:ph type="sldImg"/>
          </p:nvPr>
        </p:nvSpPr>
        <p:spPr>
          <a:ln/>
        </p:spPr>
      </p:sp>
      <p:sp>
        <p:nvSpPr>
          <p:cNvPr id="60420" name="Rectangle 3">
            <a:extLst>
              <a:ext uri="{FF2B5EF4-FFF2-40B4-BE49-F238E27FC236}">
                <a16:creationId xmlns="" xmlns:a16="http://schemas.microsoft.com/office/drawing/2014/main" id="{7D5AA992-9F4A-BDFA-2F7C-42FA48FD4E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15146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 xmlns:a16="http://schemas.microsoft.com/office/drawing/2014/main" id="{0B5457E2-F4BF-677C-AB22-B078ECBC19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38B5DC-87CA-4D26-93D6-7213F1299986}" type="slidenum">
              <a:rPr lang="en-US" altLang="en-US">
                <a:latin typeface="Times New Roman" panose="02020603050405020304" pitchFamily="18" charset="0"/>
              </a:rPr>
              <a:pPr/>
              <a:t>56</a:t>
            </a:fld>
            <a:endParaRPr lang="en-US" altLang="en-US">
              <a:latin typeface="Times New Roman" panose="02020603050405020304" pitchFamily="18" charset="0"/>
            </a:endParaRPr>
          </a:p>
        </p:txBody>
      </p:sp>
      <p:sp>
        <p:nvSpPr>
          <p:cNvPr id="80899" name="Rectangle 2">
            <a:extLst>
              <a:ext uri="{FF2B5EF4-FFF2-40B4-BE49-F238E27FC236}">
                <a16:creationId xmlns="" xmlns:a16="http://schemas.microsoft.com/office/drawing/2014/main" id="{0711D4AF-B084-4A03-19DA-08396C2BDE38}"/>
              </a:ext>
            </a:extLst>
          </p:cNvPr>
          <p:cNvSpPr>
            <a:spLocks noGrp="1" noRot="1" noChangeAspect="1" noChangeArrowheads="1" noTextEdit="1"/>
          </p:cNvSpPr>
          <p:nvPr>
            <p:ph type="sldImg"/>
          </p:nvPr>
        </p:nvSpPr>
        <p:spPr>
          <a:ln/>
        </p:spPr>
      </p:sp>
      <p:sp>
        <p:nvSpPr>
          <p:cNvPr id="80900" name="Rectangle 3">
            <a:extLst>
              <a:ext uri="{FF2B5EF4-FFF2-40B4-BE49-F238E27FC236}">
                <a16:creationId xmlns="" xmlns:a16="http://schemas.microsoft.com/office/drawing/2014/main" id="{BF6C70E8-3C8B-2002-C4E8-117C670E14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16949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 xmlns:a16="http://schemas.microsoft.com/office/drawing/2014/main" id="{A9C0E3AB-C601-8012-D20E-D83A8E0EAE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DBB4578-65BC-4321-9D19-C17533543A63}" type="slidenum">
              <a:rPr lang="en-US" altLang="en-US">
                <a:latin typeface="Times New Roman" panose="02020603050405020304" pitchFamily="18" charset="0"/>
              </a:rPr>
              <a:pPr/>
              <a:t>57</a:t>
            </a:fld>
            <a:endParaRPr lang="en-US" altLang="en-US">
              <a:latin typeface="Times New Roman" panose="02020603050405020304" pitchFamily="18" charset="0"/>
            </a:endParaRPr>
          </a:p>
        </p:txBody>
      </p:sp>
      <p:sp>
        <p:nvSpPr>
          <p:cNvPr id="81923" name="Rectangle 2">
            <a:extLst>
              <a:ext uri="{FF2B5EF4-FFF2-40B4-BE49-F238E27FC236}">
                <a16:creationId xmlns="" xmlns:a16="http://schemas.microsoft.com/office/drawing/2014/main" id="{11D8B83A-58A5-4DF0-5FFE-0C7E42B41785}"/>
              </a:ext>
            </a:extLst>
          </p:cNvPr>
          <p:cNvSpPr>
            <a:spLocks noGrp="1" noRot="1" noChangeAspect="1" noChangeArrowheads="1" noTextEdit="1"/>
          </p:cNvSpPr>
          <p:nvPr>
            <p:ph type="sldImg"/>
          </p:nvPr>
        </p:nvSpPr>
        <p:spPr>
          <a:ln/>
        </p:spPr>
      </p:sp>
      <p:sp>
        <p:nvSpPr>
          <p:cNvPr id="81924" name="Rectangle 3">
            <a:extLst>
              <a:ext uri="{FF2B5EF4-FFF2-40B4-BE49-F238E27FC236}">
                <a16:creationId xmlns="" xmlns:a16="http://schemas.microsoft.com/office/drawing/2014/main" id="{A0C580B8-AE66-4FDE-3873-B14C51F85E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33645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 xmlns:a16="http://schemas.microsoft.com/office/drawing/2014/main" id="{A7533DBC-83A5-1841-7C68-BD49DC9A23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CC26443-7395-47D4-85DB-3DBCEA858A6D}" type="slidenum">
              <a:rPr lang="en-US" altLang="en-US">
                <a:latin typeface="Times New Roman" panose="02020603050405020304" pitchFamily="18" charset="0"/>
              </a:rPr>
              <a:pPr/>
              <a:t>58</a:t>
            </a:fld>
            <a:endParaRPr lang="en-US" altLang="en-US">
              <a:latin typeface="Times New Roman" panose="02020603050405020304" pitchFamily="18" charset="0"/>
            </a:endParaRPr>
          </a:p>
        </p:txBody>
      </p:sp>
      <p:sp>
        <p:nvSpPr>
          <p:cNvPr id="82947" name="Rectangle 2">
            <a:extLst>
              <a:ext uri="{FF2B5EF4-FFF2-40B4-BE49-F238E27FC236}">
                <a16:creationId xmlns="" xmlns:a16="http://schemas.microsoft.com/office/drawing/2014/main" id="{35AA7C92-125A-57C8-C663-2DD6046333E5}"/>
              </a:ext>
            </a:extLst>
          </p:cNvPr>
          <p:cNvSpPr>
            <a:spLocks noGrp="1" noRot="1" noChangeAspect="1" noChangeArrowheads="1" noTextEdit="1"/>
          </p:cNvSpPr>
          <p:nvPr>
            <p:ph type="sldImg"/>
          </p:nvPr>
        </p:nvSpPr>
        <p:spPr>
          <a:ln/>
        </p:spPr>
      </p:sp>
      <p:sp>
        <p:nvSpPr>
          <p:cNvPr id="82948" name="Rectangle 3">
            <a:extLst>
              <a:ext uri="{FF2B5EF4-FFF2-40B4-BE49-F238E27FC236}">
                <a16:creationId xmlns="" xmlns:a16="http://schemas.microsoft.com/office/drawing/2014/main" id="{E0999555-6273-F06F-4F80-B3DA9E06E0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78902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 xmlns:a16="http://schemas.microsoft.com/office/drawing/2014/main" id="{E86618EC-9F9B-80FA-21B6-1FBE535490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951D679-76CD-4753-8F09-F1261213B9F8}" type="slidenum">
              <a:rPr lang="en-US" altLang="en-US">
                <a:latin typeface="Times New Roman" panose="02020603050405020304" pitchFamily="18" charset="0"/>
              </a:rPr>
              <a:pPr/>
              <a:t>59</a:t>
            </a:fld>
            <a:endParaRPr lang="en-US" altLang="en-US">
              <a:latin typeface="Times New Roman" panose="02020603050405020304" pitchFamily="18" charset="0"/>
            </a:endParaRPr>
          </a:p>
        </p:txBody>
      </p:sp>
      <p:sp>
        <p:nvSpPr>
          <p:cNvPr id="83971" name="Rectangle 2">
            <a:extLst>
              <a:ext uri="{FF2B5EF4-FFF2-40B4-BE49-F238E27FC236}">
                <a16:creationId xmlns="" xmlns:a16="http://schemas.microsoft.com/office/drawing/2014/main" id="{759A55C2-E3BA-7114-9397-7C0633914E43}"/>
              </a:ext>
            </a:extLst>
          </p:cNvPr>
          <p:cNvSpPr>
            <a:spLocks noGrp="1" noRot="1" noChangeAspect="1" noChangeArrowheads="1" noTextEdit="1"/>
          </p:cNvSpPr>
          <p:nvPr>
            <p:ph type="sldImg"/>
          </p:nvPr>
        </p:nvSpPr>
        <p:spPr>
          <a:ln/>
        </p:spPr>
      </p:sp>
      <p:sp>
        <p:nvSpPr>
          <p:cNvPr id="83972" name="Rectangle 3">
            <a:extLst>
              <a:ext uri="{FF2B5EF4-FFF2-40B4-BE49-F238E27FC236}">
                <a16:creationId xmlns="" xmlns:a16="http://schemas.microsoft.com/office/drawing/2014/main" id="{BD94232F-8602-5D5E-DE54-422B9898AD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30714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 xmlns:a16="http://schemas.microsoft.com/office/drawing/2014/main" id="{A37B1E58-32B9-4FBA-0D24-9FB39194A6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B6D31DA-EE7A-4E4C-80CB-19A75AE46757}" type="slidenum">
              <a:rPr lang="en-US" altLang="en-US">
                <a:latin typeface="Times New Roman" panose="02020603050405020304" pitchFamily="18" charset="0"/>
              </a:rPr>
              <a:pPr/>
              <a:t>60</a:t>
            </a:fld>
            <a:endParaRPr lang="en-US" altLang="en-US">
              <a:latin typeface="Times New Roman" panose="02020603050405020304" pitchFamily="18" charset="0"/>
            </a:endParaRPr>
          </a:p>
        </p:txBody>
      </p:sp>
      <p:sp>
        <p:nvSpPr>
          <p:cNvPr id="87043" name="Rectangle 2">
            <a:extLst>
              <a:ext uri="{FF2B5EF4-FFF2-40B4-BE49-F238E27FC236}">
                <a16:creationId xmlns="" xmlns:a16="http://schemas.microsoft.com/office/drawing/2014/main" id="{DD13F19B-E0AE-2A8C-3B50-B1DE8705B4A1}"/>
              </a:ext>
            </a:extLst>
          </p:cNvPr>
          <p:cNvSpPr>
            <a:spLocks noGrp="1" noRot="1" noChangeAspect="1" noChangeArrowheads="1" noTextEdit="1"/>
          </p:cNvSpPr>
          <p:nvPr>
            <p:ph type="sldImg"/>
          </p:nvPr>
        </p:nvSpPr>
        <p:spPr>
          <a:ln/>
        </p:spPr>
      </p:sp>
      <p:sp>
        <p:nvSpPr>
          <p:cNvPr id="87044" name="Rectangle 3">
            <a:extLst>
              <a:ext uri="{FF2B5EF4-FFF2-40B4-BE49-F238E27FC236}">
                <a16:creationId xmlns="" xmlns:a16="http://schemas.microsoft.com/office/drawing/2014/main" id="{FA6E7262-E2DA-8A76-64E7-B175CB4BD2E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68983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 xmlns:a16="http://schemas.microsoft.com/office/drawing/2014/main" id="{2FBCCFEA-EF4F-B317-9F36-D0A10D7DF9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6CB1549-19A4-4F67-99A2-6148E9B9A34E}" type="slidenum">
              <a:rPr lang="en-US" altLang="en-US">
                <a:latin typeface="Times New Roman" panose="02020603050405020304" pitchFamily="18" charset="0"/>
              </a:rPr>
              <a:pPr/>
              <a:t>61</a:t>
            </a:fld>
            <a:endParaRPr lang="en-US" altLang="en-US">
              <a:latin typeface="Times New Roman" panose="02020603050405020304" pitchFamily="18" charset="0"/>
            </a:endParaRPr>
          </a:p>
        </p:txBody>
      </p:sp>
      <p:sp>
        <p:nvSpPr>
          <p:cNvPr id="88067" name="Rectangle 2">
            <a:extLst>
              <a:ext uri="{FF2B5EF4-FFF2-40B4-BE49-F238E27FC236}">
                <a16:creationId xmlns="" xmlns:a16="http://schemas.microsoft.com/office/drawing/2014/main" id="{56A16324-917D-7E48-4E6B-C107EC84BA78}"/>
              </a:ext>
            </a:extLst>
          </p:cNvPr>
          <p:cNvSpPr>
            <a:spLocks noGrp="1" noRot="1" noChangeAspect="1" noChangeArrowheads="1" noTextEdit="1"/>
          </p:cNvSpPr>
          <p:nvPr>
            <p:ph type="sldImg"/>
          </p:nvPr>
        </p:nvSpPr>
        <p:spPr>
          <a:ln/>
        </p:spPr>
      </p:sp>
      <p:sp>
        <p:nvSpPr>
          <p:cNvPr id="88068" name="Rectangle 3">
            <a:extLst>
              <a:ext uri="{FF2B5EF4-FFF2-40B4-BE49-F238E27FC236}">
                <a16:creationId xmlns="" xmlns:a16="http://schemas.microsoft.com/office/drawing/2014/main" id="{F181E0D8-7E8F-739E-CC44-9A35EAFE68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30679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 xmlns:a16="http://schemas.microsoft.com/office/drawing/2014/main" id="{0FB94CB8-F611-A215-DAF8-3EB18BDADC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BAA5372-0963-4880-910D-2411DC831919}" type="slidenum">
              <a:rPr lang="en-US" altLang="en-US">
                <a:latin typeface="Times New Roman" panose="02020603050405020304" pitchFamily="18" charset="0"/>
              </a:rPr>
              <a:pPr/>
              <a:t>62</a:t>
            </a:fld>
            <a:endParaRPr lang="en-US" altLang="en-US">
              <a:latin typeface="Times New Roman" panose="02020603050405020304" pitchFamily="18" charset="0"/>
            </a:endParaRPr>
          </a:p>
        </p:txBody>
      </p:sp>
      <p:sp>
        <p:nvSpPr>
          <p:cNvPr id="89091" name="Rectangle 2">
            <a:extLst>
              <a:ext uri="{FF2B5EF4-FFF2-40B4-BE49-F238E27FC236}">
                <a16:creationId xmlns="" xmlns:a16="http://schemas.microsoft.com/office/drawing/2014/main" id="{5878F291-6FF9-C4B3-5FDA-DDD82F7902F7}"/>
              </a:ext>
            </a:extLst>
          </p:cNvPr>
          <p:cNvSpPr>
            <a:spLocks noGrp="1" noRot="1" noChangeAspect="1" noChangeArrowheads="1" noTextEdit="1"/>
          </p:cNvSpPr>
          <p:nvPr>
            <p:ph type="sldImg"/>
          </p:nvPr>
        </p:nvSpPr>
        <p:spPr>
          <a:ln/>
        </p:spPr>
      </p:sp>
      <p:sp>
        <p:nvSpPr>
          <p:cNvPr id="89092" name="Rectangle 3">
            <a:extLst>
              <a:ext uri="{FF2B5EF4-FFF2-40B4-BE49-F238E27FC236}">
                <a16:creationId xmlns="" xmlns:a16="http://schemas.microsoft.com/office/drawing/2014/main" id="{31FEB4D7-7C09-B0D5-71AC-EA33E44AD5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41545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E6F74F-3A4B-A8BB-8CBB-96E54F63E1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80B8A170-ACA0-3858-24D7-CBF9FCBCEB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E573BA75-B5BE-FDDD-F049-9D07A2E0C5D8}"/>
              </a:ext>
            </a:extLst>
          </p:cNvPr>
          <p:cNvSpPr>
            <a:spLocks noGrp="1"/>
          </p:cNvSpPr>
          <p:nvPr>
            <p:ph type="dt" sz="half" idx="10"/>
          </p:nvPr>
        </p:nvSpPr>
        <p:spPr/>
        <p:txBody>
          <a:bodyPr/>
          <a:lstStyle/>
          <a:p>
            <a:fld id="{87B397F7-B32C-434D-B371-C9920B43DFCC}" type="datetime1">
              <a:rPr lang="en-IN" smtClean="0"/>
              <a:t>13-07-2023</a:t>
            </a:fld>
            <a:endParaRPr lang="en-IN"/>
          </a:p>
        </p:txBody>
      </p:sp>
      <p:sp>
        <p:nvSpPr>
          <p:cNvPr id="5" name="Footer Placeholder 4">
            <a:extLst>
              <a:ext uri="{FF2B5EF4-FFF2-40B4-BE49-F238E27FC236}">
                <a16:creationId xmlns="" xmlns:a16="http://schemas.microsoft.com/office/drawing/2014/main" id="{325FBE15-1B63-E334-EF87-09CF7DCACF2B}"/>
              </a:ext>
            </a:extLst>
          </p:cNvPr>
          <p:cNvSpPr>
            <a:spLocks noGrp="1"/>
          </p:cNvSpPr>
          <p:nvPr>
            <p:ph type="ftr" sz="quarter" idx="11"/>
          </p:nvPr>
        </p:nvSpPr>
        <p:spPr/>
        <p:txBody>
          <a:bodyPr/>
          <a:lstStyle/>
          <a:p>
            <a:r>
              <a:rPr lang="en-IN" dirty="0"/>
              <a:t>Dr. Renuka S. Gound</a:t>
            </a:r>
          </a:p>
          <a:p>
            <a:endParaRPr lang="en-IN" dirty="0"/>
          </a:p>
        </p:txBody>
      </p:sp>
      <p:sp>
        <p:nvSpPr>
          <p:cNvPr id="6" name="Slide Number Placeholder 5">
            <a:extLst>
              <a:ext uri="{FF2B5EF4-FFF2-40B4-BE49-F238E27FC236}">
                <a16:creationId xmlns="" xmlns:a16="http://schemas.microsoft.com/office/drawing/2014/main" id="{35047A62-BEB7-EF70-7873-7CA1D4C6193D}"/>
              </a:ext>
            </a:extLst>
          </p:cNvPr>
          <p:cNvSpPr>
            <a:spLocks noGrp="1"/>
          </p:cNvSpPr>
          <p:nvPr>
            <p:ph type="sldNum" sz="quarter" idx="12"/>
          </p:nvPr>
        </p:nvSpPr>
        <p:spPr/>
        <p:txBody>
          <a:bodyPr/>
          <a:lstStyle/>
          <a:p>
            <a:fld id="{9AC64A37-661A-455E-B076-5CF39CC963DF}" type="slidenum">
              <a:rPr lang="en-IN" smtClean="0"/>
              <a:t>‹#›</a:t>
            </a:fld>
            <a:endParaRPr lang="en-IN"/>
          </a:p>
        </p:txBody>
      </p:sp>
    </p:spTree>
    <p:extLst>
      <p:ext uri="{BB962C8B-B14F-4D97-AF65-F5344CB8AC3E}">
        <p14:creationId xmlns:p14="http://schemas.microsoft.com/office/powerpoint/2010/main" val="2912333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97469F-456B-EB97-4DF7-76E758B642D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B4AEE4B5-F1B9-60F2-0F40-0A96010D28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E0640B5-8E97-3EB7-825A-8E3EC7B2CCA6}"/>
              </a:ext>
            </a:extLst>
          </p:cNvPr>
          <p:cNvSpPr>
            <a:spLocks noGrp="1"/>
          </p:cNvSpPr>
          <p:nvPr>
            <p:ph type="dt" sz="half" idx="10"/>
          </p:nvPr>
        </p:nvSpPr>
        <p:spPr/>
        <p:txBody>
          <a:bodyPr/>
          <a:lstStyle/>
          <a:p>
            <a:fld id="{F3747D43-E89B-43B3-AC64-C7FAB9ACC970}" type="datetime1">
              <a:rPr lang="en-IN" smtClean="0"/>
              <a:t>13-07-2023</a:t>
            </a:fld>
            <a:endParaRPr lang="en-IN"/>
          </a:p>
        </p:txBody>
      </p:sp>
      <p:sp>
        <p:nvSpPr>
          <p:cNvPr id="5" name="Footer Placeholder 4">
            <a:extLst>
              <a:ext uri="{FF2B5EF4-FFF2-40B4-BE49-F238E27FC236}">
                <a16:creationId xmlns="" xmlns:a16="http://schemas.microsoft.com/office/drawing/2014/main" id="{6C096503-0211-E21B-076C-3A69166F3DBC}"/>
              </a:ext>
            </a:extLst>
          </p:cNvPr>
          <p:cNvSpPr>
            <a:spLocks noGrp="1"/>
          </p:cNvSpPr>
          <p:nvPr>
            <p:ph type="ftr" sz="quarter" idx="11"/>
          </p:nvPr>
        </p:nvSpPr>
        <p:spPr/>
        <p:txBody>
          <a:bodyPr/>
          <a:lstStyle/>
          <a:p>
            <a:r>
              <a:rPr lang="en-IN"/>
              <a:t>Dr. Renuka S. Gound </a:t>
            </a:r>
          </a:p>
        </p:txBody>
      </p:sp>
      <p:sp>
        <p:nvSpPr>
          <p:cNvPr id="6" name="Slide Number Placeholder 5">
            <a:extLst>
              <a:ext uri="{FF2B5EF4-FFF2-40B4-BE49-F238E27FC236}">
                <a16:creationId xmlns="" xmlns:a16="http://schemas.microsoft.com/office/drawing/2014/main" id="{B9DB9614-E152-DEBF-50E3-43B47FFE6297}"/>
              </a:ext>
            </a:extLst>
          </p:cNvPr>
          <p:cNvSpPr>
            <a:spLocks noGrp="1"/>
          </p:cNvSpPr>
          <p:nvPr>
            <p:ph type="sldNum" sz="quarter" idx="12"/>
          </p:nvPr>
        </p:nvSpPr>
        <p:spPr/>
        <p:txBody>
          <a:bodyPr/>
          <a:lstStyle/>
          <a:p>
            <a:fld id="{9AC64A37-661A-455E-B076-5CF39CC963DF}" type="slidenum">
              <a:rPr lang="en-IN" smtClean="0"/>
              <a:t>‹#›</a:t>
            </a:fld>
            <a:endParaRPr lang="en-IN"/>
          </a:p>
        </p:txBody>
      </p:sp>
    </p:spTree>
    <p:extLst>
      <p:ext uri="{BB962C8B-B14F-4D97-AF65-F5344CB8AC3E}">
        <p14:creationId xmlns:p14="http://schemas.microsoft.com/office/powerpoint/2010/main" val="1464993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90D4619-A0DF-3DD3-2AEB-64C6899629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714293A0-4BCA-E969-1849-D7C9329A50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558875A-0844-9737-ADBE-7C19A1415164}"/>
              </a:ext>
            </a:extLst>
          </p:cNvPr>
          <p:cNvSpPr>
            <a:spLocks noGrp="1"/>
          </p:cNvSpPr>
          <p:nvPr>
            <p:ph type="dt" sz="half" idx="10"/>
          </p:nvPr>
        </p:nvSpPr>
        <p:spPr/>
        <p:txBody>
          <a:bodyPr/>
          <a:lstStyle/>
          <a:p>
            <a:fld id="{16B3E9DA-7CEA-4EAD-9981-AB74E1197212}" type="datetime1">
              <a:rPr lang="en-IN" smtClean="0"/>
              <a:t>13-07-2023</a:t>
            </a:fld>
            <a:endParaRPr lang="en-IN"/>
          </a:p>
        </p:txBody>
      </p:sp>
      <p:sp>
        <p:nvSpPr>
          <p:cNvPr id="5" name="Footer Placeholder 4">
            <a:extLst>
              <a:ext uri="{FF2B5EF4-FFF2-40B4-BE49-F238E27FC236}">
                <a16:creationId xmlns="" xmlns:a16="http://schemas.microsoft.com/office/drawing/2014/main" id="{5EAECAFC-75D2-A2E6-F1D9-653984928805}"/>
              </a:ext>
            </a:extLst>
          </p:cNvPr>
          <p:cNvSpPr>
            <a:spLocks noGrp="1"/>
          </p:cNvSpPr>
          <p:nvPr>
            <p:ph type="ftr" sz="quarter" idx="11"/>
          </p:nvPr>
        </p:nvSpPr>
        <p:spPr/>
        <p:txBody>
          <a:bodyPr/>
          <a:lstStyle/>
          <a:p>
            <a:r>
              <a:rPr lang="en-IN"/>
              <a:t>Dr. Renuka S. Gound </a:t>
            </a:r>
          </a:p>
        </p:txBody>
      </p:sp>
      <p:sp>
        <p:nvSpPr>
          <p:cNvPr id="6" name="Slide Number Placeholder 5">
            <a:extLst>
              <a:ext uri="{FF2B5EF4-FFF2-40B4-BE49-F238E27FC236}">
                <a16:creationId xmlns="" xmlns:a16="http://schemas.microsoft.com/office/drawing/2014/main" id="{9860A7A9-6726-A438-AF77-90EA5E861438}"/>
              </a:ext>
            </a:extLst>
          </p:cNvPr>
          <p:cNvSpPr>
            <a:spLocks noGrp="1"/>
          </p:cNvSpPr>
          <p:nvPr>
            <p:ph type="sldNum" sz="quarter" idx="12"/>
          </p:nvPr>
        </p:nvSpPr>
        <p:spPr/>
        <p:txBody>
          <a:bodyPr/>
          <a:lstStyle/>
          <a:p>
            <a:fld id="{9AC64A37-661A-455E-B076-5CF39CC963DF}" type="slidenum">
              <a:rPr lang="en-IN" smtClean="0"/>
              <a:t>‹#›</a:t>
            </a:fld>
            <a:endParaRPr lang="en-IN"/>
          </a:p>
        </p:txBody>
      </p:sp>
    </p:spTree>
    <p:extLst>
      <p:ext uri="{BB962C8B-B14F-4D97-AF65-F5344CB8AC3E}">
        <p14:creationId xmlns:p14="http://schemas.microsoft.com/office/powerpoint/2010/main" val="1549304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4A1E84-5D62-F865-FFC3-6D6D519D0903}"/>
              </a:ext>
            </a:extLst>
          </p:cNvPr>
          <p:cNvSpPr>
            <a:spLocks noGrp="1"/>
          </p:cNvSpPr>
          <p:nvPr>
            <p:ph type="title"/>
          </p:nvPr>
        </p:nvSpPr>
        <p:spPr>
          <a:solidFill>
            <a:schemeClr val="accent2">
              <a:lumMod val="40000"/>
              <a:lumOff val="60000"/>
            </a:schemeClr>
          </a:solidFill>
          <a:ln>
            <a:solidFill>
              <a:schemeClr val="tx1"/>
            </a:solidFill>
          </a:ln>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endParaRPr lang="en-IN" dirty="0"/>
          </a:p>
        </p:txBody>
      </p:sp>
      <p:sp>
        <p:nvSpPr>
          <p:cNvPr id="3" name="Content Placeholder 2">
            <a:extLst>
              <a:ext uri="{FF2B5EF4-FFF2-40B4-BE49-F238E27FC236}">
                <a16:creationId xmlns="" xmlns:a16="http://schemas.microsoft.com/office/drawing/2014/main" id="{FDB10EB5-7FD3-4F0B-9B24-A9BC99934B96}"/>
              </a:ext>
            </a:extLst>
          </p:cNvPr>
          <p:cNvSpPr>
            <a:spLocks noGrp="1"/>
          </p:cNvSpPr>
          <p:nvPr>
            <p:ph idx="1"/>
          </p:nvPr>
        </p:nvSpPr>
        <p:spPr>
          <a:solidFill>
            <a:schemeClr val="accent1">
              <a:lumMod val="20000"/>
              <a:lumOff val="80000"/>
            </a:schemeClr>
          </a:solidFill>
          <a:ln>
            <a:solidFill>
              <a:schemeClr val="tx1"/>
            </a:solidFill>
          </a:ln>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 xmlns:a16="http://schemas.microsoft.com/office/drawing/2014/main" id="{5323FB14-EE5F-67FA-A696-99E2E799A486}"/>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7D61E50D-C6D5-4709-AEFE-11925EF63298}" type="datetime1">
              <a:rPr lang="en-IN" smtClean="0"/>
              <a:t>13-07-2023</a:t>
            </a:fld>
            <a:endParaRPr lang="en-IN"/>
          </a:p>
        </p:txBody>
      </p:sp>
      <p:sp>
        <p:nvSpPr>
          <p:cNvPr id="5" name="Footer Placeholder 4">
            <a:extLst>
              <a:ext uri="{FF2B5EF4-FFF2-40B4-BE49-F238E27FC236}">
                <a16:creationId xmlns="" xmlns:a16="http://schemas.microsoft.com/office/drawing/2014/main" id="{64725B57-F475-B2A3-E59E-4ABB9967C4A8}"/>
              </a:ext>
            </a:extLst>
          </p:cNvPr>
          <p:cNvSpPr>
            <a:spLocks noGrp="1"/>
          </p:cNvSpPr>
          <p:nvPr>
            <p:ph type="ftr" sz="quarter" idx="11"/>
          </p:nvPr>
        </p:nvSpPr>
        <p:spPr/>
        <p:txBody>
          <a:bodyPr/>
          <a:lstStyle/>
          <a:p>
            <a:r>
              <a:rPr lang="en-US"/>
              <a:t>Dr. Renuka S. Gound </a:t>
            </a:r>
            <a:endParaRPr lang="en-IN" dirty="0"/>
          </a:p>
        </p:txBody>
      </p:sp>
      <p:sp>
        <p:nvSpPr>
          <p:cNvPr id="6" name="Slide Number Placeholder 5">
            <a:extLst>
              <a:ext uri="{FF2B5EF4-FFF2-40B4-BE49-F238E27FC236}">
                <a16:creationId xmlns="" xmlns:a16="http://schemas.microsoft.com/office/drawing/2014/main" id="{12321B9D-23C9-FF58-8AC7-FC4C48AD698D}"/>
              </a:ext>
            </a:extLst>
          </p:cNvPr>
          <p:cNvSpPr>
            <a:spLocks noGrp="1"/>
          </p:cNvSpPr>
          <p:nvPr>
            <p:ph type="sldNum" sz="quarter" idx="12"/>
          </p:nvPr>
        </p:nvSpPr>
        <p:spPr/>
        <p:txBody>
          <a:bodyPr/>
          <a:lstStyle/>
          <a:p>
            <a:fld id="{9AC64A37-661A-455E-B076-5CF39CC963DF}" type="slidenum">
              <a:rPr lang="en-IN" smtClean="0"/>
              <a:t>‹#›</a:t>
            </a:fld>
            <a:endParaRPr lang="en-IN" dirty="0"/>
          </a:p>
        </p:txBody>
      </p:sp>
    </p:spTree>
    <p:extLst>
      <p:ext uri="{BB962C8B-B14F-4D97-AF65-F5344CB8AC3E}">
        <p14:creationId xmlns:p14="http://schemas.microsoft.com/office/powerpoint/2010/main" val="3234557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836BAD-23EE-6E66-87CF-657005AACC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2E6F46D-23E9-6297-EB4B-1F077F9020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4EAF24C-9186-4C66-47F9-B84B8731C969}"/>
              </a:ext>
            </a:extLst>
          </p:cNvPr>
          <p:cNvSpPr>
            <a:spLocks noGrp="1"/>
          </p:cNvSpPr>
          <p:nvPr>
            <p:ph type="dt" sz="half" idx="10"/>
          </p:nvPr>
        </p:nvSpPr>
        <p:spPr/>
        <p:txBody>
          <a:bodyPr/>
          <a:lstStyle/>
          <a:p>
            <a:fld id="{51E347D2-B4D5-4013-A4B5-B8994C84FC93}" type="datetime1">
              <a:rPr lang="en-IN" smtClean="0"/>
              <a:t>13-07-2023</a:t>
            </a:fld>
            <a:endParaRPr lang="en-IN"/>
          </a:p>
        </p:txBody>
      </p:sp>
      <p:sp>
        <p:nvSpPr>
          <p:cNvPr id="5" name="Footer Placeholder 4">
            <a:extLst>
              <a:ext uri="{FF2B5EF4-FFF2-40B4-BE49-F238E27FC236}">
                <a16:creationId xmlns="" xmlns:a16="http://schemas.microsoft.com/office/drawing/2014/main" id="{349A1D2C-83AE-E9F6-2D0A-BB53914EA595}"/>
              </a:ext>
            </a:extLst>
          </p:cNvPr>
          <p:cNvSpPr>
            <a:spLocks noGrp="1"/>
          </p:cNvSpPr>
          <p:nvPr>
            <p:ph type="ftr" sz="quarter" idx="11"/>
          </p:nvPr>
        </p:nvSpPr>
        <p:spPr/>
        <p:txBody>
          <a:bodyPr/>
          <a:lstStyle/>
          <a:p>
            <a:r>
              <a:rPr lang="en-IN"/>
              <a:t>Dr. Renuka S. Gound </a:t>
            </a:r>
          </a:p>
        </p:txBody>
      </p:sp>
      <p:sp>
        <p:nvSpPr>
          <p:cNvPr id="6" name="Slide Number Placeholder 5">
            <a:extLst>
              <a:ext uri="{FF2B5EF4-FFF2-40B4-BE49-F238E27FC236}">
                <a16:creationId xmlns="" xmlns:a16="http://schemas.microsoft.com/office/drawing/2014/main" id="{BDBA3A7E-0C12-9FD2-01A1-C36F6668F302}"/>
              </a:ext>
            </a:extLst>
          </p:cNvPr>
          <p:cNvSpPr>
            <a:spLocks noGrp="1"/>
          </p:cNvSpPr>
          <p:nvPr>
            <p:ph type="sldNum" sz="quarter" idx="12"/>
          </p:nvPr>
        </p:nvSpPr>
        <p:spPr/>
        <p:txBody>
          <a:bodyPr/>
          <a:lstStyle/>
          <a:p>
            <a:fld id="{9AC64A37-661A-455E-B076-5CF39CC963DF}" type="slidenum">
              <a:rPr lang="en-IN" smtClean="0"/>
              <a:t>‹#›</a:t>
            </a:fld>
            <a:endParaRPr lang="en-IN"/>
          </a:p>
        </p:txBody>
      </p:sp>
    </p:spTree>
    <p:extLst>
      <p:ext uri="{BB962C8B-B14F-4D97-AF65-F5344CB8AC3E}">
        <p14:creationId xmlns:p14="http://schemas.microsoft.com/office/powerpoint/2010/main" val="2286121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49BBEA-9E53-C03E-DEA2-DEBD3DD379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4490EB90-95BB-2398-0E87-D274140662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7C954C88-0934-6189-E8A2-77D9F71BC5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0279B77F-4671-EE1D-985F-2A8786C6223B}"/>
              </a:ext>
            </a:extLst>
          </p:cNvPr>
          <p:cNvSpPr>
            <a:spLocks noGrp="1"/>
          </p:cNvSpPr>
          <p:nvPr>
            <p:ph type="dt" sz="half" idx="10"/>
          </p:nvPr>
        </p:nvSpPr>
        <p:spPr/>
        <p:txBody>
          <a:bodyPr/>
          <a:lstStyle/>
          <a:p>
            <a:fld id="{8EEE03BF-61B3-4101-91C8-D582181080F8}" type="datetime1">
              <a:rPr lang="en-IN" smtClean="0"/>
              <a:t>13-07-2023</a:t>
            </a:fld>
            <a:endParaRPr lang="en-IN"/>
          </a:p>
        </p:txBody>
      </p:sp>
      <p:sp>
        <p:nvSpPr>
          <p:cNvPr id="6" name="Footer Placeholder 5">
            <a:extLst>
              <a:ext uri="{FF2B5EF4-FFF2-40B4-BE49-F238E27FC236}">
                <a16:creationId xmlns="" xmlns:a16="http://schemas.microsoft.com/office/drawing/2014/main" id="{3ACA8A5B-DD3E-0BCF-81E0-8DEB6F2B111C}"/>
              </a:ext>
            </a:extLst>
          </p:cNvPr>
          <p:cNvSpPr>
            <a:spLocks noGrp="1"/>
          </p:cNvSpPr>
          <p:nvPr>
            <p:ph type="ftr" sz="quarter" idx="11"/>
          </p:nvPr>
        </p:nvSpPr>
        <p:spPr/>
        <p:txBody>
          <a:bodyPr/>
          <a:lstStyle/>
          <a:p>
            <a:r>
              <a:rPr lang="en-IN"/>
              <a:t>Dr. Renuka S. Gound </a:t>
            </a:r>
          </a:p>
        </p:txBody>
      </p:sp>
      <p:sp>
        <p:nvSpPr>
          <p:cNvPr id="7" name="Slide Number Placeholder 6">
            <a:extLst>
              <a:ext uri="{FF2B5EF4-FFF2-40B4-BE49-F238E27FC236}">
                <a16:creationId xmlns="" xmlns:a16="http://schemas.microsoft.com/office/drawing/2014/main" id="{FC81FA54-E519-376F-4F17-EC63FD134C6B}"/>
              </a:ext>
            </a:extLst>
          </p:cNvPr>
          <p:cNvSpPr>
            <a:spLocks noGrp="1"/>
          </p:cNvSpPr>
          <p:nvPr>
            <p:ph type="sldNum" sz="quarter" idx="12"/>
          </p:nvPr>
        </p:nvSpPr>
        <p:spPr/>
        <p:txBody>
          <a:bodyPr/>
          <a:lstStyle/>
          <a:p>
            <a:fld id="{9AC64A37-661A-455E-B076-5CF39CC963DF}" type="slidenum">
              <a:rPr lang="en-IN" smtClean="0"/>
              <a:t>‹#›</a:t>
            </a:fld>
            <a:endParaRPr lang="en-IN"/>
          </a:p>
        </p:txBody>
      </p:sp>
    </p:spTree>
    <p:extLst>
      <p:ext uri="{BB962C8B-B14F-4D97-AF65-F5344CB8AC3E}">
        <p14:creationId xmlns:p14="http://schemas.microsoft.com/office/powerpoint/2010/main" val="601383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2EC511-5C40-7963-0B4C-7BB932CEDFF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BBDEB47-90B6-4106-4634-7E3017D6EB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1CAD03D3-5459-9E08-DF58-5F9F9AFBB3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14D4B0F8-D89C-F197-6BFC-B4A8D2529A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41BC4CB-C592-284B-2EA1-52FD27F7F4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0080E63A-12F5-7305-DF6A-EA28F597C882}"/>
              </a:ext>
            </a:extLst>
          </p:cNvPr>
          <p:cNvSpPr>
            <a:spLocks noGrp="1"/>
          </p:cNvSpPr>
          <p:nvPr>
            <p:ph type="dt" sz="half" idx="10"/>
          </p:nvPr>
        </p:nvSpPr>
        <p:spPr/>
        <p:txBody>
          <a:bodyPr/>
          <a:lstStyle/>
          <a:p>
            <a:fld id="{4DA67C84-A578-4E17-AF6E-6182339D67AF}" type="datetime1">
              <a:rPr lang="en-IN" smtClean="0"/>
              <a:t>13-07-2023</a:t>
            </a:fld>
            <a:endParaRPr lang="en-IN"/>
          </a:p>
        </p:txBody>
      </p:sp>
      <p:sp>
        <p:nvSpPr>
          <p:cNvPr id="8" name="Footer Placeholder 7">
            <a:extLst>
              <a:ext uri="{FF2B5EF4-FFF2-40B4-BE49-F238E27FC236}">
                <a16:creationId xmlns="" xmlns:a16="http://schemas.microsoft.com/office/drawing/2014/main" id="{780168E1-98E8-1D1E-8074-4BCBB767CCE5}"/>
              </a:ext>
            </a:extLst>
          </p:cNvPr>
          <p:cNvSpPr>
            <a:spLocks noGrp="1"/>
          </p:cNvSpPr>
          <p:nvPr>
            <p:ph type="ftr" sz="quarter" idx="11"/>
          </p:nvPr>
        </p:nvSpPr>
        <p:spPr/>
        <p:txBody>
          <a:bodyPr/>
          <a:lstStyle/>
          <a:p>
            <a:r>
              <a:rPr lang="en-IN"/>
              <a:t>Dr. Renuka S. Gound </a:t>
            </a:r>
          </a:p>
        </p:txBody>
      </p:sp>
      <p:sp>
        <p:nvSpPr>
          <p:cNvPr id="9" name="Slide Number Placeholder 8">
            <a:extLst>
              <a:ext uri="{FF2B5EF4-FFF2-40B4-BE49-F238E27FC236}">
                <a16:creationId xmlns="" xmlns:a16="http://schemas.microsoft.com/office/drawing/2014/main" id="{88A204AF-1C0F-8D3F-56E1-D01C7C3440F1}"/>
              </a:ext>
            </a:extLst>
          </p:cNvPr>
          <p:cNvSpPr>
            <a:spLocks noGrp="1"/>
          </p:cNvSpPr>
          <p:nvPr>
            <p:ph type="sldNum" sz="quarter" idx="12"/>
          </p:nvPr>
        </p:nvSpPr>
        <p:spPr/>
        <p:txBody>
          <a:bodyPr/>
          <a:lstStyle/>
          <a:p>
            <a:fld id="{9AC64A37-661A-455E-B076-5CF39CC963DF}" type="slidenum">
              <a:rPr lang="en-IN" smtClean="0"/>
              <a:t>‹#›</a:t>
            </a:fld>
            <a:endParaRPr lang="en-IN"/>
          </a:p>
        </p:txBody>
      </p:sp>
    </p:spTree>
    <p:extLst>
      <p:ext uri="{BB962C8B-B14F-4D97-AF65-F5344CB8AC3E}">
        <p14:creationId xmlns:p14="http://schemas.microsoft.com/office/powerpoint/2010/main" val="3048545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0698D9-5C46-E63C-01D5-5F78AE10C8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CA8BEFF8-B11A-CD88-B8FA-2945E4A2AE43}"/>
              </a:ext>
            </a:extLst>
          </p:cNvPr>
          <p:cNvSpPr>
            <a:spLocks noGrp="1"/>
          </p:cNvSpPr>
          <p:nvPr>
            <p:ph type="dt" sz="half" idx="10"/>
          </p:nvPr>
        </p:nvSpPr>
        <p:spPr/>
        <p:txBody>
          <a:bodyPr/>
          <a:lstStyle/>
          <a:p>
            <a:fld id="{07B44A6F-B197-4CB3-8465-A982E402D81D}" type="datetime1">
              <a:rPr lang="en-IN" smtClean="0"/>
              <a:t>13-07-2023</a:t>
            </a:fld>
            <a:endParaRPr lang="en-IN"/>
          </a:p>
        </p:txBody>
      </p:sp>
      <p:sp>
        <p:nvSpPr>
          <p:cNvPr id="4" name="Footer Placeholder 3">
            <a:extLst>
              <a:ext uri="{FF2B5EF4-FFF2-40B4-BE49-F238E27FC236}">
                <a16:creationId xmlns="" xmlns:a16="http://schemas.microsoft.com/office/drawing/2014/main" id="{4C4838C2-A420-88C5-DD86-7DE792EFC760}"/>
              </a:ext>
            </a:extLst>
          </p:cNvPr>
          <p:cNvSpPr>
            <a:spLocks noGrp="1"/>
          </p:cNvSpPr>
          <p:nvPr>
            <p:ph type="ftr" sz="quarter" idx="11"/>
          </p:nvPr>
        </p:nvSpPr>
        <p:spPr/>
        <p:txBody>
          <a:bodyPr/>
          <a:lstStyle/>
          <a:p>
            <a:r>
              <a:rPr lang="en-IN"/>
              <a:t>Dr. Renuka S. Gound </a:t>
            </a:r>
          </a:p>
        </p:txBody>
      </p:sp>
      <p:sp>
        <p:nvSpPr>
          <p:cNvPr id="5" name="Slide Number Placeholder 4">
            <a:extLst>
              <a:ext uri="{FF2B5EF4-FFF2-40B4-BE49-F238E27FC236}">
                <a16:creationId xmlns="" xmlns:a16="http://schemas.microsoft.com/office/drawing/2014/main" id="{9F4C9DAA-4503-A4B4-DE3E-1E06F7E7C135}"/>
              </a:ext>
            </a:extLst>
          </p:cNvPr>
          <p:cNvSpPr>
            <a:spLocks noGrp="1"/>
          </p:cNvSpPr>
          <p:nvPr>
            <p:ph type="sldNum" sz="quarter" idx="12"/>
          </p:nvPr>
        </p:nvSpPr>
        <p:spPr/>
        <p:txBody>
          <a:bodyPr/>
          <a:lstStyle/>
          <a:p>
            <a:fld id="{9AC64A37-661A-455E-B076-5CF39CC963DF}" type="slidenum">
              <a:rPr lang="en-IN" smtClean="0"/>
              <a:t>‹#›</a:t>
            </a:fld>
            <a:endParaRPr lang="en-IN"/>
          </a:p>
        </p:txBody>
      </p:sp>
    </p:spTree>
    <p:extLst>
      <p:ext uri="{BB962C8B-B14F-4D97-AF65-F5344CB8AC3E}">
        <p14:creationId xmlns:p14="http://schemas.microsoft.com/office/powerpoint/2010/main" val="1494665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E67B20F8-2426-2DCB-80AA-A42AE311E19A}"/>
              </a:ext>
            </a:extLst>
          </p:cNvPr>
          <p:cNvSpPr>
            <a:spLocks noGrp="1"/>
          </p:cNvSpPr>
          <p:nvPr>
            <p:ph type="dt" sz="half" idx="10"/>
          </p:nvPr>
        </p:nvSpPr>
        <p:spPr/>
        <p:txBody>
          <a:bodyPr/>
          <a:lstStyle/>
          <a:p>
            <a:fld id="{353B9459-A795-4288-B602-55D985C1EE34}" type="datetime1">
              <a:rPr lang="en-IN" smtClean="0"/>
              <a:t>13-07-2023</a:t>
            </a:fld>
            <a:endParaRPr lang="en-IN"/>
          </a:p>
        </p:txBody>
      </p:sp>
      <p:sp>
        <p:nvSpPr>
          <p:cNvPr id="3" name="Footer Placeholder 2">
            <a:extLst>
              <a:ext uri="{FF2B5EF4-FFF2-40B4-BE49-F238E27FC236}">
                <a16:creationId xmlns="" xmlns:a16="http://schemas.microsoft.com/office/drawing/2014/main" id="{817A47E3-80F8-66D8-ECC7-6DB34C1134EE}"/>
              </a:ext>
            </a:extLst>
          </p:cNvPr>
          <p:cNvSpPr>
            <a:spLocks noGrp="1"/>
          </p:cNvSpPr>
          <p:nvPr>
            <p:ph type="ftr" sz="quarter" idx="11"/>
          </p:nvPr>
        </p:nvSpPr>
        <p:spPr/>
        <p:txBody>
          <a:bodyPr/>
          <a:lstStyle/>
          <a:p>
            <a:r>
              <a:rPr lang="en-IN"/>
              <a:t>Dr. Renuka S. Gound </a:t>
            </a:r>
          </a:p>
        </p:txBody>
      </p:sp>
      <p:sp>
        <p:nvSpPr>
          <p:cNvPr id="4" name="Slide Number Placeholder 3">
            <a:extLst>
              <a:ext uri="{FF2B5EF4-FFF2-40B4-BE49-F238E27FC236}">
                <a16:creationId xmlns="" xmlns:a16="http://schemas.microsoft.com/office/drawing/2014/main" id="{8681AC68-D4E1-A5F2-CA28-EA4840031618}"/>
              </a:ext>
            </a:extLst>
          </p:cNvPr>
          <p:cNvSpPr>
            <a:spLocks noGrp="1"/>
          </p:cNvSpPr>
          <p:nvPr>
            <p:ph type="sldNum" sz="quarter" idx="12"/>
          </p:nvPr>
        </p:nvSpPr>
        <p:spPr/>
        <p:txBody>
          <a:bodyPr/>
          <a:lstStyle/>
          <a:p>
            <a:fld id="{9AC64A37-661A-455E-B076-5CF39CC963DF}" type="slidenum">
              <a:rPr lang="en-IN" smtClean="0"/>
              <a:t>‹#›</a:t>
            </a:fld>
            <a:endParaRPr lang="en-IN"/>
          </a:p>
        </p:txBody>
      </p:sp>
    </p:spTree>
    <p:extLst>
      <p:ext uri="{BB962C8B-B14F-4D97-AF65-F5344CB8AC3E}">
        <p14:creationId xmlns:p14="http://schemas.microsoft.com/office/powerpoint/2010/main" val="2921789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27CD35-4F7C-5985-F2CC-BFA3647ABC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AD448E7E-CD5F-06E7-16D3-1E3F5829D1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6CDB0914-5106-179D-3677-600BC74D21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8F99A13-3939-BA54-EBCE-CB5E965E80FC}"/>
              </a:ext>
            </a:extLst>
          </p:cNvPr>
          <p:cNvSpPr>
            <a:spLocks noGrp="1"/>
          </p:cNvSpPr>
          <p:nvPr>
            <p:ph type="dt" sz="half" idx="10"/>
          </p:nvPr>
        </p:nvSpPr>
        <p:spPr/>
        <p:txBody>
          <a:bodyPr/>
          <a:lstStyle/>
          <a:p>
            <a:fld id="{CFF1F084-D102-4970-987D-91BD321B4440}" type="datetime1">
              <a:rPr lang="en-IN" smtClean="0"/>
              <a:t>13-07-2023</a:t>
            </a:fld>
            <a:endParaRPr lang="en-IN"/>
          </a:p>
        </p:txBody>
      </p:sp>
      <p:sp>
        <p:nvSpPr>
          <p:cNvPr id="6" name="Footer Placeholder 5">
            <a:extLst>
              <a:ext uri="{FF2B5EF4-FFF2-40B4-BE49-F238E27FC236}">
                <a16:creationId xmlns="" xmlns:a16="http://schemas.microsoft.com/office/drawing/2014/main" id="{568CB92C-8478-5E66-802A-0BC6D6E6DDDD}"/>
              </a:ext>
            </a:extLst>
          </p:cNvPr>
          <p:cNvSpPr>
            <a:spLocks noGrp="1"/>
          </p:cNvSpPr>
          <p:nvPr>
            <p:ph type="ftr" sz="quarter" idx="11"/>
          </p:nvPr>
        </p:nvSpPr>
        <p:spPr/>
        <p:txBody>
          <a:bodyPr/>
          <a:lstStyle/>
          <a:p>
            <a:r>
              <a:rPr lang="en-IN"/>
              <a:t>Dr. Renuka S. Gound </a:t>
            </a:r>
          </a:p>
        </p:txBody>
      </p:sp>
      <p:sp>
        <p:nvSpPr>
          <p:cNvPr id="7" name="Slide Number Placeholder 6">
            <a:extLst>
              <a:ext uri="{FF2B5EF4-FFF2-40B4-BE49-F238E27FC236}">
                <a16:creationId xmlns="" xmlns:a16="http://schemas.microsoft.com/office/drawing/2014/main" id="{AC435178-EE07-483E-2F63-CFA3C85F0EBC}"/>
              </a:ext>
            </a:extLst>
          </p:cNvPr>
          <p:cNvSpPr>
            <a:spLocks noGrp="1"/>
          </p:cNvSpPr>
          <p:nvPr>
            <p:ph type="sldNum" sz="quarter" idx="12"/>
          </p:nvPr>
        </p:nvSpPr>
        <p:spPr/>
        <p:txBody>
          <a:bodyPr/>
          <a:lstStyle/>
          <a:p>
            <a:fld id="{9AC64A37-661A-455E-B076-5CF39CC963DF}" type="slidenum">
              <a:rPr lang="en-IN" smtClean="0"/>
              <a:t>‹#›</a:t>
            </a:fld>
            <a:endParaRPr lang="en-IN"/>
          </a:p>
        </p:txBody>
      </p:sp>
    </p:spTree>
    <p:extLst>
      <p:ext uri="{BB962C8B-B14F-4D97-AF65-F5344CB8AC3E}">
        <p14:creationId xmlns:p14="http://schemas.microsoft.com/office/powerpoint/2010/main" val="2124792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D52F99-3FFC-C215-804A-F16E9C15DF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4413D4D6-FB68-5E3F-2573-E08792EB53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61101AE6-D428-439D-A035-B7EA1E400C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BBFFE6A-BAD5-944C-3D3D-EF7C05F676D3}"/>
              </a:ext>
            </a:extLst>
          </p:cNvPr>
          <p:cNvSpPr>
            <a:spLocks noGrp="1"/>
          </p:cNvSpPr>
          <p:nvPr>
            <p:ph type="dt" sz="half" idx="10"/>
          </p:nvPr>
        </p:nvSpPr>
        <p:spPr/>
        <p:txBody>
          <a:bodyPr/>
          <a:lstStyle/>
          <a:p>
            <a:fld id="{94DF891E-EFA8-452F-9630-E5CC8033A174}" type="datetime1">
              <a:rPr lang="en-IN" smtClean="0"/>
              <a:t>13-07-2023</a:t>
            </a:fld>
            <a:endParaRPr lang="en-IN"/>
          </a:p>
        </p:txBody>
      </p:sp>
      <p:sp>
        <p:nvSpPr>
          <p:cNvPr id="6" name="Footer Placeholder 5">
            <a:extLst>
              <a:ext uri="{FF2B5EF4-FFF2-40B4-BE49-F238E27FC236}">
                <a16:creationId xmlns="" xmlns:a16="http://schemas.microsoft.com/office/drawing/2014/main" id="{121927D5-FABC-9060-A14B-EC9FEAB9A4B5}"/>
              </a:ext>
            </a:extLst>
          </p:cNvPr>
          <p:cNvSpPr>
            <a:spLocks noGrp="1"/>
          </p:cNvSpPr>
          <p:nvPr>
            <p:ph type="ftr" sz="quarter" idx="11"/>
          </p:nvPr>
        </p:nvSpPr>
        <p:spPr/>
        <p:txBody>
          <a:bodyPr/>
          <a:lstStyle/>
          <a:p>
            <a:r>
              <a:rPr lang="en-IN"/>
              <a:t>Dr. Renuka S. Gound </a:t>
            </a:r>
          </a:p>
        </p:txBody>
      </p:sp>
      <p:sp>
        <p:nvSpPr>
          <p:cNvPr id="7" name="Slide Number Placeholder 6">
            <a:extLst>
              <a:ext uri="{FF2B5EF4-FFF2-40B4-BE49-F238E27FC236}">
                <a16:creationId xmlns="" xmlns:a16="http://schemas.microsoft.com/office/drawing/2014/main" id="{AEF52630-7ED1-0254-8049-1ABD07C5FF43}"/>
              </a:ext>
            </a:extLst>
          </p:cNvPr>
          <p:cNvSpPr>
            <a:spLocks noGrp="1"/>
          </p:cNvSpPr>
          <p:nvPr>
            <p:ph type="sldNum" sz="quarter" idx="12"/>
          </p:nvPr>
        </p:nvSpPr>
        <p:spPr/>
        <p:txBody>
          <a:bodyPr/>
          <a:lstStyle/>
          <a:p>
            <a:fld id="{9AC64A37-661A-455E-B076-5CF39CC963DF}" type="slidenum">
              <a:rPr lang="en-IN" smtClean="0"/>
              <a:t>‹#›</a:t>
            </a:fld>
            <a:endParaRPr lang="en-IN"/>
          </a:p>
        </p:txBody>
      </p:sp>
    </p:spTree>
    <p:extLst>
      <p:ext uri="{BB962C8B-B14F-4D97-AF65-F5344CB8AC3E}">
        <p14:creationId xmlns:p14="http://schemas.microsoft.com/office/powerpoint/2010/main" val="1300833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38CE464-85A2-3E22-2BE9-2FF7069B8E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39B72838-F077-E89C-BA74-F7F08B65AA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9F59003-6DF2-61CC-1D10-D0DC217D6A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E20DB2-F932-429B-8FC6-806D23942CA3}" type="datetime1">
              <a:rPr lang="en-IN" smtClean="0"/>
              <a:t>13-07-2023</a:t>
            </a:fld>
            <a:endParaRPr lang="en-IN"/>
          </a:p>
        </p:txBody>
      </p:sp>
      <p:sp>
        <p:nvSpPr>
          <p:cNvPr id="5" name="Footer Placeholder 4">
            <a:extLst>
              <a:ext uri="{FF2B5EF4-FFF2-40B4-BE49-F238E27FC236}">
                <a16:creationId xmlns="" xmlns:a16="http://schemas.microsoft.com/office/drawing/2014/main" id="{CFFEEDD3-B8C5-29A2-B05A-3020F24BB4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Dr. Renuka S. Gound </a:t>
            </a:r>
          </a:p>
        </p:txBody>
      </p:sp>
      <p:sp>
        <p:nvSpPr>
          <p:cNvPr id="6" name="Slide Number Placeholder 5">
            <a:extLst>
              <a:ext uri="{FF2B5EF4-FFF2-40B4-BE49-F238E27FC236}">
                <a16:creationId xmlns="" xmlns:a16="http://schemas.microsoft.com/office/drawing/2014/main" id="{7A4017DD-1D52-A844-6D6D-C88A1007C4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C64A37-661A-455E-B076-5CF39CC963DF}" type="slidenum">
              <a:rPr lang="en-IN" smtClean="0"/>
              <a:t>‹#›</a:t>
            </a:fld>
            <a:endParaRPr lang="en-IN"/>
          </a:p>
        </p:txBody>
      </p:sp>
    </p:spTree>
    <p:extLst>
      <p:ext uri="{BB962C8B-B14F-4D97-AF65-F5344CB8AC3E}">
        <p14:creationId xmlns:p14="http://schemas.microsoft.com/office/powerpoint/2010/main" val="1834076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1F5073B7-644F-596E-026A-64035E279E6B}"/>
              </a:ext>
            </a:extLst>
          </p:cNvPr>
          <p:cNvSpPr>
            <a:spLocks noGrp="1"/>
          </p:cNvSpPr>
          <p:nvPr>
            <p:ph type="ctrTitle"/>
          </p:nvPr>
        </p:nvSpPr>
        <p:spPr>
          <a:xfrm>
            <a:off x="1524000" y="2623929"/>
            <a:ext cx="9144000" cy="886033"/>
          </a:xfrm>
          <a:solidFill>
            <a:schemeClr val="accent2">
              <a:lumMod val="20000"/>
              <a:lumOff val="80000"/>
            </a:schemeClr>
          </a:solidFill>
        </p:spPr>
        <p:txBody>
          <a:bodyPr>
            <a:normAutofit fontScale="90000"/>
          </a:bodyPr>
          <a:lstStyle/>
          <a:p>
            <a:r>
              <a:rPr lang="en-US" dirty="0">
                <a:latin typeface="Times New Roman" panose="02020603050405020304" pitchFamily="18" charset="0"/>
                <a:cs typeface="Times New Roman" panose="02020603050405020304" pitchFamily="18" charset="0"/>
              </a:rPr>
              <a:t>Module 3</a:t>
            </a:r>
            <a:endParaRPr lang="en-IN"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 xmlns:a16="http://schemas.microsoft.com/office/drawing/2014/main" id="{39F63128-C1D9-C0C9-35F0-C3D1DB827B2C}"/>
              </a:ext>
            </a:extLst>
          </p:cNvPr>
          <p:cNvSpPr>
            <a:spLocks noGrp="1"/>
          </p:cNvSpPr>
          <p:nvPr>
            <p:ph type="sldNum" sz="quarter" idx="12"/>
          </p:nvPr>
        </p:nvSpPr>
        <p:spPr/>
        <p:txBody>
          <a:bodyPr/>
          <a:lstStyle/>
          <a:p>
            <a:fld id="{9AC64A37-661A-455E-B076-5CF39CC963DF}" type="slidenum">
              <a:rPr lang="en-IN" smtClean="0"/>
              <a:t>1</a:t>
            </a:fld>
            <a:endParaRPr lang="en-IN"/>
          </a:p>
        </p:txBody>
      </p:sp>
      <p:sp>
        <p:nvSpPr>
          <p:cNvPr id="2" name="Subtitle 1"/>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55178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DAFC9A-31D7-29E8-027B-B77604D35B0C}"/>
              </a:ext>
            </a:extLst>
          </p:cNvPr>
          <p:cNvSpPr>
            <a:spLocks noGrp="1"/>
          </p:cNvSpPr>
          <p:nvPr>
            <p:ph type="title"/>
          </p:nvPr>
        </p:nvSpPr>
        <p:spPr/>
        <p:txBody>
          <a:bodyPr/>
          <a:lstStyle/>
          <a:p>
            <a:r>
              <a:rPr lang="en-IN" dirty="0"/>
              <a:t>Peterson’s Solution</a:t>
            </a:r>
          </a:p>
        </p:txBody>
      </p:sp>
      <p:sp>
        <p:nvSpPr>
          <p:cNvPr id="4" name="Rectangle 3">
            <a:extLst>
              <a:ext uri="{FF2B5EF4-FFF2-40B4-BE49-F238E27FC236}">
                <a16:creationId xmlns="" xmlns:a16="http://schemas.microsoft.com/office/drawing/2014/main" id="{1EE085CF-2C75-6B25-DF63-B8D4403F21C8}"/>
              </a:ext>
            </a:extLst>
          </p:cNvPr>
          <p:cNvSpPr/>
          <p:nvPr/>
        </p:nvSpPr>
        <p:spPr>
          <a:xfrm>
            <a:off x="974035" y="2782957"/>
            <a:ext cx="6132443" cy="1490869"/>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 xmlns:a16="http://schemas.microsoft.com/office/drawing/2014/main" id="{367108C0-02AC-870F-1654-2274AB465A69}"/>
              </a:ext>
            </a:extLst>
          </p:cNvPr>
          <p:cNvSpPr>
            <a:spLocks noGrp="1"/>
          </p:cNvSpPr>
          <p:nvPr>
            <p:ph idx="1"/>
          </p:nvPr>
        </p:nvSpPr>
        <p:spPr>
          <a:ln>
            <a:solidFill>
              <a:schemeClr val="accent1"/>
            </a:solidFill>
          </a:ln>
        </p:spPr>
        <p:txBody>
          <a:bodyPr>
            <a:normAutofit fontScale="92500" lnSpcReduction="10000"/>
          </a:bodyPr>
          <a:lstStyle/>
          <a:p>
            <a:pPr algn="just"/>
            <a:r>
              <a:rPr lang="en-US" dirty="0"/>
              <a:t>Classic software-based solution to the critical section</a:t>
            </a:r>
          </a:p>
          <a:p>
            <a:pPr algn="just"/>
            <a:r>
              <a:rPr lang="en-US" dirty="0"/>
              <a:t>it provides a good algorithmic description of solving the critical-section problem but no guarantee to work with modern architecture</a:t>
            </a:r>
          </a:p>
          <a:p>
            <a:pPr algn="just"/>
            <a:r>
              <a:rPr lang="en-US" dirty="0"/>
              <a:t>Two process solution</a:t>
            </a:r>
          </a:p>
          <a:p>
            <a:pPr marL="0" indent="0" algn="just">
              <a:buNone/>
            </a:pPr>
            <a:r>
              <a:rPr lang="en-US" b="1" dirty="0">
                <a:solidFill>
                  <a:srgbClr val="FF0000"/>
                </a:solidFill>
              </a:rPr>
              <a:t>Restricted to two processes share two variables:</a:t>
            </a:r>
          </a:p>
          <a:p>
            <a:pPr marL="0" indent="0" algn="just">
              <a:buNone/>
            </a:pPr>
            <a:r>
              <a:rPr lang="en-US" b="1" dirty="0">
                <a:solidFill>
                  <a:srgbClr val="FF0000"/>
                </a:solidFill>
              </a:rPr>
              <a:t>int turn; </a:t>
            </a:r>
          </a:p>
          <a:p>
            <a:pPr marL="0" indent="0" algn="just">
              <a:buNone/>
            </a:pPr>
            <a:r>
              <a:rPr lang="en-US" b="1" dirty="0">
                <a:solidFill>
                  <a:srgbClr val="FF0000"/>
                </a:solidFill>
              </a:rPr>
              <a:t>Boolean flag[2]</a:t>
            </a:r>
          </a:p>
          <a:p>
            <a:pPr algn="just"/>
            <a:r>
              <a:rPr lang="en-US" dirty="0">
                <a:highlight>
                  <a:srgbClr val="00FF00"/>
                </a:highlight>
              </a:rPr>
              <a:t>The variable turn indicates whose turn it is to enter the critical section</a:t>
            </a:r>
          </a:p>
          <a:p>
            <a:pPr algn="just"/>
            <a:r>
              <a:rPr lang="en-US" dirty="0">
                <a:highlight>
                  <a:srgbClr val="FFFF00"/>
                </a:highlight>
              </a:rPr>
              <a:t>The flag array is used to indicate if a process is ready to enter the critical section. flag[i] = true implies that process Pi is ready!</a:t>
            </a:r>
          </a:p>
          <a:p>
            <a:pPr algn="just"/>
            <a:endParaRPr lang="en-IN" dirty="0"/>
          </a:p>
        </p:txBody>
      </p:sp>
      <p:sp>
        <p:nvSpPr>
          <p:cNvPr id="6" name="Slide Number Placeholder 5">
            <a:extLst>
              <a:ext uri="{FF2B5EF4-FFF2-40B4-BE49-F238E27FC236}">
                <a16:creationId xmlns="" xmlns:a16="http://schemas.microsoft.com/office/drawing/2014/main" id="{20B03052-F155-2AD6-E8B0-10EAEB18CC76}"/>
              </a:ext>
            </a:extLst>
          </p:cNvPr>
          <p:cNvSpPr>
            <a:spLocks noGrp="1"/>
          </p:cNvSpPr>
          <p:nvPr>
            <p:ph type="sldNum" sz="quarter" idx="12"/>
          </p:nvPr>
        </p:nvSpPr>
        <p:spPr/>
        <p:txBody>
          <a:bodyPr/>
          <a:lstStyle/>
          <a:p>
            <a:fld id="{9AC64A37-661A-455E-B076-5CF39CC963DF}" type="slidenum">
              <a:rPr lang="en-IN" smtClean="0"/>
              <a:t>10</a:t>
            </a:fld>
            <a:endParaRPr lang="en-IN" dirty="0"/>
          </a:p>
        </p:txBody>
      </p:sp>
    </p:spTree>
    <p:extLst>
      <p:ext uri="{BB962C8B-B14F-4D97-AF65-F5344CB8AC3E}">
        <p14:creationId xmlns:p14="http://schemas.microsoft.com/office/powerpoint/2010/main" val="1266381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FD88B7-D6B2-35E2-8BF5-1575B8284ED6}"/>
              </a:ext>
            </a:extLst>
          </p:cNvPr>
          <p:cNvSpPr>
            <a:spLocks noGrp="1"/>
          </p:cNvSpPr>
          <p:nvPr>
            <p:ph type="title"/>
          </p:nvPr>
        </p:nvSpPr>
        <p:spPr/>
        <p:txBody>
          <a:bodyPr/>
          <a:lstStyle/>
          <a:p>
            <a:r>
              <a:rPr lang="en-IN" dirty="0"/>
              <a:t>Algorithm for Process Pi</a:t>
            </a:r>
          </a:p>
        </p:txBody>
      </p:sp>
      <p:sp>
        <p:nvSpPr>
          <p:cNvPr id="4" name="Rectangle 3">
            <a:extLst>
              <a:ext uri="{FF2B5EF4-FFF2-40B4-BE49-F238E27FC236}">
                <a16:creationId xmlns="" xmlns:a16="http://schemas.microsoft.com/office/drawing/2014/main" id="{2667C6A4-F94C-B144-8EA6-627991D96CD9}"/>
              </a:ext>
            </a:extLst>
          </p:cNvPr>
          <p:cNvSpPr>
            <a:spLocks noGrp="1" noChangeArrowheads="1"/>
          </p:cNvSpPr>
          <p:nvPr>
            <p:ph idx="1"/>
          </p:nvPr>
        </p:nvSpPr>
        <p:spPr>
          <a:xfrm>
            <a:off x="838200" y="1825625"/>
            <a:ext cx="10515600" cy="4351338"/>
          </a:xfrm>
        </p:spPr>
        <p:txBody>
          <a:bodyPr>
            <a:normAutofit/>
          </a:bodyPr>
          <a:lstStyle/>
          <a:p>
            <a:pPr>
              <a:buFont typeface="Monotype Sorts" pitchFamily="-84" charset="2"/>
              <a:buNone/>
            </a:pPr>
            <a:r>
              <a:rPr lang="en-US" altLang="en-US" b="1" dirty="0">
                <a:solidFill>
                  <a:srgbClr val="000000"/>
                </a:solidFill>
                <a:latin typeface="Courier New" panose="02070309020205020404" pitchFamily="49" charset="0"/>
                <a:cs typeface="Courier New" panose="02070309020205020404" pitchFamily="49" charset="0"/>
              </a:rPr>
              <a:t>	do { </a:t>
            </a:r>
          </a:p>
          <a:p>
            <a:pPr>
              <a:buFont typeface="Monotype Sorts" pitchFamily="-84" charset="2"/>
              <a:buNone/>
            </a:pPr>
            <a:r>
              <a:rPr lang="en-US" altLang="en-US" b="1" dirty="0">
                <a:solidFill>
                  <a:srgbClr val="000000"/>
                </a:solidFill>
                <a:latin typeface="Courier New" panose="02070309020205020404" pitchFamily="49" charset="0"/>
                <a:cs typeface="Courier New" panose="02070309020205020404" pitchFamily="49" charset="0"/>
              </a:rPr>
              <a:t>		flag[i] = true; </a:t>
            </a:r>
          </a:p>
          <a:p>
            <a:pPr>
              <a:buFont typeface="Monotype Sorts" pitchFamily="-84" charset="2"/>
              <a:buNone/>
            </a:pPr>
            <a:r>
              <a:rPr lang="en-US" altLang="en-US" b="1" dirty="0">
                <a:solidFill>
                  <a:srgbClr val="000000"/>
                </a:solidFill>
                <a:latin typeface="Courier New" panose="02070309020205020404" pitchFamily="49" charset="0"/>
                <a:cs typeface="Courier New" panose="02070309020205020404" pitchFamily="49" charset="0"/>
              </a:rPr>
              <a:t>		turn = j; </a:t>
            </a:r>
          </a:p>
          <a:p>
            <a:pPr>
              <a:buFont typeface="Monotype Sorts" pitchFamily="-84" charset="2"/>
              <a:buNone/>
            </a:pPr>
            <a:r>
              <a:rPr lang="en-US" altLang="en-US" b="1" dirty="0">
                <a:solidFill>
                  <a:srgbClr val="000000"/>
                </a:solidFill>
                <a:latin typeface="Courier New" panose="02070309020205020404" pitchFamily="49" charset="0"/>
                <a:cs typeface="Courier New" panose="02070309020205020404" pitchFamily="49" charset="0"/>
              </a:rPr>
              <a:t>		while (flag[j] &amp;&amp; turn = = j); </a:t>
            </a:r>
          </a:p>
          <a:p>
            <a:pPr>
              <a:buFont typeface="Monotype Sorts" pitchFamily="-84" charset="2"/>
              <a:buNone/>
            </a:pPr>
            <a:r>
              <a:rPr lang="en-US" altLang="en-US" b="1" dirty="0">
                <a:solidFill>
                  <a:srgbClr val="000000"/>
                </a:solidFill>
                <a:latin typeface="Courier New" panose="02070309020205020404" pitchFamily="49" charset="0"/>
                <a:cs typeface="Courier New" panose="02070309020205020404" pitchFamily="49" charset="0"/>
              </a:rPr>
              <a:t>			critical section </a:t>
            </a:r>
          </a:p>
          <a:p>
            <a:pPr>
              <a:buFont typeface="Monotype Sorts" pitchFamily="-84" charset="2"/>
              <a:buNone/>
            </a:pPr>
            <a:r>
              <a:rPr lang="en-US" altLang="en-US" b="1" dirty="0">
                <a:solidFill>
                  <a:srgbClr val="000000"/>
                </a:solidFill>
                <a:latin typeface="Courier New" panose="02070309020205020404" pitchFamily="49" charset="0"/>
                <a:cs typeface="Courier New" panose="02070309020205020404" pitchFamily="49" charset="0"/>
              </a:rPr>
              <a:t>		flag[i] = false; </a:t>
            </a:r>
          </a:p>
          <a:p>
            <a:pPr>
              <a:buFont typeface="Monotype Sorts" pitchFamily="-84" charset="2"/>
              <a:buNone/>
            </a:pPr>
            <a:r>
              <a:rPr lang="en-US" altLang="en-US" b="1" dirty="0">
                <a:solidFill>
                  <a:srgbClr val="000000"/>
                </a:solidFill>
                <a:latin typeface="Courier New" panose="02070309020205020404" pitchFamily="49" charset="0"/>
                <a:cs typeface="Courier New" panose="02070309020205020404" pitchFamily="49" charset="0"/>
              </a:rPr>
              <a:t>			remainder section </a:t>
            </a:r>
          </a:p>
          <a:p>
            <a:pPr>
              <a:buFont typeface="Monotype Sorts" pitchFamily="-84" charset="2"/>
              <a:buNone/>
            </a:pPr>
            <a:r>
              <a:rPr lang="en-US" altLang="en-US" b="1" dirty="0">
                <a:solidFill>
                  <a:srgbClr val="000000"/>
                </a:solidFill>
                <a:latin typeface="Courier New" panose="02070309020205020404" pitchFamily="49" charset="0"/>
                <a:cs typeface="Courier New" panose="02070309020205020404" pitchFamily="49" charset="0"/>
              </a:rPr>
              <a:t>	 } while (true); </a:t>
            </a:r>
          </a:p>
          <a:p>
            <a:pPr>
              <a:buFont typeface="Monotype Sorts" pitchFamily="-84" charset="2"/>
              <a:buNone/>
            </a:pPr>
            <a:endParaRPr lang="en-US" altLang="en-US" dirty="0">
              <a:solidFill>
                <a:srgbClr val="0000FF"/>
              </a:solidFill>
            </a:endParaRPr>
          </a:p>
        </p:txBody>
      </p:sp>
      <p:sp>
        <p:nvSpPr>
          <p:cNvPr id="5" name="Slide Number Placeholder 4">
            <a:extLst>
              <a:ext uri="{FF2B5EF4-FFF2-40B4-BE49-F238E27FC236}">
                <a16:creationId xmlns="" xmlns:a16="http://schemas.microsoft.com/office/drawing/2014/main" id="{9B6E4B46-9197-CD4B-9553-AEDDA17E0381}"/>
              </a:ext>
            </a:extLst>
          </p:cNvPr>
          <p:cNvSpPr>
            <a:spLocks noGrp="1"/>
          </p:cNvSpPr>
          <p:nvPr>
            <p:ph type="sldNum" sz="quarter" idx="12"/>
          </p:nvPr>
        </p:nvSpPr>
        <p:spPr/>
        <p:txBody>
          <a:bodyPr/>
          <a:lstStyle/>
          <a:p>
            <a:fld id="{9AC64A37-661A-455E-B076-5CF39CC963DF}" type="slidenum">
              <a:rPr lang="en-IN" smtClean="0"/>
              <a:t>11</a:t>
            </a:fld>
            <a:endParaRPr lang="en-IN" dirty="0"/>
          </a:p>
        </p:txBody>
      </p:sp>
    </p:spTree>
    <p:extLst>
      <p:ext uri="{BB962C8B-B14F-4D97-AF65-F5344CB8AC3E}">
        <p14:creationId xmlns:p14="http://schemas.microsoft.com/office/powerpoint/2010/main" val="3401199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FD88B7-D6B2-35E2-8BF5-1575B8284ED6}"/>
              </a:ext>
            </a:extLst>
          </p:cNvPr>
          <p:cNvSpPr>
            <a:spLocks noGrp="1"/>
          </p:cNvSpPr>
          <p:nvPr>
            <p:ph type="title"/>
          </p:nvPr>
        </p:nvSpPr>
        <p:spPr/>
        <p:txBody>
          <a:bodyPr/>
          <a:lstStyle/>
          <a:p>
            <a:r>
              <a:rPr lang="en-IN" dirty="0"/>
              <a:t>Algorithm for Process </a:t>
            </a:r>
            <a:r>
              <a:rPr lang="en-IN" dirty="0" err="1"/>
              <a:t>Pj</a:t>
            </a:r>
            <a:endParaRPr lang="en-IN" dirty="0"/>
          </a:p>
        </p:txBody>
      </p:sp>
      <p:sp>
        <p:nvSpPr>
          <p:cNvPr id="4" name="Rectangle 3">
            <a:extLst>
              <a:ext uri="{FF2B5EF4-FFF2-40B4-BE49-F238E27FC236}">
                <a16:creationId xmlns="" xmlns:a16="http://schemas.microsoft.com/office/drawing/2014/main" id="{2667C6A4-F94C-B144-8EA6-627991D96CD9}"/>
              </a:ext>
            </a:extLst>
          </p:cNvPr>
          <p:cNvSpPr>
            <a:spLocks noGrp="1" noChangeArrowheads="1"/>
          </p:cNvSpPr>
          <p:nvPr>
            <p:ph idx="1"/>
          </p:nvPr>
        </p:nvSpPr>
        <p:spPr>
          <a:xfrm>
            <a:off x="838200" y="1825625"/>
            <a:ext cx="10515600" cy="4351338"/>
          </a:xfrm>
        </p:spPr>
        <p:txBody>
          <a:bodyPr>
            <a:normAutofit/>
          </a:bodyPr>
          <a:lstStyle/>
          <a:p>
            <a:pPr>
              <a:buFont typeface="Monotype Sorts" pitchFamily="-84" charset="2"/>
              <a:buNone/>
            </a:pPr>
            <a:r>
              <a:rPr lang="en-US" altLang="en-US" b="1" dirty="0">
                <a:solidFill>
                  <a:srgbClr val="000000"/>
                </a:solidFill>
                <a:latin typeface="Courier New" panose="02070309020205020404" pitchFamily="49" charset="0"/>
                <a:cs typeface="Courier New" panose="02070309020205020404" pitchFamily="49" charset="0"/>
              </a:rPr>
              <a:t>	do { </a:t>
            </a:r>
          </a:p>
          <a:p>
            <a:pPr>
              <a:buFont typeface="Monotype Sorts" pitchFamily="-84" charset="2"/>
              <a:buNone/>
            </a:pPr>
            <a:r>
              <a:rPr lang="en-US" altLang="en-US" b="1" dirty="0">
                <a:solidFill>
                  <a:srgbClr val="000000"/>
                </a:solidFill>
                <a:latin typeface="Courier New" panose="02070309020205020404" pitchFamily="49" charset="0"/>
                <a:cs typeface="Courier New" panose="02070309020205020404" pitchFamily="49" charset="0"/>
              </a:rPr>
              <a:t>		flag[j] = true; </a:t>
            </a:r>
          </a:p>
          <a:p>
            <a:pPr>
              <a:buFont typeface="Monotype Sorts" pitchFamily="-84" charset="2"/>
              <a:buNone/>
            </a:pPr>
            <a:r>
              <a:rPr lang="en-US" altLang="en-US" b="1" dirty="0">
                <a:solidFill>
                  <a:srgbClr val="000000"/>
                </a:solidFill>
                <a:latin typeface="Courier New" panose="02070309020205020404" pitchFamily="49" charset="0"/>
                <a:cs typeface="Courier New" panose="02070309020205020404" pitchFamily="49" charset="0"/>
              </a:rPr>
              <a:t>		turn = i; </a:t>
            </a:r>
          </a:p>
          <a:p>
            <a:pPr>
              <a:buFont typeface="Monotype Sorts" pitchFamily="-84" charset="2"/>
              <a:buNone/>
            </a:pPr>
            <a:r>
              <a:rPr lang="en-US" altLang="en-US" b="1" dirty="0">
                <a:solidFill>
                  <a:srgbClr val="000000"/>
                </a:solidFill>
                <a:latin typeface="Courier New" panose="02070309020205020404" pitchFamily="49" charset="0"/>
                <a:cs typeface="Courier New" panose="02070309020205020404" pitchFamily="49" charset="0"/>
              </a:rPr>
              <a:t>		while (flag[i] &amp;&amp; turn = = i); </a:t>
            </a:r>
          </a:p>
          <a:p>
            <a:pPr>
              <a:buFont typeface="Monotype Sorts" pitchFamily="-84" charset="2"/>
              <a:buNone/>
            </a:pPr>
            <a:r>
              <a:rPr lang="en-US" altLang="en-US" b="1" dirty="0">
                <a:solidFill>
                  <a:srgbClr val="000000"/>
                </a:solidFill>
                <a:latin typeface="Courier New" panose="02070309020205020404" pitchFamily="49" charset="0"/>
                <a:cs typeface="Courier New" panose="02070309020205020404" pitchFamily="49" charset="0"/>
              </a:rPr>
              <a:t>			critical section </a:t>
            </a:r>
          </a:p>
          <a:p>
            <a:pPr>
              <a:buFont typeface="Monotype Sorts" pitchFamily="-84" charset="2"/>
              <a:buNone/>
            </a:pPr>
            <a:r>
              <a:rPr lang="en-US" altLang="en-US" b="1" dirty="0">
                <a:solidFill>
                  <a:srgbClr val="000000"/>
                </a:solidFill>
                <a:latin typeface="Courier New" panose="02070309020205020404" pitchFamily="49" charset="0"/>
                <a:cs typeface="Courier New" panose="02070309020205020404" pitchFamily="49" charset="0"/>
              </a:rPr>
              <a:t>		flag[i] = false; </a:t>
            </a:r>
          </a:p>
          <a:p>
            <a:pPr>
              <a:buFont typeface="Monotype Sorts" pitchFamily="-84" charset="2"/>
              <a:buNone/>
            </a:pPr>
            <a:r>
              <a:rPr lang="en-US" altLang="en-US" b="1" dirty="0">
                <a:solidFill>
                  <a:srgbClr val="000000"/>
                </a:solidFill>
                <a:latin typeface="Courier New" panose="02070309020205020404" pitchFamily="49" charset="0"/>
                <a:cs typeface="Courier New" panose="02070309020205020404" pitchFamily="49" charset="0"/>
              </a:rPr>
              <a:t>			remainder section </a:t>
            </a:r>
          </a:p>
          <a:p>
            <a:pPr>
              <a:buFont typeface="Monotype Sorts" pitchFamily="-84" charset="2"/>
              <a:buNone/>
            </a:pPr>
            <a:r>
              <a:rPr lang="en-US" altLang="en-US" b="1" dirty="0">
                <a:solidFill>
                  <a:srgbClr val="000000"/>
                </a:solidFill>
                <a:latin typeface="Courier New" panose="02070309020205020404" pitchFamily="49" charset="0"/>
                <a:cs typeface="Courier New" panose="02070309020205020404" pitchFamily="49" charset="0"/>
              </a:rPr>
              <a:t>	 } while (true); </a:t>
            </a:r>
          </a:p>
          <a:p>
            <a:pPr>
              <a:buFont typeface="Monotype Sorts" pitchFamily="-84" charset="2"/>
              <a:buNone/>
            </a:pPr>
            <a:endParaRPr lang="en-US" altLang="en-US" dirty="0">
              <a:solidFill>
                <a:srgbClr val="0000FF"/>
              </a:solidFill>
            </a:endParaRPr>
          </a:p>
        </p:txBody>
      </p:sp>
      <p:sp>
        <p:nvSpPr>
          <p:cNvPr id="5" name="Slide Number Placeholder 4">
            <a:extLst>
              <a:ext uri="{FF2B5EF4-FFF2-40B4-BE49-F238E27FC236}">
                <a16:creationId xmlns="" xmlns:a16="http://schemas.microsoft.com/office/drawing/2014/main" id="{1B00C8EE-D43F-32E1-99CE-3C7C5A314E85}"/>
              </a:ext>
            </a:extLst>
          </p:cNvPr>
          <p:cNvSpPr>
            <a:spLocks noGrp="1"/>
          </p:cNvSpPr>
          <p:nvPr>
            <p:ph type="sldNum" sz="quarter" idx="12"/>
          </p:nvPr>
        </p:nvSpPr>
        <p:spPr/>
        <p:txBody>
          <a:bodyPr/>
          <a:lstStyle/>
          <a:p>
            <a:fld id="{9AC64A37-661A-455E-B076-5CF39CC963DF}" type="slidenum">
              <a:rPr lang="en-IN" smtClean="0"/>
              <a:t>12</a:t>
            </a:fld>
            <a:endParaRPr lang="en-IN" dirty="0"/>
          </a:p>
        </p:txBody>
      </p:sp>
    </p:spTree>
    <p:extLst>
      <p:ext uri="{BB962C8B-B14F-4D97-AF65-F5344CB8AC3E}">
        <p14:creationId xmlns:p14="http://schemas.microsoft.com/office/powerpoint/2010/main" val="1841219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D2F64A-5F4D-EE58-D8BD-A47A11798C0D}"/>
              </a:ext>
            </a:extLst>
          </p:cNvPr>
          <p:cNvSpPr>
            <a:spLocks noGrp="1"/>
          </p:cNvSpPr>
          <p:nvPr>
            <p:ph type="title"/>
          </p:nvPr>
        </p:nvSpPr>
        <p:spPr/>
        <p:txBody>
          <a:bodyPr/>
          <a:lstStyle/>
          <a:p>
            <a:r>
              <a:rPr lang="en-IN" dirty="0"/>
              <a:t>Peterson’s Solution</a:t>
            </a:r>
          </a:p>
        </p:txBody>
      </p:sp>
      <p:sp>
        <p:nvSpPr>
          <p:cNvPr id="3" name="Content Placeholder 2">
            <a:extLst>
              <a:ext uri="{FF2B5EF4-FFF2-40B4-BE49-F238E27FC236}">
                <a16:creationId xmlns="" xmlns:a16="http://schemas.microsoft.com/office/drawing/2014/main" id="{53A69F19-0B80-A083-7864-717E1458FE6F}"/>
              </a:ext>
            </a:extLst>
          </p:cNvPr>
          <p:cNvSpPr>
            <a:spLocks noGrp="1"/>
          </p:cNvSpPr>
          <p:nvPr>
            <p:ph idx="1"/>
          </p:nvPr>
        </p:nvSpPr>
        <p:spPr/>
        <p:txBody>
          <a:bodyPr/>
          <a:lstStyle/>
          <a:p>
            <a:pPr marL="0" indent="0">
              <a:buNone/>
            </a:pPr>
            <a:r>
              <a:rPr lang="en-US" dirty="0"/>
              <a:t>Provable that the three  CS requirement are met:</a:t>
            </a:r>
          </a:p>
          <a:p>
            <a:pPr marL="0" indent="0">
              <a:buNone/>
            </a:pPr>
            <a:r>
              <a:rPr lang="en-US" dirty="0"/>
              <a:t>        1.   Mutual exclusion is preserved</a:t>
            </a:r>
          </a:p>
          <a:p>
            <a:pPr marL="0" indent="0">
              <a:buNone/>
            </a:pPr>
            <a:r>
              <a:rPr lang="en-US" dirty="0"/>
              <a:t>                Pi enters CS only if:</a:t>
            </a:r>
          </a:p>
          <a:p>
            <a:pPr marL="0" indent="0">
              <a:buNone/>
            </a:pPr>
            <a:r>
              <a:rPr lang="en-US" dirty="0"/>
              <a:t>                      either flag[j] = false or turn = i</a:t>
            </a:r>
          </a:p>
          <a:p>
            <a:pPr marL="0" indent="0">
              <a:buNone/>
            </a:pPr>
            <a:r>
              <a:rPr lang="en-US" dirty="0"/>
              <a:t>        2.   Progress requirement is satisfied</a:t>
            </a:r>
          </a:p>
          <a:p>
            <a:pPr marL="0" indent="0">
              <a:buNone/>
            </a:pPr>
            <a:r>
              <a:rPr lang="en-US" dirty="0"/>
              <a:t>        3.   Bounded-waiting requirement is met</a:t>
            </a:r>
          </a:p>
          <a:p>
            <a:pPr marL="0" indent="0">
              <a:buNone/>
            </a:pPr>
            <a:endParaRPr lang="en-IN" dirty="0"/>
          </a:p>
        </p:txBody>
      </p:sp>
      <p:sp>
        <p:nvSpPr>
          <p:cNvPr id="5" name="Slide Number Placeholder 4">
            <a:extLst>
              <a:ext uri="{FF2B5EF4-FFF2-40B4-BE49-F238E27FC236}">
                <a16:creationId xmlns="" xmlns:a16="http://schemas.microsoft.com/office/drawing/2014/main" id="{EC2B82F1-5968-49FE-C1E1-28652940E630}"/>
              </a:ext>
            </a:extLst>
          </p:cNvPr>
          <p:cNvSpPr>
            <a:spLocks noGrp="1"/>
          </p:cNvSpPr>
          <p:nvPr>
            <p:ph type="sldNum" sz="quarter" idx="12"/>
          </p:nvPr>
        </p:nvSpPr>
        <p:spPr/>
        <p:txBody>
          <a:bodyPr/>
          <a:lstStyle/>
          <a:p>
            <a:fld id="{9AC64A37-661A-455E-B076-5CF39CC963DF}" type="slidenum">
              <a:rPr lang="en-IN" smtClean="0"/>
              <a:t>13</a:t>
            </a:fld>
            <a:endParaRPr lang="en-IN" dirty="0"/>
          </a:p>
        </p:txBody>
      </p:sp>
    </p:spTree>
    <p:extLst>
      <p:ext uri="{BB962C8B-B14F-4D97-AF65-F5344CB8AC3E}">
        <p14:creationId xmlns:p14="http://schemas.microsoft.com/office/powerpoint/2010/main" val="3908216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7B45CD-3E83-5CB9-7040-66732F01C3FA}"/>
              </a:ext>
            </a:extLst>
          </p:cNvPr>
          <p:cNvSpPr>
            <a:spLocks noGrp="1"/>
          </p:cNvSpPr>
          <p:nvPr>
            <p:ph type="title"/>
          </p:nvPr>
        </p:nvSpPr>
        <p:spPr/>
        <p:txBody>
          <a:bodyPr/>
          <a:lstStyle/>
          <a:p>
            <a:r>
              <a:rPr lang="en-US" dirty="0"/>
              <a:t>Disadvantages of the Peterson’s Solution</a:t>
            </a:r>
            <a:br>
              <a:rPr lang="en-US" dirty="0"/>
            </a:br>
            <a:endParaRPr lang="en-IN" dirty="0"/>
          </a:p>
        </p:txBody>
      </p:sp>
      <p:sp>
        <p:nvSpPr>
          <p:cNvPr id="3" name="Content Placeholder 2">
            <a:extLst>
              <a:ext uri="{FF2B5EF4-FFF2-40B4-BE49-F238E27FC236}">
                <a16:creationId xmlns="" xmlns:a16="http://schemas.microsoft.com/office/drawing/2014/main" id="{7A741942-48B4-C95C-AD5C-F45185F6E995}"/>
              </a:ext>
            </a:extLst>
          </p:cNvPr>
          <p:cNvSpPr>
            <a:spLocks noGrp="1"/>
          </p:cNvSpPr>
          <p:nvPr>
            <p:ph idx="1"/>
          </p:nvPr>
        </p:nvSpPr>
        <p:spPr/>
        <p:txBody>
          <a:bodyPr/>
          <a:lstStyle/>
          <a:p>
            <a:pPr algn="just"/>
            <a:r>
              <a:rPr lang="en-US" dirty="0"/>
              <a:t>Waiting for the other processes to exit the critical region may take a long time. We call it </a:t>
            </a:r>
            <a:r>
              <a:rPr lang="en-US" b="1" dirty="0">
                <a:solidFill>
                  <a:srgbClr val="FF0000"/>
                </a:solidFill>
              </a:rPr>
              <a:t>busy waiting</a:t>
            </a:r>
            <a:r>
              <a:rPr lang="en-US" dirty="0"/>
              <a:t>.</a:t>
            </a:r>
          </a:p>
          <a:p>
            <a:pPr algn="just"/>
            <a:r>
              <a:rPr lang="en-US" dirty="0"/>
              <a:t>On systems that have </a:t>
            </a:r>
            <a:r>
              <a:rPr lang="en-US" b="1" dirty="0">
                <a:solidFill>
                  <a:srgbClr val="FF0000"/>
                </a:solidFill>
              </a:rPr>
              <a:t>multiple CPUs</a:t>
            </a:r>
            <a:r>
              <a:rPr lang="en-US" dirty="0"/>
              <a:t>, this algorithm might not function.</a:t>
            </a:r>
          </a:p>
          <a:p>
            <a:pPr algn="just"/>
            <a:r>
              <a:rPr lang="en-US" dirty="0"/>
              <a:t>The Peterson solution can only </a:t>
            </a:r>
            <a:r>
              <a:rPr lang="en-US" b="1" dirty="0">
                <a:solidFill>
                  <a:srgbClr val="FF0000"/>
                </a:solidFill>
              </a:rPr>
              <a:t>run two processes concurrently</a:t>
            </a:r>
            <a:endParaRPr lang="en-IN" b="1" dirty="0">
              <a:solidFill>
                <a:srgbClr val="FF0000"/>
              </a:solidFill>
            </a:endParaRPr>
          </a:p>
        </p:txBody>
      </p:sp>
      <p:sp>
        <p:nvSpPr>
          <p:cNvPr id="5" name="Slide Number Placeholder 4">
            <a:extLst>
              <a:ext uri="{FF2B5EF4-FFF2-40B4-BE49-F238E27FC236}">
                <a16:creationId xmlns="" xmlns:a16="http://schemas.microsoft.com/office/drawing/2014/main" id="{74F5932F-DC24-5451-A4D7-34D495291D5B}"/>
              </a:ext>
            </a:extLst>
          </p:cNvPr>
          <p:cNvSpPr>
            <a:spLocks noGrp="1"/>
          </p:cNvSpPr>
          <p:nvPr>
            <p:ph type="sldNum" sz="quarter" idx="12"/>
          </p:nvPr>
        </p:nvSpPr>
        <p:spPr/>
        <p:txBody>
          <a:bodyPr/>
          <a:lstStyle/>
          <a:p>
            <a:fld id="{9AC64A37-661A-455E-B076-5CF39CC963DF}" type="slidenum">
              <a:rPr lang="en-IN" smtClean="0"/>
              <a:t>14</a:t>
            </a:fld>
            <a:endParaRPr lang="en-IN" dirty="0"/>
          </a:p>
        </p:txBody>
      </p:sp>
    </p:spTree>
    <p:extLst>
      <p:ext uri="{BB962C8B-B14F-4D97-AF65-F5344CB8AC3E}">
        <p14:creationId xmlns:p14="http://schemas.microsoft.com/office/powerpoint/2010/main" val="542362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EFD92A-BD4B-4C4D-F884-C47B2B0DAD5E}"/>
              </a:ext>
            </a:extLst>
          </p:cNvPr>
          <p:cNvSpPr>
            <a:spLocks noGrp="1"/>
          </p:cNvSpPr>
          <p:nvPr>
            <p:ph type="title"/>
          </p:nvPr>
        </p:nvSpPr>
        <p:spPr/>
        <p:txBody>
          <a:bodyPr/>
          <a:lstStyle/>
          <a:p>
            <a:r>
              <a:rPr lang="en-IN" dirty="0"/>
              <a:t>Hardware Support for Synchronization</a:t>
            </a:r>
          </a:p>
        </p:txBody>
      </p:sp>
      <p:sp>
        <p:nvSpPr>
          <p:cNvPr id="3" name="Content Placeholder 2">
            <a:extLst>
              <a:ext uri="{FF2B5EF4-FFF2-40B4-BE49-F238E27FC236}">
                <a16:creationId xmlns="" xmlns:a16="http://schemas.microsoft.com/office/drawing/2014/main" id="{9617ACF3-A36E-551F-25B7-6FA0D10E346A}"/>
              </a:ext>
            </a:extLst>
          </p:cNvPr>
          <p:cNvSpPr>
            <a:spLocks noGrp="1"/>
          </p:cNvSpPr>
          <p:nvPr>
            <p:ph idx="1"/>
          </p:nvPr>
        </p:nvSpPr>
        <p:spPr>
          <a:xfrm>
            <a:off x="838200" y="1690688"/>
            <a:ext cx="10515600" cy="1208600"/>
          </a:xfrm>
        </p:spPr>
        <p:txBody>
          <a:bodyPr>
            <a:normAutofit fontScale="92500" lnSpcReduction="10000"/>
          </a:bodyPr>
          <a:lstStyle/>
          <a:p>
            <a:pPr algn="just"/>
            <a:r>
              <a:rPr lang="en-US" dirty="0"/>
              <a:t>Software-based solutions are not guaranteed to work on modern computer architectures</a:t>
            </a:r>
          </a:p>
          <a:p>
            <a:pPr algn="just"/>
            <a:r>
              <a:rPr lang="en-US" dirty="0"/>
              <a:t>Many systems provide hardware support for critical section code</a:t>
            </a:r>
          </a:p>
          <a:p>
            <a:pPr algn="just"/>
            <a:endParaRPr lang="en-US" dirty="0"/>
          </a:p>
          <a:p>
            <a:pPr algn="just"/>
            <a:endParaRPr lang="en-US" dirty="0"/>
          </a:p>
          <a:p>
            <a:pPr algn="just"/>
            <a:endParaRPr lang="en-IN" dirty="0"/>
          </a:p>
        </p:txBody>
      </p:sp>
      <p:sp>
        <p:nvSpPr>
          <p:cNvPr id="5" name="TextBox 4">
            <a:extLst>
              <a:ext uri="{FF2B5EF4-FFF2-40B4-BE49-F238E27FC236}">
                <a16:creationId xmlns="" xmlns:a16="http://schemas.microsoft.com/office/drawing/2014/main" id="{E565E682-97B8-E525-66B9-E6FB4AAE0CA1}"/>
              </a:ext>
            </a:extLst>
          </p:cNvPr>
          <p:cNvSpPr txBox="1"/>
          <p:nvPr/>
        </p:nvSpPr>
        <p:spPr>
          <a:xfrm>
            <a:off x="838200" y="3087096"/>
            <a:ext cx="10515599" cy="1789042"/>
          </a:xfrm>
          <a:prstGeom prst="rect">
            <a:avLst/>
          </a:prstGeom>
          <a:solidFill>
            <a:schemeClr val="accent3">
              <a:lumMod val="20000"/>
              <a:lumOff val="80000"/>
            </a:schemeClr>
          </a:solidFill>
          <a:ln>
            <a:solidFill>
              <a:schemeClr val="tx1"/>
            </a:solidFill>
          </a:ln>
        </p:spPr>
        <p:txBody>
          <a:bodyPr vert="horz" lIns="91440" tIns="45720" rIns="91440" bIns="45720" rtlCol="0">
            <a:normAutofit lnSpcReduction="10000"/>
          </a:bodyPr>
          <a:lstStyle>
            <a:lvl1pPr marL="228600" indent="-228600" algn="just">
              <a:lnSpc>
                <a:spcPct val="90000"/>
              </a:lnSpc>
              <a:spcBef>
                <a:spcPts val="1000"/>
              </a:spcBef>
              <a:buFont typeface="Arial" panose="020B0604020202020204" pitchFamily="34" charset="0"/>
              <a:buChar char="•"/>
              <a:defRPr sz="2800">
                <a:latin typeface="Times New Roman" panose="02020603050405020304" pitchFamily="18"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atin typeface="Times New Roman" panose="02020603050405020304" pitchFamily="18" charset="0"/>
                <a:cs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latin typeface="Times New Roman" panose="02020603050405020304" pitchFamily="18" charset="0"/>
                <a:cs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latin typeface="Times New Roman" panose="02020603050405020304" pitchFamily="18" charset="0"/>
                <a:cs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latin typeface="Times New Roman" panose="02020603050405020304" pitchFamily="18" charset="0"/>
                <a:cs typeface="Times New Roman" panose="02020603050405020304" pitchFamily="18"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2400" b="1" dirty="0"/>
              <a:t>Uniprocessors – could disable interrupts</a:t>
            </a:r>
          </a:p>
          <a:p>
            <a:r>
              <a:rPr lang="en-US" sz="2400" dirty="0"/>
              <a:t>Currently running code would execute without preemption</a:t>
            </a:r>
          </a:p>
          <a:p>
            <a:r>
              <a:rPr lang="en-US" sz="2400" dirty="0"/>
              <a:t>Generally too inefficient on multiprocessor systems</a:t>
            </a:r>
          </a:p>
          <a:p>
            <a:r>
              <a:rPr lang="en-US" sz="2400" dirty="0"/>
              <a:t>Operating systems using this not broadly scalable</a:t>
            </a:r>
          </a:p>
        </p:txBody>
      </p:sp>
      <p:sp>
        <p:nvSpPr>
          <p:cNvPr id="7" name="TextBox 6">
            <a:extLst>
              <a:ext uri="{FF2B5EF4-FFF2-40B4-BE49-F238E27FC236}">
                <a16:creationId xmlns="" xmlns:a16="http://schemas.microsoft.com/office/drawing/2014/main" id="{50270F19-DCC4-0A5A-0D88-7480C60F4CBA}"/>
              </a:ext>
            </a:extLst>
          </p:cNvPr>
          <p:cNvSpPr txBox="1"/>
          <p:nvPr/>
        </p:nvSpPr>
        <p:spPr>
          <a:xfrm>
            <a:off x="838198" y="5063946"/>
            <a:ext cx="10515599" cy="1694663"/>
          </a:xfrm>
          <a:prstGeom prst="rect">
            <a:avLst/>
          </a:prstGeom>
          <a:solidFill>
            <a:schemeClr val="accent3">
              <a:lumMod val="20000"/>
              <a:lumOff val="80000"/>
            </a:schemeClr>
          </a:solidFill>
          <a:ln>
            <a:solidFill>
              <a:schemeClr val="tx1"/>
            </a:solidFill>
          </a:ln>
        </p:spPr>
        <p:txBody>
          <a:bodyPr vert="horz" lIns="91440" tIns="45720" rIns="91440" bIns="45720" rtlCol="0">
            <a:noAutofit/>
          </a:bodyPr>
          <a:lstStyle>
            <a:defPPr>
              <a:defRPr lang="en-US"/>
            </a:defPPr>
            <a:lvl1pPr marL="228600" indent="-228600" algn="just">
              <a:lnSpc>
                <a:spcPct val="90000"/>
              </a:lnSpc>
              <a:spcBef>
                <a:spcPts val="1000"/>
              </a:spcBef>
              <a:buFont typeface="Arial" panose="020B0604020202020204" pitchFamily="34" charset="0"/>
              <a:buChar char="•"/>
              <a:defRPr sz="2800">
                <a:latin typeface="Times New Roman" panose="02020603050405020304" pitchFamily="18"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atin typeface="Times New Roman" panose="02020603050405020304" pitchFamily="18" charset="0"/>
                <a:cs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latin typeface="Times New Roman" panose="02020603050405020304" pitchFamily="18" charset="0"/>
                <a:cs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latin typeface="Times New Roman" panose="02020603050405020304" pitchFamily="18" charset="0"/>
                <a:cs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latin typeface="Times New Roman" panose="02020603050405020304" pitchFamily="18" charset="0"/>
                <a:cs typeface="Times New Roman" panose="02020603050405020304" pitchFamily="18"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2400" b="1" dirty="0"/>
              <a:t>Modern machines provide special atomic hardware instructions</a:t>
            </a:r>
          </a:p>
          <a:p>
            <a:r>
              <a:rPr lang="en-US" sz="2400" b="1" dirty="0"/>
              <a:t>Atomic = non-</a:t>
            </a:r>
            <a:r>
              <a:rPr lang="en-US" sz="2400" b="1" dirty="0" err="1"/>
              <a:t>interruptable</a:t>
            </a:r>
            <a:endParaRPr lang="en-US" sz="2400" b="1" dirty="0"/>
          </a:p>
          <a:p>
            <a:r>
              <a:rPr lang="en-US" sz="2400" dirty="0"/>
              <a:t>Either test memory word and set value</a:t>
            </a:r>
          </a:p>
          <a:p>
            <a:r>
              <a:rPr lang="en-US" sz="2400" dirty="0"/>
              <a:t>Or swap contents of two memory words</a:t>
            </a:r>
            <a:endParaRPr lang="en-IN" sz="2400" dirty="0"/>
          </a:p>
        </p:txBody>
      </p:sp>
      <p:sp>
        <p:nvSpPr>
          <p:cNvPr id="6" name="Slide Number Placeholder 5">
            <a:extLst>
              <a:ext uri="{FF2B5EF4-FFF2-40B4-BE49-F238E27FC236}">
                <a16:creationId xmlns="" xmlns:a16="http://schemas.microsoft.com/office/drawing/2014/main" id="{870A8358-09B2-C4DA-2C80-E0E7CDB15014}"/>
              </a:ext>
            </a:extLst>
          </p:cNvPr>
          <p:cNvSpPr>
            <a:spLocks noGrp="1"/>
          </p:cNvSpPr>
          <p:nvPr>
            <p:ph type="sldNum" sz="quarter" idx="12"/>
          </p:nvPr>
        </p:nvSpPr>
        <p:spPr/>
        <p:txBody>
          <a:bodyPr/>
          <a:lstStyle/>
          <a:p>
            <a:fld id="{9AC64A37-661A-455E-B076-5CF39CC963DF}" type="slidenum">
              <a:rPr lang="en-IN" smtClean="0"/>
              <a:t>15</a:t>
            </a:fld>
            <a:endParaRPr lang="en-IN" dirty="0"/>
          </a:p>
        </p:txBody>
      </p:sp>
    </p:spTree>
    <p:extLst>
      <p:ext uri="{BB962C8B-B14F-4D97-AF65-F5344CB8AC3E}">
        <p14:creationId xmlns:p14="http://schemas.microsoft.com/office/powerpoint/2010/main" val="3335943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3DF367-837F-0BFE-5CB0-8891855A67E8}"/>
              </a:ext>
            </a:extLst>
          </p:cNvPr>
          <p:cNvSpPr>
            <a:spLocks noGrp="1"/>
          </p:cNvSpPr>
          <p:nvPr>
            <p:ph type="title"/>
          </p:nvPr>
        </p:nvSpPr>
        <p:spPr/>
        <p:txBody>
          <a:bodyPr/>
          <a:lstStyle/>
          <a:p>
            <a:r>
              <a:rPr lang="en-IN" dirty="0"/>
              <a:t>TestAndSet(lock) algorithm</a:t>
            </a:r>
          </a:p>
        </p:txBody>
      </p:sp>
      <p:sp>
        <p:nvSpPr>
          <p:cNvPr id="3" name="Content Placeholder 2">
            <a:extLst>
              <a:ext uri="{FF2B5EF4-FFF2-40B4-BE49-F238E27FC236}">
                <a16:creationId xmlns="" xmlns:a16="http://schemas.microsoft.com/office/drawing/2014/main" id="{8BF76BD8-BF1E-3BEB-5092-22D1D6ABC888}"/>
              </a:ext>
            </a:extLst>
          </p:cNvPr>
          <p:cNvSpPr>
            <a:spLocks noGrp="1"/>
          </p:cNvSpPr>
          <p:nvPr>
            <p:ph idx="1"/>
          </p:nvPr>
        </p:nvSpPr>
        <p:spPr>
          <a:xfrm>
            <a:off x="838200" y="1825625"/>
            <a:ext cx="10515600" cy="2835827"/>
          </a:xfrm>
        </p:spPr>
        <p:txBody>
          <a:bodyPr>
            <a:normAutofit fontScale="92500"/>
          </a:bodyPr>
          <a:lstStyle/>
          <a:p>
            <a:pPr algn="just">
              <a:lnSpc>
                <a:spcPct val="120000"/>
              </a:lnSpc>
            </a:pPr>
            <a:r>
              <a:rPr lang="en-US" sz="2400" dirty="0"/>
              <a:t>A hardware solution for synchronization problems.</a:t>
            </a:r>
          </a:p>
          <a:p>
            <a:pPr algn="just">
              <a:lnSpc>
                <a:spcPct val="120000"/>
              </a:lnSpc>
            </a:pPr>
            <a:r>
              <a:rPr lang="en-US" sz="2400" dirty="0"/>
              <a:t>There is a shared lock variable, which may have a 0(Unlocked) or 1(Locked) value.</a:t>
            </a:r>
          </a:p>
          <a:p>
            <a:pPr algn="just">
              <a:lnSpc>
                <a:spcPct val="120000"/>
              </a:lnSpc>
            </a:pPr>
            <a:r>
              <a:rPr lang="en-US" sz="2400" dirty="0"/>
              <a:t>Before entering the critical section process enquires about the lock.</a:t>
            </a:r>
          </a:p>
          <a:p>
            <a:pPr algn="just">
              <a:lnSpc>
                <a:spcPct val="120000"/>
              </a:lnSpc>
            </a:pPr>
            <a:r>
              <a:rPr lang="en-US" sz="2400" dirty="0"/>
              <a:t>If it is locked it keeps on waiting till it becomes free.</a:t>
            </a:r>
          </a:p>
          <a:p>
            <a:pPr algn="just">
              <a:lnSpc>
                <a:spcPct val="120000"/>
              </a:lnSpc>
            </a:pPr>
            <a:r>
              <a:rPr lang="en-US" sz="2400" dirty="0"/>
              <a:t>If it is unlocked the process takes the lock and executes the critical section.</a:t>
            </a:r>
            <a:endParaRPr lang="en-IN" sz="2400" dirty="0"/>
          </a:p>
        </p:txBody>
      </p:sp>
      <p:sp>
        <p:nvSpPr>
          <p:cNvPr id="5" name="TextBox 4">
            <a:extLst>
              <a:ext uri="{FF2B5EF4-FFF2-40B4-BE49-F238E27FC236}">
                <a16:creationId xmlns="" xmlns:a16="http://schemas.microsoft.com/office/drawing/2014/main" id="{3EC3B056-7685-74EB-7032-3EBF86387D24}"/>
              </a:ext>
            </a:extLst>
          </p:cNvPr>
          <p:cNvSpPr txBox="1"/>
          <p:nvPr/>
        </p:nvSpPr>
        <p:spPr>
          <a:xfrm>
            <a:off x="4116870" y="4796389"/>
            <a:ext cx="3958259" cy="1938992"/>
          </a:xfrm>
          <a:prstGeom prst="rect">
            <a:avLst/>
          </a:prstGeom>
          <a:solidFill>
            <a:schemeClr val="accent4">
              <a:lumMod val="60000"/>
              <a:lumOff val="40000"/>
            </a:schemeClr>
          </a:solidFill>
        </p:spPr>
        <p:txBody>
          <a:bodyPr wrap="square">
            <a:spAutoFit/>
          </a:bodyPr>
          <a:lstStyle/>
          <a:p>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 test and set(</a:t>
            </a:r>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 *target) {</a:t>
            </a:r>
          </a:p>
          <a:p>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rv</a:t>
            </a:r>
            <a:r>
              <a:rPr lang="en-US" sz="2000" dirty="0">
                <a:latin typeface="Times New Roman" panose="02020603050405020304" pitchFamily="18" charset="0"/>
                <a:cs typeface="Times New Roman" panose="02020603050405020304" pitchFamily="18" charset="0"/>
              </a:rPr>
              <a:t> = *target;</a:t>
            </a:r>
          </a:p>
          <a:p>
            <a:r>
              <a:rPr lang="en-US" sz="2000" dirty="0">
                <a:latin typeface="Times New Roman" panose="02020603050405020304" pitchFamily="18" charset="0"/>
                <a:cs typeface="Times New Roman" panose="02020603050405020304" pitchFamily="18" charset="0"/>
              </a:rPr>
              <a:t>*target = true;</a:t>
            </a:r>
          </a:p>
          <a:p>
            <a:r>
              <a:rPr lang="en-US" sz="2000" dirty="0">
                <a:latin typeface="Times New Roman" panose="02020603050405020304" pitchFamily="18" charset="0"/>
                <a:cs typeface="Times New Roman" panose="02020603050405020304" pitchFamily="18" charset="0"/>
              </a:rPr>
              <a:t>return </a:t>
            </a:r>
            <a:r>
              <a:rPr lang="en-US" sz="2000" dirty="0" err="1">
                <a:latin typeface="Times New Roman" panose="02020603050405020304" pitchFamily="18" charset="0"/>
                <a:cs typeface="Times New Roman" panose="02020603050405020304" pitchFamily="18" charset="0"/>
              </a:rPr>
              <a:t>rv</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107A3394-9766-91BD-8D5B-43FCCD88168C}"/>
              </a:ext>
            </a:extLst>
          </p:cNvPr>
          <p:cNvSpPr>
            <a:spLocks noGrp="1"/>
          </p:cNvSpPr>
          <p:nvPr>
            <p:ph type="sldNum" sz="quarter" idx="12"/>
          </p:nvPr>
        </p:nvSpPr>
        <p:spPr/>
        <p:txBody>
          <a:bodyPr/>
          <a:lstStyle/>
          <a:p>
            <a:fld id="{9AC64A37-661A-455E-B076-5CF39CC963DF}" type="slidenum">
              <a:rPr lang="en-IN" smtClean="0"/>
              <a:t>16</a:t>
            </a:fld>
            <a:endParaRPr lang="en-IN" dirty="0"/>
          </a:p>
        </p:txBody>
      </p:sp>
    </p:spTree>
    <p:extLst>
      <p:ext uri="{BB962C8B-B14F-4D97-AF65-F5344CB8AC3E}">
        <p14:creationId xmlns:p14="http://schemas.microsoft.com/office/powerpoint/2010/main" val="1423677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0311D7-43A1-554D-9964-02E15C283579}"/>
              </a:ext>
            </a:extLst>
          </p:cNvPr>
          <p:cNvSpPr>
            <a:spLocks noGrp="1"/>
          </p:cNvSpPr>
          <p:nvPr>
            <p:ph type="title"/>
          </p:nvPr>
        </p:nvSpPr>
        <p:spPr/>
        <p:txBody>
          <a:bodyPr/>
          <a:lstStyle/>
          <a:p>
            <a:r>
              <a:rPr lang="en-IN" b="1" dirty="0"/>
              <a:t>TestAndSet(lock) algorithm</a:t>
            </a:r>
          </a:p>
        </p:txBody>
      </p:sp>
      <p:sp>
        <p:nvSpPr>
          <p:cNvPr id="4" name="Content Placeholder 2">
            <a:extLst>
              <a:ext uri="{FF2B5EF4-FFF2-40B4-BE49-F238E27FC236}">
                <a16:creationId xmlns="" xmlns:a16="http://schemas.microsoft.com/office/drawing/2014/main" id="{FB0F92ED-1E1B-1C0E-33F5-49865C4261BB}"/>
              </a:ext>
            </a:extLst>
          </p:cNvPr>
          <p:cNvSpPr txBox="1">
            <a:spLocks/>
          </p:cNvSpPr>
          <p:nvPr/>
        </p:nvSpPr>
        <p:spPr>
          <a:xfrm>
            <a:off x="838200" y="1815683"/>
            <a:ext cx="10369731" cy="4540667"/>
          </a:xfrm>
          <a:prstGeom prst="rect">
            <a:avLst/>
          </a:prstGeom>
          <a:solidFill>
            <a:schemeClr val="accent1">
              <a:lumMod val="20000"/>
              <a:lumOff val="80000"/>
            </a:schemeClr>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2600" dirty="0"/>
              <a:t>Here, the shared variable is lock which is initialized to false. </a:t>
            </a:r>
          </a:p>
          <a:p>
            <a:pPr marL="0" indent="0">
              <a:buFont typeface="Monotype Sorts" pitchFamily="-84" charset="2"/>
              <a:buNone/>
              <a:defRPr/>
            </a:pPr>
            <a:r>
              <a:rPr lang="en-US" sz="2000" b="1" dirty="0">
                <a:ea typeface="ＭＳ Ｐゴシック" pitchFamily="-84" charset="-128"/>
              </a:rPr>
              <a:t> </a:t>
            </a:r>
            <a:r>
              <a:rPr lang="en-US" altLang="en-US" sz="2400" b="1" dirty="0">
                <a:solidFill>
                  <a:srgbClr val="000000"/>
                </a:solidFill>
              </a:rPr>
              <a:t>do {</a:t>
            </a:r>
            <a:br>
              <a:rPr lang="en-US" altLang="en-US" sz="2400" b="1" dirty="0">
                <a:solidFill>
                  <a:srgbClr val="000000"/>
                </a:solidFill>
              </a:rPr>
            </a:br>
            <a:r>
              <a:rPr lang="en-US" altLang="en-US" sz="2400" b="1" dirty="0">
                <a:solidFill>
                  <a:srgbClr val="000000"/>
                </a:solidFill>
              </a:rPr>
              <a:t>          while (</a:t>
            </a:r>
            <a:r>
              <a:rPr lang="en-US" altLang="en-US" sz="2400" b="1" dirty="0" err="1">
                <a:solidFill>
                  <a:srgbClr val="000000"/>
                </a:solidFill>
              </a:rPr>
              <a:t>test_and_set</a:t>
            </a:r>
            <a:r>
              <a:rPr lang="en-US" altLang="en-US" sz="2400" b="1" dirty="0">
                <a:solidFill>
                  <a:srgbClr val="000000"/>
                </a:solidFill>
              </a:rPr>
              <a:t>(&amp;lock)) </a:t>
            </a:r>
          </a:p>
          <a:p>
            <a:pPr marL="0" indent="0">
              <a:buFont typeface="Monotype Sorts" pitchFamily="-84" charset="2"/>
              <a:buNone/>
              <a:defRPr/>
            </a:pPr>
            <a:r>
              <a:rPr lang="en-US" altLang="en-US" sz="2400" b="1" dirty="0">
                <a:solidFill>
                  <a:srgbClr val="000000"/>
                </a:solidFill>
              </a:rPr>
              <a:t>             ; /* do nothing */ </a:t>
            </a:r>
          </a:p>
          <a:p>
            <a:pPr marL="0" indent="0">
              <a:buFont typeface="Monotype Sorts" pitchFamily="-84" charset="2"/>
              <a:buNone/>
              <a:defRPr/>
            </a:pPr>
            <a:r>
              <a:rPr lang="en-US" altLang="en-US" sz="2400" b="1" dirty="0">
                <a:solidFill>
                  <a:srgbClr val="000000"/>
                </a:solidFill>
              </a:rPr>
              <a:t>                 /* critical section */ </a:t>
            </a:r>
          </a:p>
          <a:p>
            <a:pPr marL="0" indent="0">
              <a:buFont typeface="Monotype Sorts" pitchFamily="-84" charset="2"/>
              <a:buNone/>
              <a:defRPr/>
            </a:pPr>
            <a:r>
              <a:rPr lang="en-US" altLang="en-US" sz="2400" b="1" dirty="0">
                <a:solidFill>
                  <a:srgbClr val="000000"/>
                </a:solidFill>
              </a:rPr>
              <a:t>          lock = false; </a:t>
            </a:r>
          </a:p>
          <a:p>
            <a:pPr marL="0" indent="0">
              <a:buFont typeface="Monotype Sorts" pitchFamily="-84" charset="2"/>
              <a:buNone/>
              <a:defRPr/>
            </a:pPr>
            <a:r>
              <a:rPr lang="en-US" altLang="en-US" sz="2400" b="1" dirty="0">
                <a:solidFill>
                  <a:srgbClr val="000000"/>
                </a:solidFill>
              </a:rPr>
              <a:t>                 /* remainder section */ </a:t>
            </a:r>
          </a:p>
          <a:p>
            <a:pPr marL="0" indent="0">
              <a:buFont typeface="Monotype Sorts" pitchFamily="-84" charset="2"/>
              <a:buNone/>
              <a:defRPr/>
            </a:pPr>
            <a:r>
              <a:rPr lang="en-US" altLang="en-US" sz="2400" b="1" dirty="0">
                <a:solidFill>
                  <a:srgbClr val="000000"/>
                </a:solidFill>
              </a:rPr>
              <a:t>       } while (true); </a:t>
            </a:r>
            <a:endParaRPr lang="en-IN" sz="2400" dirty="0"/>
          </a:p>
        </p:txBody>
      </p:sp>
      <p:sp>
        <p:nvSpPr>
          <p:cNvPr id="5" name="Slide Number Placeholder 4">
            <a:extLst>
              <a:ext uri="{FF2B5EF4-FFF2-40B4-BE49-F238E27FC236}">
                <a16:creationId xmlns="" xmlns:a16="http://schemas.microsoft.com/office/drawing/2014/main" id="{B5602D09-DA6A-6F44-1FBD-0264F511C031}"/>
              </a:ext>
            </a:extLst>
          </p:cNvPr>
          <p:cNvSpPr>
            <a:spLocks noGrp="1"/>
          </p:cNvSpPr>
          <p:nvPr>
            <p:ph type="sldNum" sz="quarter" idx="12"/>
          </p:nvPr>
        </p:nvSpPr>
        <p:spPr/>
        <p:txBody>
          <a:bodyPr/>
          <a:lstStyle/>
          <a:p>
            <a:fld id="{9AC64A37-661A-455E-B076-5CF39CC963DF}" type="slidenum">
              <a:rPr lang="en-IN" smtClean="0"/>
              <a:t>17</a:t>
            </a:fld>
            <a:endParaRPr lang="en-IN" dirty="0"/>
          </a:p>
        </p:txBody>
      </p:sp>
    </p:spTree>
    <p:extLst>
      <p:ext uri="{BB962C8B-B14F-4D97-AF65-F5344CB8AC3E}">
        <p14:creationId xmlns:p14="http://schemas.microsoft.com/office/powerpoint/2010/main" val="2125411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3DF367-837F-0BFE-5CB0-8891855A67E8}"/>
              </a:ext>
            </a:extLst>
          </p:cNvPr>
          <p:cNvSpPr>
            <a:spLocks noGrp="1"/>
          </p:cNvSpPr>
          <p:nvPr>
            <p:ph type="title"/>
          </p:nvPr>
        </p:nvSpPr>
        <p:spPr/>
        <p:txBody>
          <a:bodyPr/>
          <a:lstStyle/>
          <a:p>
            <a:r>
              <a:rPr lang="en-IN" b="1" dirty="0"/>
              <a:t>TestAndSet(lock) algorithm</a:t>
            </a:r>
          </a:p>
        </p:txBody>
      </p:sp>
      <p:sp>
        <p:nvSpPr>
          <p:cNvPr id="3" name="Content Placeholder 2">
            <a:extLst>
              <a:ext uri="{FF2B5EF4-FFF2-40B4-BE49-F238E27FC236}">
                <a16:creationId xmlns="" xmlns:a16="http://schemas.microsoft.com/office/drawing/2014/main" id="{8BF76BD8-BF1E-3BEB-5092-22D1D6ABC888}"/>
              </a:ext>
            </a:extLst>
          </p:cNvPr>
          <p:cNvSpPr>
            <a:spLocks noGrp="1"/>
          </p:cNvSpPr>
          <p:nvPr>
            <p:ph idx="1"/>
          </p:nvPr>
        </p:nvSpPr>
        <p:spPr/>
        <p:txBody>
          <a:bodyPr>
            <a:normAutofit fontScale="92500"/>
          </a:bodyPr>
          <a:lstStyle/>
          <a:p>
            <a:pPr algn="just">
              <a:lnSpc>
                <a:spcPct val="120000"/>
              </a:lnSpc>
            </a:pPr>
            <a:r>
              <a:rPr lang="en-US" sz="2400" dirty="0"/>
              <a:t>It always returns whatever value is sent to it and sets lock to true. </a:t>
            </a:r>
          </a:p>
          <a:p>
            <a:pPr algn="just">
              <a:lnSpc>
                <a:spcPct val="120000"/>
              </a:lnSpc>
            </a:pPr>
            <a:r>
              <a:rPr lang="en-US" sz="2400" dirty="0"/>
              <a:t>The first process will enter the critical section at once as </a:t>
            </a:r>
            <a:r>
              <a:rPr lang="en-US" sz="2400" dirty="0" err="1"/>
              <a:t>TestAndSet</a:t>
            </a:r>
            <a:r>
              <a:rPr lang="en-US" sz="2400" dirty="0"/>
              <a:t>(lock) will return false and it’ll break out of the while loop. The other processes cannot enter now as lock is set to true and so the while loop continues to be true. </a:t>
            </a:r>
            <a:r>
              <a:rPr lang="en-US" sz="2400" b="1" dirty="0"/>
              <a:t>Mutual exclusion is ensured.</a:t>
            </a:r>
          </a:p>
          <a:p>
            <a:pPr algn="just">
              <a:lnSpc>
                <a:spcPct val="120000"/>
              </a:lnSpc>
            </a:pPr>
            <a:r>
              <a:rPr lang="en-US" sz="2400" dirty="0"/>
              <a:t>Once the first process gets out of the critical section, lock is changed to false. So, now the other processes can enter one by one. </a:t>
            </a:r>
            <a:r>
              <a:rPr lang="en-US" sz="2400" b="1" dirty="0"/>
              <a:t>Progress is also ensured</a:t>
            </a:r>
            <a:r>
              <a:rPr lang="en-US" sz="2400" dirty="0"/>
              <a:t>.</a:t>
            </a:r>
          </a:p>
          <a:p>
            <a:pPr algn="just">
              <a:lnSpc>
                <a:spcPct val="120000"/>
              </a:lnSpc>
            </a:pPr>
            <a:r>
              <a:rPr lang="en-US" sz="2400" dirty="0"/>
              <a:t>However, after the first process, any process can go in. There is no queue maintained, so any new process that finds the lock to be false again can enter. </a:t>
            </a:r>
            <a:r>
              <a:rPr lang="en-US" sz="2400" b="1" dirty="0"/>
              <a:t>So bounded waiting is not ensured. </a:t>
            </a:r>
            <a:endParaRPr lang="en-IN" sz="2400" b="1" dirty="0"/>
          </a:p>
        </p:txBody>
      </p:sp>
      <p:sp>
        <p:nvSpPr>
          <p:cNvPr id="5" name="Slide Number Placeholder 4">
            <a:extLst>
              <a:ext uri="{FF2B5EF4-FFF2-40B4-BE49-F238E27FC236}">
                <a16:creationId xmlns="" xmlns:a16="http://schemas.microsoft.com/office/drawing/2014/main" id="{5628B949-9B39-5490-3853-5FB2510BA7EA}"/>
              </a:ext>
            </a:extLst>
          </p:cNvPr>
          <p:cNvSpPr>
            <a:spLocks noGrp="1"/>
          </p:cNvSpPr>
          <p:nvPr>
            <p:ph type="sldNum" sz="quarter" idx="12"/>
          </p:nvPr>
        </p:nvSpPr>
        <p:spPr/>
        <p:txBody>
          <a:bodyPr/>
          <a:lstStyle/>
          <a:p>
            <a:fld id="{9AC64A37-661A-455E-B076-5CF39CC963DF}" type="slidenum">
              <a:rPr lang="en-IN" smtClean="0"/>
              <a:t>18</a:t>
            </a:fld>
            <a:endParaRPr lang="en-IN" dirty="0"/>
          </a:p>
        </p:txBody>
      </p:sp>
    </p:spTree>
    <p:extLst>
      <p:ext uri="{BB962C8B-B14F-4D97-AF65-F5344CB8AC3E}">
        <p14:creationId xmlns:p14="http://schemas.microsoft.com/office/powerpoint/2010/main" val="2034001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09B53D-DDC3-8E9F-9E31-8718AE932ED0}"/>
              </a:ext>
            </a:extLst>
          </p:cNvPr>
          <p:cNvSpPr>
            <a:spLocks noGrp="1"/>
          </p:cNvSpPr>
          <p:nvPr>
            <p:ph type="title"/>
          </p:nvPr>
        </p:nvSpPr>
        <p:spPr/>
        <p:txBody>
          <a:bodyPr/>
          <a:lstStyle/>
          <a:p>
            <a:r>
              <a:rPr lang="en-IN" b="1" dirty="0"/>
              <a:t>Mutex lock</a:t>
            </a:r>
          </a:p>
        </p:txBody>
      </p:sp>
      <p:sp>
        <p:nvSpPr>
          <p:cNvPr id="3" name="Content Placeholder 2">
            <a:extLst>
              <a:ext uri="{FF2B5EF4-FFF2-40B4-BE49-F238E27FC236}">
                <a16:creationId xmlns="" xmlns:a16="http://schemas.microsoft.com/office/drawing/2014/main" id="{1BBE81DD-25D3-A1F0-9D89-B6788D28D1B0}"/>
              </a:ext>
            </a:extLst>
          </p:cNvPr>
          <p:cNvSpPr>
            <a:spLocks noGrp="1"/>
          </p:cNvSpPr>
          <p:nvPr>
            <p:ph idx="1"/>
          </p:nvPr>
        </p:nvSpPr>
        <p:spPr>
          <a:xfrm>
            <a:off x="838200" y="1865380"/>
            <a:ext cx="10515600" cy="4903167"/>
          </a:xfrm>
        </p:spPr>
        <p:txBody>
          <a:bodyPr>
            <a:noAutofit/>
          </a:bodyPr>
          <a:lstStyle/>
          <a:p>
            <a:pPr algn="just">
              <a:lnSpc>
                <a:spcPct val="100000"/>
              </a:lnSpc>
            </a:pPr>
            <a:r>
              <a:rPr lang="en-US" dirty="0"/>
              <a:t>The hardware-based solutions to the critical-section problem presented are complicated as well as generally inaccessible to application programmers.</a:t>
            </a:r>
          </a:p>
          <a:p>
            <a:pPr algn="just">
              <a:lnSpc>
                <a:spcPct val="100000"/>
              </a:lnSpc>
            </a:pPr>
            <a:r>
              <a:rPr lang="en-US" dirty="0"/>
              <a:t>Instead, operating-system designers build higher-level software tools to solve the critical section problem. </a:t>
            </a:r>
          </a:p>
          <a:p>
            <a:pPr algn="just">
              <a:lnSpc>
                <a:spcPct val="100000"/>
              </a:lnSpc>
            </a:pPr>
            <a:r>
              <a:rPr lang="en-US" dirty="0"/>
              <a:t>The simplest of these tools is the mutex lock. (In fact, the term mutex is short for mutual exclusion.)</a:t>
            </a:r>
          </a:p>
          <a:p>
            <a:pPr algn="just">
              <a:lnSpc>
                <a:spcPct val="100000"/>
              </a:lnSpc>
            </a:pPr>
            <a:r>
              <a:rPr lang="en-US" dirty="0"/>
              <a:t>Usually implemented via hardware atomic instructions</a:t>
            </a:r>
          </a:p>
          <a:p>
            <a:pPr algn="just">
              <a:lnSpc>
                <a:spcPct val="100000"/>
              </a:lnSpc>
            </a:pPr>
            <a:r>
              <a:rPr lang="en-US" dirty="0"/>
              <a:t>But this solution requires busy waiting; this lock, therefore, called a spinlock</a:t>
            </a:r>
          </a:p>
          <a:p>
            <a:pPr algn="just">
              <a:lnSpc>
                <a:spcPct val="100000"/>
              </a:lnSpc>
            </a:pPr>
            <a:endParaRPr lang="en-US" dirty="0"/>
          </a:p>
        </p:txBody>
      </p:sp>
      <p:sp>
        <p:nvSpPr>
          <p:cNvPr id="5" name="Slide Number Placeholder 4">
            <a:extLst>
              <a:ext uri="{FF2B5EF4-FFF2-40B4-BE49-F238E27FC236}">
                <a16:creationId xmlns="" xmlns:a16="http://schemas.microsoft.com/office/drawing/2014/main" id="{6CCEA4EA-616D-910B-641A-ECED733E33D0}"/>
              </a:ext>
            </a:extLst>
          </p:cNvPr>
          <p:cNvSpPr>
            <a:spLocks noGrp="1"/>
          </p:cNvSpPr>
          <p:nvPr>
            <p:ph type="sldNum" sz="quarter" idx="12"/>
          </p:nvPr>
        </p:nvSpPr>
        <p:spPr/>
        <p:txBody>
          <a:bodyPr/>
          <a:lstStyle/>
          <a:p>
            <a:fld id="{9AC64A37-661A-455E-B076-5CF39CC963DF}" type="slidenum">
              <a:rPr lang="en-IN" smtClean="0"/>
              <a:t>19</a:t>
            </a:fld>
            <a:endParaRPr lang="en-IN" dirty="0"/>
          </a:p>
        </p:txBody>
      </p:sp>
    </p:spTree>
    <p:extLst>
      <p:ext uri="{BB962C8B-B14F-4D97-AF65-F5344CB8AC3E}">
        <p14:creationId xmlns:p14="http://schemas.microsoft.com/office/powerpoint/2010/main" val="766463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F4F488-5C18-787C-7701-DCF2897B2671}"/>
              </a:ext>
            </a:extLst>
          </p:cNvPr>
          <p:cNvSpPr>
            <a:spLocks noGrp="1"/>
          </p:cNvSpPr>
          <p:nvPr>
            <p:ph type="ctrTitle"/>
          </p:nvPr>
        </p:nvSpPr>
        <p:spPr>
          <a:xfrm>
            <a:off x="1524000" y="506896"/>
            <a:ext cx="9144000" cy="825707"/>
          </a:xfrm>
          <a:solidFill>
            <a:schemeClr val="accent2">
              <a:lumMod val="40000"/>
              <a:lumOff val="60000"/>
            </a:schemeClr>
          </a:solidFill>
        </p:spPr>
        <p:txBody>
          <a:bodyPr>
            <a:normAutofit fontScale="90000"/>
          </a:bodyPr>
          <a:lstStyle/>
          <a:p>
            <a:r>
              <a:rPr lang="en-US" sz="4800" b="1" dirty="0">
                <a:latin typeface="Times New Roman" panose="02020603050405020304" pitchFamily="18" charset="0"/>
                <a:cs typeface="Times New Roman" panose="02020603050405020304" pitchFamily="18" charset="0"/>
              </a:rPr>
              <a:t>Module 3: Process Synchronization:</a:t>
            </a:r>
            <a:endParaRPr lang="en-IN" sz="4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37F782D5-27B6-8252-5F01-271F493F7A66}"/>
              </a:ext>
            </a:extLst>
          </p:cNvPr>
          <p:cNvSpPr>
            <a:spLocks noGrp="1"/>
          </p:cNvSpPr>
          <p:nvPr>
            <p:ph type="subTitle" idx="1"/>
          </p:nvPr>
        </p:nvSpPr>
        <p:spPr>
          <a:xfrm>
            <a:off x="1524000" y="1574453"/>
            <a:ext cx="9144000" cy="4140546"/>
          </a:xfrm>
          <a:solidFill>
            <a:schemeClr val="accent1">
              <a:lumMod val="20000"/>
              <a:lumOff val="80000"/>
            </a:schemeClr>
          </a:solidFill>
        </p:spPr>
        <p:txBody>
          <a:bodyPr>
            <a:noAutofit/>
          </a:bodyPr>
          <a:lstStyle/>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Background, </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The Critical Section Problem, </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Peterson’s Solution</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Synchronization Hardware</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Mutex Locks</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Semaphores- Usage, Implementation </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Deadlock and Starvation</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Classical Problems of Synchronization The Reader-Writer Problem</a:t>
            </a: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Dining-Philosopher Problem</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E1A787D2-A4F9-FAB4-8FFE-21F435EAB100}"/>
              </a:ext>
            </a:extLst>
          </p:cNvPr>
          <p:cNvSpPr>
            <a:spLocks noGrp="1"/>
          </p:cNvSpPr>
          <p:nvPr>
            <p:ph type="sldNum" sz="quarter" idx="12"/>
          </p:nvPr>
        </p:nvSpPr>
        <p:spPr/>
        <p:txBody>
          <a:bodyPr/>
          <a:lstStyle/>
          <a:p>
            <a:fld id="{9AC64A37-661A-455E-B076-5CF39CC963DF}" type="slidenum">
              <a:rPr lang="en-IN" smtClean="0"/>
              <a:t>2</a:t>
            </a:fld>
            <a:endParaRPr lang="en-IN"/>
          </a:p>
        </p:txBody>
      </p:sp>
    </p:spTree>
    <p:extLst>
      <p:ext uri="{BB962C8B-B14F-4D97-AF65-F5344CB8AC3E}">
        <p14:creationId xmlns:p14="http://schemas.microsoft.com/office/powerpoint/2010/main" val="3570784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D92924-7C0C-79C1-DE42-F448BA2CA232}"/>
              </a:ext>
            </a:extLst>
          </p:cNvPr>
          <p:cNvSpPr>
            <a:spLocks noGrp="1"/>
          </p:cNvSpPr>
          <p:nvPr>
            <p:ph type="title"/>
          </p:nvPr>
        </p:nvSpPr>
        <p:spPr/>
        <p:txBody>
          <a:bodyPr/>
          <a:lstStyle/>
          <a:p>
            <a:r>
              <a:rPr lang="en-IN" b="1" dirty="0"/>
              <a:t>Mutex lock</a:t>
            </a:r>
          </a:p>
        </p:txBody>
      </p:sp>
      <p:sp>
        <p:nvSpPr>
          <p:cNvPr id="3" name="Content Placeholder 2">
            <a:extLst>
              <a:ext uri="{FF2B5EF4-FFF2-40B4-BE49-F238E27FC236}">
                <a16:creationId xmlns="" xmlns:a16="http://schemas.microsoft.com/office/drawing/2014/main" id="{C0B19551-926F-8A87-283A-D5B4E495FD6D}"/>
              </a:ext>
            </a:extLst>
          </p:cNvPr>
          <p:cNvSpPr>
            <a:spLocks noGrp="1"/>
          </p:cNvSpPr>
          <p:nvPr>
            <p:ph idx="1"/>
          </p:nvPr>
        </p:nvSpPr>
        <p:spPr/>
        <p:txBody>
          <a:bodyPr>
            <a:normAutofit fontScale="85000" lnSpcReduction="20000"/>
          </a:bodyPr>
          <a:lstStyle/>
          <a:p>
            <a:pPr algn="just">
              <a:lnSpc>
                <a:spcPct val="120000"/>
              </a:lnSpc>
            </a:pPr>
            <a:r>
              <a:rPr lang="en-US" sz="2800" dirty="0"/>
              <a:t>By using the mutex lock critical sections are protected and thus race conditions is prevented. </a:t>
            </a:r>
          </a:p>
          <a:p>
            <a:pPr algn="just">
              <a:lnSpc>
                <a:spcPct val="120000"/>
              </a:lnSpc>
            </a:pPr>
            <a:r>
              <a:rPr lang="en-US" sz="2800" dirty="0"/>
              <a:t>A process must acquire the lock before entering a critical section; It releases the lock when it exits the critical section. </a:t>
            </a:r>
          </a:p>
          <a:p>
            <a:pPr algn="just">
              <a:lnSpc>
                <a:spcPct val="120000"/>
              </a:lnSpc>
            </a:pPr>
            <a:r>
              <a:rPr lang="en-US" sz="2800" dirty="0"/>
              <a:t>The acquire()function acquires the lock, and the release() function releases the lock</a:t>
            </a:r>
          </a:p>
          <a:p>
            <a:pPr algn="just">
              <a:lnSpc>
                <a:spcPct val="120000"/>
              </a:lnSpc>
            </a:pPr>
            <a:r>
              <a:rPr lang="en-US" sz="2800" dirty="0"/>
              <a:t>A mutex lock has a </a:t>
            </a:r>
            <a:r>
              <a:rPr lang="en-US" sz="2800" dirty="0" err="1"/>
              <a:t>boolean</a:t>
            </a:r>
            <a:r>
              <a:rPr lang="en-US" sz="2800" dirty="0"/>
              <a:t> variable available whose value indicates if the lock is available or not. If the lock is available, a call to acquire() succeeds, and the lock is then considered unavailable. Process that attempts to acquire an unavailable lock is blocked until the lock is released.</a:t>
            </a:r>
            <a:endParaRPr lang="en-IN" sz="2800" dirty="0"/>
          </a:p>
          <a:p>
            <a:endParaRPr lang="en-IN" dirty="0"/>
          </a:p>
        </p:txBody>
      </p:sp>
      <p:sp>
        <p:nvSpPr>
          <p:cNvPr id="5" name="Slide Number Placeholder 4">
            <a:extLst>
              <a:ext uri="{FF2B5EF4-FFF2-40B4-BE49-F238E27FC236}">
                <a16:creationId xmlns="" xmlns:a16="http://schemas.microsoft.com/office/drawing/2014/main" id="{F536C7A5-194E-1827-16FE-46C760CBB3DD}"/>
              </a:ext>
            </a:extLst>
          </p:cNvPr>
          <p:cNvSpPr>
            <a:spLocks noGrp="1"/>
          </p:cNvSpPr>
          <p:nvPr>
            <p:ph type="sldNum" sz="quarter" idx="12"/>
          </p:nvPr>
        </p:nvSpPr>
        <p:spPr/>
        <p:txBody>
          <a:bodyPr/>
          <a:lstStyle/>
          <a:p>
            <a:fld id="{9AC64A37-661A-455E-B076-5CF39CC963DF}" type="slidenum">
              <a:rPr lang="en-IN" smtClean="0"/>
              <a:t>20</a:t>
            </a:fld>
            <a:endParaRPr lang="en-IN" dirty="0"/>
          </a:p>
        </p:txBody>
      </p:sp>
    </p:spTree>
    <p:extLst>
      <p:ext uri="{BB962C8B-B14F-4D97-AF65-F5344CB8AC3E}">
        <p14:creationId xmlns:p14="http://schemas.microsoft.com/office/powerpoint/2010/main" val="834227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CCFA4A-6E7E-26D4-8C32-0805ED671B74}"/>
              </a:ext>
            </a:extLst>
          </p:cNvPr>
          <p:cNvSpPr>
            <a:spLocks noGrp="1"/>
          </p:cNvSpPr>
          <p:nvPr>
            <p:ph type="title"/>
          </p:nvPr>
        </p:nvSpPr>
        <p:spPr/>
        <p:txBody>
          <a:bodyPr/>
          <a:lstStyle/>
          <a:p>
            <a:r>
              <a:rPr lang="en-US" dirty="0"/>
              <a:t>Solution to the critical-section problem using mutex locks</a:t>
            </a:r>
            <a:endParaRPr lang="en-IN" dirty="0"/>
          </a:p>
        </p:txBody>
      </p:sp>
      <p:sp>
        <p:nvSpPr>
          <p:cNvPr id="5" name="Content Placeholder 4">
            <a:extLst>
              <a:ext uri="{FF2B5EF4-FFF2-40B4-BE49-F238E27FC236}">
                <a16:creationId xmlns="" xmlns:a16="http://schemas.microsoft.com/office/drawing/2014/main" id="{E4DBF033-D51A-EA53-8836-9D0218F3297E}"/>
              </a:ext>
            </a:extLst>
          </p:cNvPr>
          <p:cNvSpPr>
            <a:spLocks noGrp="1"/>
          </p:cNvSpPr>
          <p:nvPr>
            <p:ph idx="1"/>
          </p:nvPr>
        </p:nvSpPr>
        <p:spPr>
          <a:xfrm>
            <a:off x="838200" y="1825625"/>
            <a:ext cx="2799522" cy="3084305"/>
          </a:xfrm>
        </p:spPr>
        <p:txBody>
          <a:bodyPr/>
          <a:lstStyle/>
          <a:p>
            <a:pPr marL="0" indent="0">
              <a:buNone/>
            </a:pPr>
            <a:r>
              <a:rPr lang="en-US" dirty="0"/>
              <a:t>while (true) {</a:t>
            </a:r>
          </a:p>
          <a:p>
            <a:pPr marL="0" indent="0">
              <a:buNone/>
            </a:pPr>
            <a:r>
              <a:rPr lang="en-US" dirty="0">
                <a:highlight>
                  <a:srgbClr val="FFFF00"/>
                </a:highlight>
              </a:rPr>
              <a:t>acquire lock</a:t>
            </a:r>
          </a:p>
          <a:p>
            <a:pPr marL="0" indent="0">
              <a:buNone/>
            </a:pPr>
            <a:r>
              <a:rPr lang="en-US" dirty="0"/>
              <a:t>critical section</a:t>
            </a:r>
          </a:p>
          <a:p>
            <a:pPr marL="0" indent="0">
              <a:buNone/>
            </a:pPr>
            <a:r>
              <a:rPr lang="en-US" dirty="0">
                <a:highlight>
                  <a:srgbClr val="FFFF00"/>
                </a:highlight>
              </a:rPr>
              <a:t>release lock</a:t>
            </a:r>
          </a:p>
          <a:p>
            <a:pPr marL="0" indent="0">
              <a:buNone/>
            </a:pPr>
            <a:r>
              <a:rPr lang="en-US" dirty="0"/>
              <a:t>remainder section</a:t>
            </a:r>
          </a:p>
          <a:p>
            <a:pPr marL="0" indent="0">
              <a:buNone/>
            </a:pPr>
            <a:r>
              <a:rPr lang="en-US" dirty="0"/>
              <a:t>}</a:t>
            </a:r>
            <a:endParaRPr lang="en-IN" dirty="0"/>
          </a:p>
        </p:txBody>
      </p:sp>
      <p:sp>
        <p:nvSpPr>
          <p:cNvPr id="8" name="TextBox 7">
            <a:extLst>
              <a:ext uri="{FF2B5EF4-FFF2-40B4-BE49-F238E27FC236}">
                <a16:creationId xmlns="" xmlns:a16="http://schemas.microsoft.com/office/drawing/2014/main" id="{7E7AF84E-32A9-995F-BBD7-4FED33F24014}"/>
              </a:ext>
            </a:extLst>
          </p:cNvPr>
          <p:cNvSpPr txBox="1"/>
          <p:nvPr/>
        </p:nvSpPr>
        <p:spPr>
          <a:xfrm>
            <a:off x="4142132" y="1825625"/>
            <a:ext cx="2894772" cy="2696679"/>
          </a:xfrm>
          <a:prstGeom prst="rect">
            <a:avLst/>
          </a:prstGeom>
          <a:solidFill>
            <a:schemeClr val="accent1">
              <a:lumMod val="20000"/>
              <a:lumOff val="80000"/>
            </a:schemeClr>
          </a:solidFill>
          <a:ln>
            <a:solidFill>
              <a:schemeClr val="tx1"/>
            </a:solidFill>
          </a:ln>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2800">
                <a:latin typeface="Times New Roman" panose="02020603050405020304" pitchFamily="18"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atin typeface="Times New Roman" panose="02020603050405020304" pitchFamily="18" charset="0"/>
                <a:cs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latin typeface="Times New Roman" panose="02020603050405020304" pitchFamily="18" charset="0"/>
                <a:cs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latin typeface="Times New Roman" panose="02020603050405020304" pitchFamily="18" charset="0"/>
                <a:cs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latin typeface="Times New Roman" panose="02020603050405020304" pitchFamily="18" charset="0"/>
                <a:cs typeface="Times New Roman" panose="02020603050405020304" pitchFamily="18"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highlight>
                  <a:srgbClr val="FFFF00"/>
                </a:highlight>
              </a:rPr>
              <a:t>acquire() </a:t>
            </a:r>
            <a:r>
              <a:rPr lang="en-IN" dirty="0"/>
              <a:t>{</a:t>
            </a:r>
          </a:p>
          <a:p>
            <a:r>
              <a:rPr lang="en-IN" dirty="0"/>
              <a:t>while (!available)</a:t>
            </a:r>
          </a:p>
          <a:p>
            <a:r>
              <a:rPr lang="en-IN" dirty="0"/>
              <a:t>; /* busy wait */</a:t>
            </a:r>
          </a:p>
          <a:p>
            <a:r>
              <a:rPr lang="en-IN" dirty="0"/>
              <a:t>available = false;</a:t>
            </a:r>
          </a:p>
          <a:p>
            <a:r>
              <a:rPr lang="en-IN" dirty="0"/>
              <a:t>}</a:t>
            </a:r>
          </a:p>
        </p:txBody>
      </p:sp>
      <p:sp>
        <p:nvSpPr>
          <p:cNvPr id="10" name="TextBox 9">
            <a:extLst>
              <a:ext uri="{FF2B5EF4-FFF2-40B4-BE49-F238E27FC236}">
                <a16:creationId xmlns="" xmlns:a16="http://schemas.microsoft.com/office/drawing/2014/main" id="{49962A86-7AB5-048B-226B-ECCCCDFB40FE}"/>
              </a:ext>
            </a:extLst>
          </p:cNvPr>
          <p:cNvSpPr txBox="1"/>
          <p:nvPr/>
        </p:nvSpPr>
        <p:spPr>
          <a:xfrm>
            <a:off x="7541314" y="1913787"/>
            <a:ext cx="3173068" cy="923330"/>
          </a:xfrm>
          <a:prstGeom prst="rect">
            <a:avLst/>
          </a:prstGeom>
          <a:solidFill>
            <a:schemeClr val="accent1">
              <a:lumMod val="20000"/>
              <a:lumOff val="80000"/>
            </a:schemeClr>
          </a:solidFill>
          <a:ln>
            <a:solidFill>
              <a:schemeClr val="tx1"/>
            </a:solidFill>
          </a:ln>
        </p:spPr>
        <p:txBody>
          <a:bodyPr vert="horz" lIns="91440" tIns="45720" rIns="91440" bIns="45720" rtlCol="0">
            <a:normAutofit fontScale="62500" lnSpcReduction="20000"/>
          </a:bodyPr>
          <a:lstStyle>
            <a:lvl1pPr indent="0">
              <a:lnSpc>
                <a:spcPct val="90000"/>
              </a:lnSpc>
              <a:spcBef>
                <a:spcPts val="1000"/>
              </a:spcBef>
              <a:buFont typeface="Arial" panose="020B0604020202020204" pitchFamily="34" charset="0"/>
              <a:buNone/>
              <a:defRPr sz="2800">
                <a:latin typeface="Times New Roman" panose="02020603050405020304" pitchFamily="18"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atin typeface="Times New Roman" panose="02020603050405020304" pitchFamily="18" charset="0"/>
                <a:cs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latin typeface="Times New Roman" panose="02020603050405020304" pitchFamily="18" charset="0"/>
                <a:cs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latin typeface="Times New Roman" panose="02020603050405020304" pitchFamily="18" charset="0"/>
                <a:cs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latin typeface="Times New Roman" panose="02020603050405020304" pitchFamily="18" charset="0"/>
                <a:cs typeface="Times New Roman" panose="02020603050405020304" pitchFamily="18"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highlight>
                  <a:srgbClr val="FFFF00"/>
                </a:highlight>
              </a:rPr>
              <a:t>release() </a:t>
            </a:r>
            <a:r>
              <a:rPr lang="en-IN" dirty="0"/>
              <a:t>{</a:t>
            </a:r>
          </a:p>
          <a:p>
            <a:r>
              <a:rPr lang="en-IN" dirty="0"/>
              <a:t>available = true;</a:t>
            </a:r>
          </a:p>
          <a:p>
            <a:r>
              <a:rPr lang="en-IN" dirty="0"/>
              <a:t>}</a:t>
            </a:r>
          </a:p>
        </p:txBody>
      </p:sp>
      <p:sp>
        <p:nvSpPr>
          <p:cNvPr id="12" name="TextBox 11">
            <a:extLst>
              <a:ext uri="{FF2B5EF4-FFF2-40B4-BE49-F238E27FC236}">
                <a16:creationId xmlns="" xmlns:a16="http://schemas.microsoft.com/office/drawing/2014/main" id="{E640EFC9-863A-E78A-5F16-A23675621841}"/>
              </a:ext>
            </a:extLst>
          </p:cNvPr>
          <p:cNvSpPr txBox="1"/>
          <p:nvPr/>
        </p:nvSpPr>
        <p:spPr>
          <a:xfrm>
            <a:off x="838200" y="5630374"/>
            <a:ext cx="9876182" cy="523220"/>
          </a:xfrm>
          <a:prstGeom prst="rect">
            <a:avLst/>
          </a:prstGeom>
          <a:solidFill>
            <a:schemeClr val="accent1">
              <a:lumMod val="20000"/>
              <a:lumOff val="80000"/>
            </a:schemeClr>
          </a:solidFill>
          <a:ln>
            <a:solidFill>
              <a:schemeClr val="tx1"/>
            </a:solidFill>
          </a:ln>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2800">
                <a:latin typeface="Times New Roman" panose="02020603050405020304" pitchFamily="18"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atin typeface="Times New Roman" panose="02020603050405020304" pitchFamily="18" charset="0"/>
                <a:cs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latin typeface="Times New Roman" panose="02020603050405020304" pitchFamily="18" charset="0"/>
                <a:cs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latin typeface="Times New Roman" panose="02020603050405020304" pitchFamily="18" charset="0"/>
                <a:cs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latin typeface="Times New Roman" panose="02020603050405020304" pitchFamily="18" charset="0"/>
                <a:cs typeface="Times New Roman" panose="02020603050405020304" pitchFamily="18"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Calls to either acquire() or release() must be performed atomically</a:t>
            </a:r>
            <a:endParaRPr lang="en-IN" dirty="0"/>
          </a:p>
        </p:txBody>
      </p:sp>
      <p:sp>
        <p:nvSpPr>
          <p:cNvPr id="4" name="Slide Number Placeholder 3">
            <a:extLst>
              <a:ext uri="{FF2B5EF4-FFF2-40B4-BE49-F238E27FC236}">
                <a16:creationId xmlns="" xmlns:a16="http://schemas.microsoft.com/office/drawing/2014/main" id="{559A2D01-A506-9FBF-D775-A5D373999617}"/>
              </a:ext>
            </a:extLst>
          </p:cNvPr>
          <p:cNvSpPr>
            <a:spLocks noGrp="1"/>
          </p:cNvSpPr>
          <p:nvPr>
            <p:ph type="sldNum" sz="quarter" idx="12"/>
          </p:nvPr>
        </p:nvSpPr>
        <p:spPr/>
        <p:txBody>
          <a:bodyPr/>
          <a:lstStyle/>
          <a:p>
            <a:fld id="{9AC64A37-661A-455E-B076-5CF39CC963DF}" type="slidenum">
              <a:rPr lang="en-IN" smtClean="0"/>
              <a:t>21</a:t>
            </a:fld>
            <a:endParaRPr lang="en-IN" dirty="0"/>
          </a:p>
        </p:txBody>
      </p:sp>
    </p:spTree>
    <p:extLst>
      <p:ext uri="{BB962C8B-B14F-4D97-AF65-F5344CB8AC3E}">
        <p14:creationId xmlns:p14="http://schemas.microsoft.com/office/powerpoint/2010/main" val="959505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84CA8F-D82F-E06D-0F69-BA1FD88504C1}"/>
              </a:ext>
            </a:extLst>
          </p:cNvPr>
          <p:cNvSpPr>
            <a:spLocks noGrp="1"/>
          </p:cNvSpPr>
          <p:nvPr>
            <p:ph type="title"/>
          </p:nvPr>
        </p:nvSpPr>
        <p:spPr/>
        <p:txBody>
          <a:bodyPr/>
          <a:lstStyle/>
          <a:p>
            <a:r>
              <a:rPr lang="en-US" b="1" dirty="0"/>
              <a:t>Semaphore in Operating Systems (OS)</a:t>
            </a:r>
            <a:endParaRPr lang="en-IN" b="1" dirty="0"/>
          </a:p>
        </p:txBody>
      </p:sp>
      <p:sp>
        <p:nvSpPr>
          <p:cNvPr id="3" name="Content Placeholder 2">
            <a:extLst>
              <a:ext uri="{FF2B5EF4-FFF2-40B4-BE49-F238E27FC236}">
                <a16:creationId xmlns="" xmlns:a16="http://schemas.microsoft.com/office/drawing/2014/main" id="{16CA9467-2D88-63ED-2477-01A3EFE9A695}"/>
              </a:ext>
            </a:extLst>
          </p:cNvPr>
          <p:cNvSpPr>
            <a:spLocks noGrp="1"/>
          </p:cNvSpPr>
          <p:nvPr>
            <p:ph idx="1"/>
          </p:nvPr>
        </p:nvSpPr>
        <p:spPr>
          <a:xfrm>
            <a:off x="838200" y="1825625"/>
            <a:ext cx="10515600" cy="2875584"/>
          </a:xfrm>
        </p:spPr>
        <p:txBody>
          <a:bodyPr>
            <a:normAutofit/>
          </a:bodyPr>
          <a:lstStyle/>
          <a:p>
            <a:pPr algn="just"/>
            <a:r>
              <a:rPr lang="en-US" dirty="0"/>
              <a:t>The Semaphore is just a normal integer. Can only be accessed via two indivisible (atomic) operations</a:t>
            </a:r>
          </a:p>
          <a:p>
            <a:pPr algn="just"/>
            <a:r>
              <a:rPr lang="en-US" dirty="0"/>
              <a:t>The Semaphore cannot be negative. The least value for a Semaphore is zero (0). The Maximum value of a Semaphore can be anything. </a:t>
            </a:r>
          </a:p>
          <a:p>
            <a:pPr algn="just"/>
            <a:r>
              <a:rPr lang="en-US" dirty="0"/>
              <a:t>The Semaphores usually have two operations. </a:t>
            </a:r>
          </a:p>
          <a:p>
            <a:pPr lvl="1" algn="just"/>
            <a:r>
              <a:rPr lang="en-US" dirty="0"/>
              <a:t>The two operations have the capability to decide the values of the semaphores.</a:t>
            </a:r>
          </a:p>
          <a:p>
            <a:pPr algn="just"/>
            <a:endParaRPr lang="en-IN" dirty="0"/>
          </a:p>
        </p:txBody>
      </p:sp>
      <p:sp>
        <p:nvSpPr>
          <p:cNvPr id="7" name="TextBox 6">
            <a:extLst>
              <a:ext uri="{FF2B5EF4-FFF2-40B4-BE49-F238E27FC236}">
                <a16:creationId xmlns="" xmlns:a16="http://schemas.microsoft.com/office/drawing/2014/main" id="{425D7F1F-E062-D327-70D9-5CD681F724FF}"/>
              </a:ext>
            </a:extLst>
          </p:cNvPr>
          <p:cNvSpPr txBox="1"/>
          <p:nvPr/>
        </p:nvSpPr>
        <p:spPr>
          <a:xfrm>
            <a:off x="3382617" y="4836146"/>
            <a:ext cx="5426765" cy="1384995"/>
          </a:xfrm>
          <a:prstGeom prst="rect">
            <a:avLst/>
          </a:prstGeom>
          <a:solidFill>
            <a:schemeClr val="accent4">
              <a:lumMod val="40000"/>
              <a:lumOff val="60000"/>
            </a:schemeClr>
          </a:solidFill>
        </p:spPr>
        <p:txBody>
          <a:bodyPr wrap="square">
            <a:spAutoFit/>
          </a:bodyPr>
          <a:lstStyle/>
          <a:p>
            <a:r>
              <a:rPr lang="en-US" sz="2800" dirty="0">
                <a:latin typeface="Times New Roman" panose="02020603050405020304" pitchFamily="18" charset="0"/>
                <a:cs typeface="Times New Roman" panose="02020603050405020304" pitchFamily="18" charset="0"/>
              </a:rPr>
              <a:t>The two Semaphore Operations are:</a:t>
            </a:r>
          </a:p>
          <a:p>
            <a:r>
              <a:rPr lang="en-US" sz="2800" dirty="0">
                <a:latin typeface="Times New Roman" panose="02020603050405020304" pitchFamily="18" charset="0"/>
                <a:cs typeface="Times New Roman" panose="02020603050405020304" pitchFamily="18" charset="0"/>
              </a:rPr>
              <a:t>Wait ( )</a:t>
            </a:r>
          </a:p>
          <a:p>
            <a:r>
              <a:rPr lang="en-US" sz="2800" dirty="0">
                <a:latin typeface="Times New Roman" panose="02020603050405020304" pitchFamily="18" charset="0"/>
                <a:cs typeface="Times New Roman" panose="02020603050405020304" pitchFamily="18" charset="0"/>
              </a:rPr>
              <a:t>Signal ( )</a:t>
            </a:r>
            <a:endParaRPr lang="en-IN" sz="2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F5C6A2AF-0138-D9C3-3E78-F59A4E60EBD2}"/>
              </a:ext>
            </a:extLst>
          </p:cNvPr>
          <p:cNvSpPr>
            <a:spLocks noGrp="1"/>
          </p:cNvSpPr>
          <p:nvPr>
            <p:ph type="sldNum" sz="quarter" idx="12"/>
          </p:nvPr>
        </p:nvSpPr>
        <p:spPr/>
        <p:txBody>
          <a:bodyPr/>
          <a:lstStyle/>
          <a:p>
            <a:fld id="{9AC64A37-661A-455E-B076-5CF39CC963DF}" type="slidenum">
              <a:rPr lang="en-IN" smtClean="0"/>
              <a:t>22</a:t>
            </a:fld>
            <a:endParaRPr lang="en-IN" dirty="0"/>
          </a:p>
        </p:txBody>
      </p:sp>
    </p:spTree>
    <p:extLst>
      <p:ext uri="{BB962C8B-B14F-4D97-AF65-F5344CB8AC3E}">
        <p14:creationId xmlns:p14="http://schemas.microsoft.com/office/powerpoint/2010/main" val="2392087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C4DF50-08A9-9967-DADB-F2518D108E2C}"/>
              </a:ext>
            </a:extLst>
          </p:cNvPr>
          <p:cNvSpPr>
            <a:spLocks noGrp="1"/>
          </p:cNvSpPr>
          <p:nvPr>
            <p:ph type="title"/>
          </p:nvPr>
        </p:nvSpPr>
        <p:spPr/>
        <p:txBody>
          <a:bodyPr/>
          <a:lstStyle/>
          <a:p>
            <a:r>
              <a:rPr lang="en-IN" b="1" dirty="0"/>
              <a:t>Wait Semaphore Operation</a:t>
            </a:r>
          </a:p>
        </p:txBody>
      </p:sp>
      <p:sp>
        <p:nvSpPr>
          <p:cNvPr id="3" name="Content Placeholder 2">
            <a:extLst>
              <a:ext uri="{FF2B5EF4-FFF2-40B4-BE49-F238E27FC236}">
                <a16:creationId xmlns="" xmlns:a16="http://schemas.microsoft.com/office/drawing/2014/main" id="{AC67042C-5A87-2B50-32A6-037A68DAD3C0}"/>
              </a:ext>
            </a:extLst>
          </p:cNvPr>
          <p:cNvSpPr>
            <a:spLocks noGrp="1"/>
          </p:cNvSpPr>
          <p:nvPr>
            <p:ph idx="1"/>
          </p:nvPr>
        </p:nvSpPr>
        <p:spPr>
          <a:xfrm>
            <a:off x="838200" y="1825625"/>
            <a:ext cx="10515600" cy="1603375"/>
          </a:xfrm>
        </p:spPr>
        <p:txBody>
          <a:bodyPr/>
          <a:lstStyle/>
          <a:p>
            <a:pPr algn="just"/>
            <a:r>
              <a:rPr lang="en-US" dirty="0"/>
              <a:t>The Wait Operation is used for deciding the condition for the process to enter the critical state or wait for the execution of the process.</a:t>
            </a:r>
          </a:p>
          <a:p>
            <a:pPr algn="just"/>
            <a:r>
              <a:rPr lang="en-US" dirty="0"/>
              <a:t>Originally called </a:t>
            </a:r>
            <a:r>
              <a:rPr lang="en-US" b="1" dirty="0"/>
              <a:t>P()  </a:t>
            </a:r>
            <a:endParaRPr lang="en-IN" b="1" dirty="0"/>
          </a:p>
        </p:txBody>
      </p:sp>
      <p:sp>
        <p:nvSpPr>
          <p:cNvPr id="5" name="TextBox 4">
            <a:extLst>
              <a:ext uri="{FF2B5EF4-FFF2-40B4-BE49-F238E27FC236}">
                <a16:creationId xmlns="" xmlns:a16="http://schemas.microsoft.com/office/drawing/2014/main" id="{DAA8ABD7-1F4C-D0A7-1E4E-E92FF0BDF997}"/>
              </a:ext>
            </a:extLst>
          </p:cNvPr>
          <p:cNvSpPr txBox="1"/>
          <p:nvPr/>
        </p:nvSpPr>
        <p:spPr>
          <a:xfrm>
            <a:off x="420756" y="3738275"/>
            <a:ext cx="4210878" cy="2477601"/>
          </a:xfrm>
          <a:prstGeom prst="rect">
            <a:avLst/>
          </a:prstGeom>
          <a:solidFill>
            <a:schemeClr val="accent4">
              <a:lumMod val="40000"/>
              <a:lumOff val="60000"/>
            </a:schemeClr>
          </a:solidFill>
        </p:spPr>
        <p:txBody>
          <a:bodyPr wrap="square">
            <a:spAutoFit/>
          </a:bodyPr>
          <a:lstStyle/>
          <a:p>
            <a:pPr marL="0" marR="0" lvl="0" indent="0" algn="l" defTabSz="914400" rtl="0" eaLnBrk="0" fontAlgn="base" latinLnBrk="0" hangingPunct="0">
              <a:spcBef>
                <a:spcPct val="35000"/>
              </a:spcBef>
              <a:spcAft>
                <a:spcPct val="0"/>
              </a:spcAft>
              <a:buClr>
                <a:srgbClr val="993300"/>
              </a:buClr>
              <a:buSzPct val="90000"/>
              <a:buNone/>
              <a:tabLst/>
              <a:defRPr/>
            </a:pPr>
            <a:r>
              <a:rPr kumimoji="1" lang="en-US"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MS PGothic" pitchFamily="34" charset="-128"/>
                <a:cs typeface="Times New Roman" panose="02020603050405020304" pitchFamily="18" charset="0"/>
              </a:rPr>
              <a:t>Definition of  the </a:t>
            </a:r>
            <a:r>
              <a:rPr kumimoji="1" lang="en-US"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MS PGothic" pitchFamily="34" charset="-128"/>
                <a:cs typeface="Times New Roman" panose="02020603050405020304" pitchFamily="18" charset="0"/>
              </a:rPr>
              <a:t>wait() operation</a:t>
            </a:r>
          </a:p>
          <a:p>
            <a:pPr marL="457200" lvl="1" indent="0" eaLnBrk="0" fontAlgn="base" hangingPunct="0">
              <a:spcBef>
                <a:spcPct val="35000"/>
              </a:spcBef>
              <a:spcAft>
                <a:spcPct val="0"/>
              </a:spcAft>
              <a:buClr>
                <a:srgbClr val="CC6600"/>
              </a:buClr>
              <a:buSzPct val="80000"/>
              <a:buNone/>
              <a:defRPr/>
            </a:pPr>
            <a:r>
              <a:rPr kumimoji="1" lang="en-US"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MS PGothic" pitchFamily="34" charset="-128"/>
                <a:cs typeface="Times New Roman" panose="02020603050405020304" pitchFamily="18" charset="0"/>
                <a:sym typeface="Symbol" panose="05050102010706020507" pitchFamily="18" charset="2"/>
              </a:rPr>
              <a:t>wait(S) { </a:t>
            </a:r>
          </a:p>
          <a:p>
            <a:pPr marL="457200" lvl="1" indent="0" eaLnBrk="0" fontAlgn="base" hangingPunct="0">
              <a:spcBef>
                <a:spcPct val="35000"/>
              </a:spcBef>
              <a:spcAft>
                <a:spcPct val="0"/>
              </a:spcAft>
              <a:buClr>
                <a:srgbClr val="CC6600"/>
              </a:buClr>
              <a:buSzPct val="80000"/>
              <a:buNone/>
              <a:defRPr/>
            </a:pPr>
            <a:r>
              <a:rPr kumimoji="1" lang="en-US"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MS PGothic" pitchFamily="34" charset="-128"/>
                <a:cs typeface="Times New Roman" panose="02020603050405020304" pitchFamily="18" charset="0"/>
                <a:sym typeface="Symbol" panose="05050102010706020507" pitchFamily="18" charset="2"/>
              </a:rPr>
              <a:t>    while (S &lt;= 0)</a:t>
            </a:r>
          </a:p>
          <a:p>
            <a:pPr marL="457200" lvl="1" indent="0" eaLnBrk="0" fontAlgn="base" hangingPunct="0">
              <a:spcBef>
                <a:spcPct val="35000"/>
              </a:spcBef>
              <a:spcAft>
                <a:spcPct val="0"/>
              </a:spcAft>
              <a:buClr>
                <a:srgbClr val="CC6600"/>
              </a:buClr>
              <a:buSzPct val="80000"/>
              <a:buNone/>
              <a:defRPr/>
            </a:pPr>
            <a:r>
              <a:rPr kumimoji="1" lang="en-US"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MS PGothic" pitchFamily="34" charset="-128"/>
                <a:cs typeface="Times New Roman" panose="02020603050405020304" pitchFamily="18" charset="0"/>
                <a:sym typeface="Symbol" panose="05050102010706020507" pitchFamily="18" charset="2"/>
              </a:rPr>
              <a:t>       ; // busy wait</a:t>
            </a:r>
          </a:p>
          <a:p>
            <a:pPr marL="457200" lvl="1" indent="0" eaLnBrk="0" fontAlgn="base" hangingPunct="0">
              <a:spcBef>
                <a:spcPct val="35000"/>
              </a:spcBef>
              <a:spcAft>
                <a:spcPct val="0"/>
              </a:spcAft>
              <a:buClr>
                <a:srgbClr val="CC6600"/>
              </a:buClr>
              <a:buSzPct val="80000"/>
              <a:buNone/>
              <a:defRPr/>
            </a:pPr>
            <a:r>
              <a:rPr kumimoji="1" lang="en-US"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MS PGothic" pitchFamily="34" charset="-128"/>
                <a:cs typeface="Times New Roman" panose="02020603050405020304" pitchFamily="18" charset="0"/>
                <a:sym typeface="Symbol" panose="05050102010706020507" pitchFamily="18" charset="2"/>
              </a:rPr>
              <a:t>    S--;</a:t>
            </a:r>
          </a:p>
          <a:p>
            <a:pPr marL="457200" lvl="1" indent="0" eaLnBrk="0" fontAlgn="base" hangingPunct="0">
              <a:spcBef>
                <a:spcPct val="35000"/>
              </a:spcBef>
              <a:spcAft>
                <a:spcPct val="0"/>
              </a:spcAft>
              <a:buClr>
                <a:srgbClr val="CC6600"/>
              </a:buClr>
              <a:buSzPct val="80000"/>
              <a:buNone/>
              <a:defRPr/>
            </a:pPr>
            <a:r>
              <a:rPr kumimoji="1" lang="en-US"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MS PGothic" pitchFamily="34" charset="-128"/>
                <a:cs typeface="Times New Roman" panose="02020603050405020304" pitchFamily="18" charset="0"/>
                <a:sym typeface="Symbol" panose="05050102010706020507" pitchFamily="18" charset="2"/>
              </a:rPr>
              <a:t>}</a:t>
            </a:r>
          </a:p>
        </p:txBody>
      </p:sp>
      <p:sp>
        <p:nvSpPr>
          <p:cNvPr id="7" name="TextBox 6">
            <a:extLst>
              <a:ext uri="{FF2B5EF4-FFF2-40B4-BE49-F238E27FC236}">
                <a16:creationId xmlns="" xmlns:a16="http://schemas.microsoft.com/office/drawing/2014/main" id="{60C9B5D2-1C30-5681-7894-78806D73AA1F}"/>
              </a:ext>
            </a:extLst>
          </p:cNvPr>
          <p:cNvSpPr txBox="1"/>
          <p:nvPr/>
        </p:nvSpPr>
        <p:spPr>
          <a:xfrm>
            <a:off x="5673588" y="3576647"/>
            <a:ext cx="6097656" cy="2585323"/>
          </a:xfrm>
          <a:prstGeom prst="rect">
            <a:avLst/>
          </a:prstGeom>
          <a:solidFill>
            <a:schemeClr val="accent2">
              <a:lumMod val="20000"/>
              <a:lumOff val="80000"/>
            </a:schemeClr>
          </a:solidFill>
          <a:ln>
            <a:solidFill>
              <a:schemeClr val="accent1"/>
            </a:solidFill>
          </a:ln>
        </p:spPr>
        <p:txBody>
          <a:bodyPr wrap="square">
            <a:spAutoFit/>
          </a:bodyPr>
          <a:lstStyle/>
          <a:p>
            <a:pPr algn="just"/>
            <a:r>
              <a:rPr lang="en-US" dirty="0">
                <a:latin typeface="Times New Roman" panose="02020603050405020304" pitchFamily="18" charset="0"/>
                <a:cs typeface="Times New Roman" panose="02020603050405020304" pitchFamily="18" charset="0"/>
              </a:rPr>
              <a:t>P (Semaphore value)  </a:t>
            </a:r>
          </a:p>
          <a:p>
            <a:pPr algn="just"/>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Allow the process to enter if the value of Semaphore is greater than zero or positive.  </a:t>
            </a:r>
          </a:p>
          <a:p>
            <a:pPr algn="just"/>
            <a:r>
              <a:rPr lang="en-US" dirty="0">
                <a:latin typeface="Times New Roman" panose="02020603050405020304" pitchFamily="18" charset="0"/>
                <a:cs typeface="Times New Roman" panose="02020603050405020304" pitchFamily="18" charset="0"/>
              </a:rPr>
              <a:t>Do not allow the process if the value of Semaphore is less than zero or zero.  </a:t>
            </a:r>
          </a:p>
          <a:p>
            <a:pPr algn="just"/>
            <a:r>
              <a:rPr lang="en-US" dirty="0">
                <a:latin typeface="Times New Roman" panose="02020603050405020304" pitchFamily="18" charset="0"/>
                <a:cs typeface="Times New Roman" panose="02020603050405020304" pitchFamily="18" charset="0"/>
              </a:rPr>
              <a:t>Decrement the Semaphore value if the Process leaves the Critical State.  </a:t>
            </a:r>
          </a:p>
          <a:p>
            <a:pPr algn="just"/>
            <a:r>
              <a:rPr lang="en-US" dirty="0">
                <a:latin typeface="Times New Roman" panose="02020603050405020304" pitchFamily="18" charset="0"/>
                <a:cs typeface="Times New Roman" panose="02020603050405020304" pitchFamily="18" charset="0"/>
              </a:rPr>
              <a:t>  } </a:t>
            </a:r>
            <a:endParaRPr lang="en-IN" dirty="0">
              <a:latin typeface="Times New Roman" panose="02020603050405020304" pitchFamily="18" charset="0"/>
              <a:cs typeface="Times New Roman" panose="02020603050405020304" pitchFamily="18" charset="0"/>
            </a:endParaRPr>
          </a:p>
        </p:txBody>
      </p:sp>
      <p:sp>
        <p:nvSpPr>
          <p:cNvPr id="8" name="Arrow: Right 7">
            <a:extLst>
              <a:ext uri="{FF2B5EF4-FFF2-40B4-BE49-F238E27FC236}">
                <a16:creationId xmlns="" xmlns:a16="http://schemas.microsoft.com/office/drawing/2014/main" id="{50805B1D-4FEC-604B-3D1A-6E83EADECB42}"/>
              </a:ext>
            </a:extLst>
          </p:cNvPr>
          <p:cNvSpPr/>
          <p:nvPr/>
        </p:nvSpPr>
        <p:spPr>
          <a:xfrm>
            <a:off x="4760843" y="4721087"/>
            <a:ext cx="765314" cy="298174"/>
          </a:xfrm>
          <a:prstGeom prst="right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 xmlns:a16="http://schemas.microsoft.com/office/drawing/2014/main" id="{57E528B6-8C72-3BB3-3039-63968E667148}"/>
              </a:ext>
            </a:extLst>
          </p:cNvPr>
          <p:cNvSpPr>
            <a:spLocks noGrp="1"/>
          </p:cNvSpPr>
          <p:nvPr>
            <p:ph type="sldNum" sz="quarter" idx="12"/>
          </p:nvPr>
        </p:nvSpPr>
        <p:spPr/>
        <p:txBody>
          <a:bodyPr/>
          <a:lstStyle/>
          <a:p>
            <a:fld id="{9AC64A37-661A-455E-B076-5CF39CC963DF}" type="slidenum">
              <a:rPr lang="en-IN" smtClean="0"/>
              <a:t>23</a:t>
            </a:fld>
            <a:endParaRPr lang="en-IN" dirty="0"/>
          </a:p>
        </p:txBody>
      </p:sp>
    </p:spTree>
    <p:extLst>
      <p:ext uri="{BB962C8B-B14F-4D97-AF65-F5344CB8AC3E}">
        <p14:creationId xmlns:p14="http://schemas.microsoft.com/office/powerpoint/2010/main" val="3622658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EFB5A9-1CE7-95E4-F17C-913F0FA39D6E}"/>
              </a:ext>
            </a:extLst>
          </p:cNvPr>
          <p:cNvSpPr>
            <a:spLocks noGrp="1"/>
          </p:cNvSpPr>
          <p:nvPr>
            <p:ph type="title"/>
          </p:nvPr>
        </p:nvSpPr>
        <p:spPr/>
        <p:txBody>
          <a:bodyPr/>
          <a:lstStyle/>
          <a:p>
            <a:r>
              <a:rPr lang="en-IN" b="1" dirty="0"/>
              <a:t>Signal Semaphore Operation</a:t>
            </a:r>
          </a:p>
        </p:txBody>
      </p:sp>
      <p:sp>
        <p:nvSpPr>
          <p:cNvPr id="3" name="Content Placeholder 2">
            <a:extLst>
              <a:ext uri="{FF2B5EF4-FFF2-40B4-BE49-F238E27FC236}">
                <a16:creationId xmlns="" xmlns:a16="http://schemas.microsoft.com/office/drawing/2014/main" id="{2361DB3B-F417-34E7-4017-AFCF81F4ACAA}"/>
              </a:ext>
            </a:extLst>
          </p:cNvPr>
          <p:cNvSpPr>
            <a:spLocks noGrp="1"/>
          </p:cNvSpPr>
          <p:nvPr>
            <p:ph idx="1"/>
          </p:nvPr>
        </p:nvSpPr>
        <p:spPr>
          <a:xfrm>
            <a:off x="811696" y="1915077"/>
            <a:ext cx="10515600" cy="1325563"/>
          </a:xfrm>
        </p:spPr>
        <p:txBody>
          <a:bodyPr>
            <a:normAutofit/>
          </a:bodyPr>
          <a:lstStyle/>
          <a:p>
            <a:pPr marL="0" marR="0" lvl="0" indent="0" algn="just" defTabSz="914400" rtl="0" eaLnBrk="0" fontAlgn="base" latinLnBrk="0" hangingPunct="0">
              <a:lnSpc>
                <a:spcPct val="90000"/>
              </a:lnSpc>
              <a:spcBef>
                <a:spcPct val="35000"/>
              </a:spcBef>
              <a:spcAft>
                <a:spcPct val="0"/>
              </a:spcAft>
              <a:buClr>
                <a:srgbClr val="993300"/>
              </a:buClr>
              <a:buSzPct val="90000"/>
              <a:buNone/>
              <a:tabLst/>
              <a:defRPr/>
            </a:pPr>
            <a:r>
              <a:rPr lang="en-US" altLang="en-US" sz="2600" dirty="0"/>
              <a:t>The Signal Semaphore Operation is used to update the value of Semaphore. The Semaphore value is updated when the new processes are ready to enter the Critical Section.</a:t>
            </a:r>
          </a:p>
        </p:txBody>
      </p:sp>
      <p:sp>
        <p:nvSpPr>
          <p:cNvPr id="5" name="TextBox 4">
            <a:extLst>
              <a:ext uri="{FF2B5EF4-FFF2-40B4-BE49-F238E27FC236}">
                <a16:creationId xmlns="" xmlns:a16="http://schemas.microsoft.com/office/drawing/2014/main" id="{D29C5C64-0DF5-976C-9CE6-D8B1E43BED90}"/>
              </a:ext>
            </a:extLst>
          </p:cNvPr>
          <p:cNvSpPr txBox="1"/>
          <p:nvPr/>
        </p:nvSpPr>
        <p:spPr>
          <a:xfrm>
            <a:off x="864704" y="3839702"/>
            <a:ext cx="4240696" cy="1380378"/>
          </a:xfrm>
          <a:prstGeom prst="rect">
            <a:avLst/>
          </a:prstGeom>
          <a:solidFill>
            <a:schemeClr val="accent4">
              <a:lumMod val="60000"/>
              <a:lumOff val="40000"/>
            </a:schemeClr>
          </a:solidFill>
        </p:spPr>
        <p:txBody>
          <a:bodyPr wrap="square">
            <a:spAutoFit/>
          </a:bodyPr>
          <a:lstStyle/>
          <a:p>
            <a:pPr marL="0" marR="0" lvl="0" indent="0" algn="l" defTabSz="914400" rtl="0" eaLnBrk="0" fontAlgn="base" latinLnBrk="0" hangingPunct="0">
              <a:lnSpc>
                <a:spcPct val="90000"/>
              </a:lnSpc>
              <a:spcBef>
                <a:spcPct val="35000"/>
              </a:spcBef>
              <a:spcAft>
                <a:spcPct val="0"/>
              </a:spcAft>
              <a:buClr>
                <a:srgbClr val="993300"/>
              </a:buClr>
              <a:buSzPct val="90000"/>
              <a:buNone/>
              <a:tabLst/>
              <a:defRPr/>
            </a:pPr>
            <a:r>
              <a:rPr kumimoji="1" lang="en-US" altLang="en-US" sz="1600" b="0" i="0" u="none" strike="noStrike" kern="0" cap="none" spc="0" normalizeH="0" baseline="0" noProof="0" dirty="0">
                <a:ln>
                  <a:noFill/>
                </a:ln>
                <a:solidFill>
                  <a:srgbClr val="000000"/>
                </a:solidFill>
                <a:effectLst/>
                <a:uLnTx/>
                <a:uFillTx/>
                <a:latin typeface="Helvetica"/>
                <a:ea typeface="MS PGothic" pitchFamily="34" charset="-128"/>
              </a:rPr>
              <a:t>Definition of  the </a:t>
            </a:r>
            <a:r>
              <a:rPr kumimoji="1" lang="en-US" altLang="en-US" sz="1800" b="1" i="0" u="none" strike="noStrike" kern="0" cap="none" spc="0" normalizeH="0" baseline="0" noProof="0" dirty="0">
                <a:ln>
                  <a:noFill/>
                </a:ln>
                <a:solidFill>
                  <a:srgbClr val="000000"/>
                </a:solidFill>
                <a:effectLst/>
                <a:uLnTx/>
                <a:uFillTx/>
                <a:latin typeface="Courier New" panose="02070309020205020404" pitchFamily="49" charset="0"/>
                <a:ea typeface="MS PGothic" pitchFamily="34" charset="-128"/>
                <a:cs typeface="Courier New" panose="02070309020205020404" pitchFamily="49" charset="0"/>
              </a:rPr>
              <a:t>signal() operation</a:t>
            </a:r>
            <a:endParaRPr kumimoji="1" lang="en-US" altLang="en-US" sz="1600" b="1" i="0" u="none" strike="noStrike" kern="0" cap="none" spc="0" normalizeH="0" baseline="0" noProof="0" dirty="0">
              <a:ln>
                <a:noFill/>
              </a:ln>
              <a:solidFill>
                <a:srgbClr val="000000"/>
              </a:solidFill>
              <a:effectLst/>
              <a:uLnTx/>
              <a:uFillTx/>
              <a:latin typeface="Courier New" panose="02070309020205020404" pitchFamily="49" charset="0"/>
              <a:ea typeface="MS PGothic" pitchFamily="34" charset="-128"/>
              <a:cs typeface="Courier New" panose="02070309020205020404" pitchFamily="49" charset="0"/>
              <a:sym typeface="Symbol" panose="05050102010706020507" pitchFamily="18" charset="2"/>
            </a:endParaRPr>
          </a:p>
          <a:p>
            <a:pPr marL="457200" lvl="1" indent="0" eaLnBrk="0" fontAlgn="base" hangingPunct="0">
              <a:spcBef>
                <a:spcPct val="35000"/>
              </a:spcBef>
              <a:spcAft>
                <a:spcPct val="0"/>
              </a:spcAft>
              <a:buClr>
                <a:srgbClr val="CC6600"/>
              </a:buClr>
              <a:buSzPct val="80000"/>
              <a:buNone/>
              <a:defRPr/>
            </a:pPr>
            <a:r>
              <a:rPr kumimoji="1" lang="en-US" altLang="en-US" sz="1800" b="1" i="0" u="none" strike="noStrike" kern="0" cap="none" spc="0" normalizeH="0" baseline="0" noProof="0" dirty="0">
                <a:ln>
                  <a:noFill/>
                </a:ln>
                <a:solidFill>
                  <a:srgbClr val="000000"/>
                </a:solidFill>
                <a:effectLst/>
                <a:uLnTx/>
                <a:uFillTx/>
                <a:latin typeface="Courier New" panose="02070309020205020404" pitchFamily="49" charset="0"/>
                <a:ea typeface="MS PGothic" pitchFamily="34" charset="-128"/>
                <a:sym typeface="Symbol" panose="05050102010706020507" pitchFamily="18" charset="2"/>
              </a:rPr>
              <a:t>signal(S)</a:t>
            </a:r>
            <a:r>
              <a:rPr kumimoji="1" lang="en-US" altLang="en-US" sz="1600" b="1" i="0" u="none" strike="noStrike" kern="0" cap="none" spc="0" normalizeH="0" baseline="0" noProof="0" dirty="0">
                <a:ln>
                  <a:noFill/>
                </a:ln>
                <a:solidFill>
                  <a:srgbClr val="000000"/>
                </a:solidFill>
                <a:effectLst/>
                <a:uLnTx/>
                <a:uFillTx/>
                <a:latin typeface="Courier New" panose="02070309020205020404" pitchFamily="49" charset="0"/>
                <a:ea typeface="MS PGothic" pitchFamily="34" charset="-128"/>
                <a:sym typeface="Symbol" panose="05050102010706020507" pitchFamily="18" charset="2"/>
              </a:rPr>
              <a:t> { </a:t>
            </a:r>
          </a:p>
          <a:p>
            <a:pPr marL="457200" lvl="1" indent="0" eaLnBrk="0" fontAlgn="base" hangingPunct="0">
              <a:spcBef>
                <a:spcPct val="35000"/>
              </a:spcBef>
              <a:spcAft>
                <a:spcPct val="0"/>
              </a:spcAft>
              <a:buClr>
                <a:srgbClr val="CC6600"/>
              </a:buClr>
              <a:buSzPct val="80000"/>
              <a:buNone/>
              <a:defRPr/>
            </a:pPr>
            <a:r>
              <a:rPr kumimoji="1" lang="en-US" altLang="en-US" sz="1600" b="1" i="0" u="none" strike="noStrike" kern="0" cap="none" spc="0" normalizeH="0" baseline="0" noProof="0" dirty="0">
                <a:ln>
                  <a:noFill/>
                </a:ln>
                <a:solidFill>
                  <a:srgbClr val="000000"/>
                </a:solidFill>
                <a:effectLst/>
                <a:uLnTx/>
                <a:uFillTx/>
                <a:latin typeface="Courier New" panose="02070309020205020404" pitchFamily="49" charset="0"/>
                <a:ea typeface="MS PGothic" pitchFamily="34" charset="-128"/>
                <a:sym typeface="Symbol" panose="05050102010706020507" pitchFamily="18" charset="2"/>
              </a:rPr>
              <a:t>    S++;</a:t>
            </a:r>
          </a:p>
          <a:p>
            <a:pPr marL="457200" lvl="1" indent="0" eaLnBrk="0" fontAlgn="base" hangingPunct="0">
              <a:spcBef>
                <a:spcPct val="35000"/>
              </a:spcBef>
              <a:spcAft>
                <a:spcPct val="0"/>
              </a:spcAft>
              <a:buClr>
                <a:srgbClr val="CC6600"/>
              </a:buClr>
              <a:buSzPct val="80000"/>
              <a:buNone/>
              <a:defRPr/>
            </a:pPr>
            <a:r>
              <a:rPr kumimoji="1" lang="en-US" altLang="en-US" sz="1600" b="1" i="0" u="none" strike="noStrike" kern="0" cap="none" spc="0" normalizeH="0" baseline="0" noProof="0" dirty="0">
                <a:ln>
                  <a:noFill/>
                </a:ln>
                <a:solidFill>
                  <a:srgbClr val="000000"/>
                </a:solidFill>
                <a:effectLst/>
                <a:uLnTx/>
                <a:uFillTx/>
                <a:latin typeface="Courier New" panose="02070309020205020404" pitchFamily="49" charset="0"/>
                <a:ea typeface="MS PGothic" pitchFamily="34" charset="-128"/>
                <a:sym typeface="Symbol" panose="05050102010706020507" pitchFamily="18" charset="2"/>
              </a:rPr>
              <a:t>}</a:t>
            </a:r>
            <a:endParaRPr lang="en-IN" dirty="0"/>
          </a:p>
        </p:txBody>
      </p:sp>
      <p:sp>
        <p:nvSpPr>
          <p:cNvPr id="7" name="TextBox 6">
            <a:extLst>
              <a:ext uri="{FF2B5EF4-FFF2-40B4-BE49-F238E27FC236}">
                <a16:creationId xmlns="" xmlns:a16="http://schemas.microsoft.com/office/drawing/2014/main" id="{5F4F0CF6-5C58-E54B-74F6-EFED782CABBC}"/>
              </a:ext>
            </a:extLst>
          </p:cNvPr>
          <p:cNvSpPr txBox="1"/>
          <p:nvPr/>
        </p:nvSpPr>
        <p:spPr>
          <a:xfrm>
            <a:off x="6069496" y="3515932"/>
            <a:ext cx="5257800" cy="1754326"/>
          </a:xfrm>
          <a:prstGeom prst="rect">
            <a:avLst/>
          </a:prstGeom>
          <a:solidFill>
            <a:schemeClr val="accent2">
              <a:lumMod val="40000"/>
              <a:lumOff val="60000"/>
            </a:schemeClr>
          </a:solidFill>
        </p:spPr>
        <p:txBody>
          <a:bodyPr wrap="square">
            <a:spAutoFit/>
          </a:bodyPr>
          <a:lstStyle/>
          <a:p>
            <a:r>
              <a:rPr lang="en-US" dirty="0">
                <a:latin typeface="Times New Roman" panose="02020603050405020304" pitchFamily="18" charset="0"/>
                <a:cs typeface="Times New Roman" panose="02020603050405020304" pitchFamily="18" charset="0"/>
              </a:rPr>
              <a:t>V (Semaphore value)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If the process goes out of the critical section then add 1 to the semaphore value  </a:t>
            </a:r>
          </a:p>
          <a:p>
            <a:r>
              <a:rPr lang="en-US" dirty="0">
                <a:latin typeface="Times New Roman" panose="02020603050405020304" pitchFamily="18" charset="0"/>
                <a:cs typeface="Times New Roman" panose="02020603050405020304" pitchFamily="18" charset="0"/>
              </a:rPr>
              <a:t>Else keep calm until process exits  </a:t>
            </a: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8" name="Arrow: Right 7">
            <a:extLst>
              <a:ext uri="{FF2B5EF4-FFF2-40B4-BE49-F238E27FC236}">
                <a16:creationId xmlns="" xmlns:a16="http://schemas.microsoft.com/office/drawing/2014/main" id="{3D7E6C3B-6586-FE91-B2EA-D42F6DDF209F}"/>
              </a:ext>
            </a:extLst>
          </p:cNvPr>
          <p:cNvSpPr/>
          <p:nvPr/>
        </p:nvSpPr>
        <p:spPr>
          <a:xfrm>
            <a:off x="5105400" y="4184374"/>
            <a:ext cx="858078" cy="397565"/>
          </a:xfrm>
          <a:prstGeom prst="right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 xmlns:a16="http://schemas.microsoft.com/office/drawing/2014/main" id="{81DE351A-22E4-A278-EE86-FFDDF38E6DE3}"/>
              </a:ext>
            </a:extLst>
          </p:cNvPr>
          <p:cNvSpPr>
            <a:spLocks noGrp="1"/>
          </p:cNvSpPr>
          <p:nvPr>
            <p:ph type="sldNum" sz="quarter" idx="12"/>
          </p:nvPr>
        </p:nvSpPr>
        <p:spPr/>
        <p:txBody>
          <a:bodyPr/>
          <a:lstStyle/>
          <a:p>
            <a:fld id="{9AC64A37-661A-455E-B076-5CF39CC963DF}" type="slidenum">
              <a:rPr lang="en-IN" smtClean="0"/>
              <a:t>24</a:t>
            </a:fld>
            <a:endParaRPr lang="en-IN" dirty="0"/>
          </a:p>
        </p:txBody>
      </p:sp>
    </p:spTree>
    <p:extLst>
      <p:ext uri="{BB962C8B-B14F-4D97-AF65-F5344CB8AC3E}">
        <p14:creationId xmlns:p14="http://schemas.microsoft.com/office/powerpoint/2010/main" val="582630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D442BF-A801-5227-F387-B7C544645BEB}"/>
              </a:ext>
            </a:extLst>
          </p:cNvPr>
          <p:cNvSpPr>
            <a:spLocks noGrp="1"/>
          </p:cNvSpPr>
          <p:nvPr>
            <p:ph type="title"/>
          </p:nvPr>
        </p:nvSpPr>
        <p:spPr/>
        <p:txBody>
          <a:bodyPr/>
          <a:lstStyle/>
          <a:p>
            <a:r>
              <a:rPr lang="en-IN" b="1" dirty="0"/>
              <a:t>Semaphore Usage</a:t>
            </a:r>
          </a:p>
        </p:txBody>
      </p:sp>
      <p:sp>
        <p:nvSpPr>
          <p:cNvPr id="3" name="Content Placeholder 2">
            <a:extLst>
              <a:ext uri="{FF2B5EF4-FFF2-40B4-BE49-F238E27FC236}">
                <a16:creationId xmlns="" xmlns:a16="http://schemas.microsoft.com/office/drawing/2014/main" id="{94FE512C-FE75-CB35-07C8-84371BDD492E}"/>
              </a:ext>
            </a:extLst>
          </p:cNvPr>
          <p:cNvSpPr>
            <a:spLocks noGrp="1"/>
          </p:cNvSpPr>
          <p:nvPr>
            <p:ph idx="1"/>
          </p:nvPr>
        </p:nvSpPr>
        <p:spPr/>
        <p:txBody>
          <a:bodyPr>
            <a:normAutofit/>
          </a:bodyPr>
          <a:lstStyle/>
          <a:p>
            <a:pPr marL="0" marR="0" lvl="0" indent="0" algn="just" defTabSz="914400" rtl="0" eaLnBrk="0" fontAlgn="base" latinLnBrk="0" hangingPunct="0">
              <a:lnSpc>
                <a:spcPct val="100000"/>
              </a:lnSpc>
              <a:spcBef>
                <a:spcPct val="35000"/>
              </a:spcBef>
              <a:spcAft>
                <a:spcPct val="0"/>
              </a:spcAft>
              <a:buClr>
                <a:srgbClr val="993300"/>
              </a:buClr>
              <a:buSzPct val="90000"/>
              <a:buNone/>
              <a:tabLst>
                <a:tab pos="2001838" algn="ctr"/>
                <a:tab pos="4513263" algn="ctr"/>
              </a:tabLst>
              <a:defRPr/>
            </a:pPr>
            <a:r>
              <a:rPr kumimoji="1" lang="en-US" altLang="en-US" sz="2000" b="1" i="0" u="none" strike="noStrike" kern="0" cap="none" spc="0" normalizeH="0" baseline="0" noProof="0" dirty="0">
                <a:ln>
                  <a:noFill/>
                </a:ln>
                <a:effectLst/>
                <a:uLnTx/>
                <a:uFillTx/>
                <a:ea typeface="MS PGothic" pitchFamily="34" charset="-128"/>
              </a:rPr>
              <a:t>1. Binary Semaphore</a:t>
            </a:r>
          </a:p>
          <a:p>
            <a:pPr marL="0" marR="0" lvl="0" indent="0" algn="just" defTabSz="914400" rtl="0" eaLnBrk="0" fontAlgn="base" latinLnBrk="0" hangingPunct="0">
              <a:lnSpc>
                <a:spcPct val="100000"/>
              </a:lnSpc>
              <a:spcBef>
                <a:spcPct val="35000"/>
              </a:spcBef>
              <a:spcAft>
                <a:spcPct val="0"/>
              </a:spcAft>
              <a:buClr>
                <a:srgbClr val="993300"/>
              </a:buClr>
              <a:buSzPct val="90000"/>
              <a:buNone/>
              <a:tabLst>
                <a:tab pos="2001838" algn="ctr"/>
                <a:tab pos="4513263" algn="ctr"/>
              </a:tabLst>
              <a:defRPr/>
            </a:pPr>
            <a:r>
              <a:rPr kumimoji="1" lang="en-US" altLang="en-US" sz="2000" i="0" u="none" strike="noStrike" kern="0" cap="none" spc="0" normalizeH="0" baseline="0" noProof="0" dirty="0">
                <a:ln>
                  <a:noFill/>
                </a:ln>
                <a:effectLst/>
                <a:uLnTx/>
                <a:uFillTx/>
                <a:ea typeface="MS PGothic" pitchFamily="34" charset="-128"/>
              </a:rPr>
              <a:t>Here, there are only two values of Semaphore in Binary Semaphore Concept. The two values are 1 and 0.</a:t>
            </a:r>
          </a:p>
          <a:p>
            <a:pPr marL="0" marR="0" lvl="0" indent="0" algn="just" defTabSz="914400" rtl="0" eaLnBrk="0" fontAlgn="base" latinLnBrk="0" hangingPunct="0">
              <a:lnSpc>
                <a:spcPct val="100000"/>
              </a:lnSpc>
              <a:spcBef>
                <a:spcPct val="35000"/>
              </a:spcBef>
              <a:spcAft>
                <a:spcPct val="0"/>
              </a:spcAft>
              <a:buClr>
                <a:srgbClr val="993300"/>
              </a:buClr>
              <a:buSzPct val="90000"/>
              <a:buNone/>
              <a:tabLst>
                <a:tab pos="2001838" algn="ctr"/>
                <a:tab pos="4513263" algn="ctr"/>
              </a:tabLst>
              <a:defRPr/>
            </a:pPr>
            <a:r>
              <a:rPr kumimoji="1" lang="en-US" altLang="en-US" sz="2000" i="0" u="none" strike="noStrike" kern="0" cap="none" spc="0" normalizeH="0" baseline="0" noProof="0" dirty="0">
                <a:ln>
                  <a:noFill/>
                </a:ln>
                <a:effectLst/>
                <a:uLnTx/>
                <a:uFillTx/>
                <a:ea typeface="MS PGothic" pitchFamily="34" charset="-128"/>
              </a:rPr>
              <a:t>If the Value of Binary Semaphore is 1, then the process has the capability to enter the critical section area. If the value of Binary Semaphore is 0 then the process does not have the capability to enter the critical section area.</a:t>
            </a:r>
          </a:p>
          <a:p>
            <a:pPr marL="0" marR="0" lvl="0" indent="0" algn="just" defTabSz="914400" rtl="0" eaLnBrk="0" fontAlgn="base" latinLnBrk="0" hangingPunct="0">
              <a:lnSpc>
                <a:spcPct val="100000"/>
              </a:lnSpc>
              <a:spcBef>
                <a:spcPct val="35000"/>
              </a:spcBef>
              <a:spcAft>
                <a:spcPct val="0"/>
              </a:spcAft>
              <a:buClr>
                <a:srgbClr val="993300"/>
              </a:buClr>
              <a:buSzPct val="90000"/>
              <a:buNone/>
              <a:tabLst>
                <a:tab pos="2001838" algn="ctr"/>
                <a:tab pos="4513263" algn="ctr"/>
              </a:tabLst>
              <a:defRPr/>
            </a:pPr>
            <a:r>
              <a:rPr kumimoji="1" lang="en-US" altLang="en-US" sz="2000" b="1" i="0" u="none" strike="noStrike" kern="0" cap="none" spc="0" normalizeH="0" baseline="0" noProof="0" dirty="0">
                <a:ln>
                  <a:noFill/>
                </a:ln>
                <a:effectLst/>
                <a:uLnTx/>
                <a:uFillTx/>
                <a:ea typeface="MS PGothic" pitchFamily="34" charset="-128"/>
              </a:rPr>
              <a:t>2. Counting Semaphore</a:t>
            </a:r>
          </a:p>
          <a:p>
            <a:pPr marL="0" marR="0" lvl="0" indent="0" algn="just" defTabSz="914400" rtl="0" eaLnBrk="0" fontAlgn="base" latinLnBrk="0" hangingPunct="0">
              <a:lnSpc>
                <a:spcPct val="100000"/>
              </a:lnSpc>
              <a:spcBef>
                <a:spcPct val="35000"/>
              </a:spcBef>
              <a:spcAft>
                <a:spcPct val="0"/>
              </a:spcAft>
              <a:buClr>
                <a:srgbClr val="993300"/>
              </a:buClr>
              <a:buSzPct val="90000"/>
              <a:buNone/>
              <a:tabLst>
                <a:tab pos="2001838" algn="ctr"/>
                <a:tab pos="4513263" algn="ctr"/>
              </a:tabLst>
              <a:defRPr/>
            </a:pPr>
            <a:r>
              <a:rPr kumimoji="1" lang="en-US" altLang="en-US" sz="2000" i="0" u="none" strike="noStrike" kern="0" cap="none" spc="0" normalizeH="0" baseline="0" noProof="0" dirty="0">
                <a:ln>
                  <a:noFill/>
                </a:ln>
                <a:effectLst/>
                <a:uLnTx/>
                <a:uFillTx/>
                <a:ea typeface="MS PGothic" pitchFamily="34" charset="-128"/>
              </a:rPr>
              <a:t>Here, there are two sets of values of Semaphore in Counting Semaphore Concept. The two types of values are values greater than and equal to one and other type is value equal to zero.</a:t>
            </a:r>
          </a:p>
          <a:p>
            <a:pPr marL="0" marR="0" lvl="0" indent="0" algn="just" defTabSz="914400" rtl="0" eaLnBrk="0" fontAlgn="base" latinLnBrk="0" hangingPunct="0">
              <a:lnSpc>
                <a:spcPct val="100000"/>
              </a:lnSpc>
              <a:spcBef>
                <a:spcPct val="35000"/>
              </a:spcBef>
              <a:spcAft>
                <a:spcPct val="0"/>
              </a:spcAft>
              <a:buClr>
                <a:srgbClr val="993300"/>
              </a:buClr>
              <a:buSzPct val="90000"/>
              <a:buNone/>
              <a:tabLst>
                <a:tab pos="2001838" algn="ctr"/>
                <a:tab pos="4513263" algn="ctr"/>
              </a:tabLst>
              <a:defRPr/>
            </a:pPr>
            <a:r>
              <a:rPr kumimoji="1" lang="en-US" altLang="en-US" sz="2000" i="0" u="none" strike="noStrike" kern="0" cap="none" spc="0" normalizeH="0" baseline="0" noProof="0" dirty="0">
                <a:ln>
                  <a:noFill/>
                </a:ln>
                <a:effectLst/>
                <a:uLnTx/>
                <a:uFillTx/>
                <a:ea typeface="MS PGothic" pitchFamily="34" charset="-128"/>
              </a:rPr>
              <a:t>If the Value of Binary Semaphore is greater than or equal to 1, then the process has the capability to enter the critical section area. If the value of Binary Semaphore is 0 then the process does not have the capability to enter the critical section area.</a:t>
            </a:r>
            <a:endParaRPr lang="en-IN" sz="2000" dirty="0"/>
          </a:p>
        </p:txBody>
      </p:sp>
      <p:sp>
        <p:nvSpPr>
          <p:cNvPr id="5" name="Slide Number Placeholder 4">
            <a:extLst>
              <a:ext uri="{FF2B5EF4-FFF2-40B4-BE49-F238E27FC236}">
                <a16:creationId xmlns="" xmlns:a16="http://schemas.microsoft.com/office/drawing/2014/main" id="{E4732D9F-38C3-7F42-21B1-6657337C8713}"/>
              </a:ext>
            </a:extLst>
          </p:cNvPr>
          <p:cNvSpPr>
            <a:spLocks noGrp="1"/>
          </p:cNvSpPr>
          <p:nvPr>
            <p:ph type="sldNum" sz="quarter" idx="12"/>
          </p:nvPr>
        </p:nvSpPr>
        <p:spPr/>
        <p:txBody>
          <a:bodyPr/>
          <a:lstStyle/>
          <a:p>
            <a:fld id="{9AC64A37-661A-455E-B076-5CF39CC963DF}" type="slidenum">
              <a:rPr lang="en-IN" smtClean="0"/>
              <a:t>25</a:t>
            </a:fld>
            <a:endParaRPr lang="en-IN" dirty="0"/>
          </a:p>
        </p:txBody>
      </p:sp>
    </p:spTree>
    <p:extLst>
      <p:ext uri="{BB962C8B-B14F-4D97-AF65-F5344CB8AC3E}">
        <p14:creationId xmlns:p14="http://schemas.microsoft.com/office/powerpoint/2010/main" val="1628467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052D60-1B46-3DBB-0EE8-B49402010F60}"/>
              </a:ext>
            </a:extLst>
          </p:cNvPr>
          <p:cNvSpPr>
            <a:spLocks noGrp="1"/>
          </p:cNvSpPr>
          <p:nvPr>
            <p:ph type="title"/>
          </p:nvPr>
        </p:nvSpPr>
        <p:spPr>
          <a:xfrm>
            <a:off x="838200" y="228600"/>
            <a:ext cx="10515600" cy="725558"/>
          </a:xfrm>
        </p:spPr>
        <p:txBody>
          <a:bodyPr>
            <a:noAutofit/>
          </a:bodyPr>
          <a:lstStyle/>
          <a:p>
            <a:r>
              <a:rPr lang="en-US" sz="2400" b="0" i="0" u="none" strike="noStrike" baseline="0" dirty="0">
                <a:latin typeface="PalatinoLTStd-Roman"/>
              </a:rPr>
              <a:t>To implement semaphores under this definition, we define a semaphore as</a:t>
            </a:r>
            <a:br>
              <a:rPr lang="en-US" sz="2400" b="0" i="0" u="none" strike="noStrike" baseline="0" dirty="0">
                <a:latin typeface="PalatinoLTStd-Roman"/>
              </a:rPr>
            </a:br>
            <a:r>
              <a:rPr lang="en-IN" sz="2400" b="0" i="0" u="none" strike="noStrike" baseline="0" dirty="0">
                <a:latin typeface="PalatinoLTStd-Roman"/>
              </a:rPr>
              <a:t>follows:</a:t>
            </a:r>
            <a:endParaRPr lang="en-IN" sz="2400" dirty="0"/>
          </a:p>
        </p:txBody>
      </p:sp>
      <p:sp>
        <p:nvSpPr>
          <p:cNvPr id="3" name="Content Placeholder 2">
            <a:extLst>
              <a:ext uri="{FF2B5EF4-FFF2-40B4-BE49-F238E27FC236}">
                <a16:creationId xmlns="" xmlns:a16="http://schemas.microsoft.com/office/drawing/2014/main" id="{EFD74044-EC94-722E-003A-ED9CD5F0C454}"/>
              </a:ext>
            </a:extLst>
          </p:cNvPr>
          <p:cNvSpPr>
            <a:spLocks noGrp="1"/>
          </p:cNvSpPr>
          <p:nvPr>
            <p:ph idx="1"/>
          </p:nvPr>
        </p:nvSpPr>
        <p:spPr>
          <a:xfrm>
            <a:off x="838200" y="1127262"/>
            <a:ext cx="4002157" cy="2120210"/>
          </a:xfrm>
        </p:spPr>
        <p:txBody>
          <a:bodyPr/>
          <a:lstStyle/>
          <a:p>
            <a:pPr marL="0" indent="0">
              <a:buNone/>
            </a:pPr>
            <a:r>
              <a:rPr lang="en-US" dirty="0"/>
              <a:t>typedef struct {</a:t>
            </a:r>
          </a:p>
          <a:p>
            <a:pPr marL="0" indent="0">
              <a:buNone/>
            </a:pPr>
            <a:r>
              <a:rPr lang="en-US" dirty="0"/>
              <a:t>int value;</a:t>
            </a:r>
          </a:p>
          <a:p>
            <a:pPr marL="0" indent="0">
              <a:buNone/>
            </a:pPr>
            <a:r>
              <a:rPr lang="en-US" dirty="0"/>
              <a:t>struct process *list;</a:t>
            </a:r>
          </a:p>
          <a:p>
            <a:pPr marL="0" indent="0">
              <a:buNone/>
            </a:pPr>
            <a:r>
              <a:rPr lang="en-US" dirty="0"/>
              <a:t>} semaphore;</a:t>
            </a:r>
            <a:endParaRPr lang="en-IN" dirty="0"/>
          </a:p>
        </p:txBody>
      </p:sp>
      <p:sp>
        <p:nvSpPr>
          <p:cNvPr id="5" name="TextBox 4">
            <a:extLst>
              <a:ext uri="{FF2B5EF4-FFF2-40B4-BE49-F238E27FC236}">
                <a16:creationId xmlns="" xmlns:a16="http://schemas.microsoft.com/office/drawing/2014/main" id="{6E37595B-2C0D-7F65-F02F-DEF50E0BC0E2}"/>
              </a:ext>
            </a:extLst>
          </p:cNvPr>
          <p:cNvSpPr txBox="1"/>
          <p:nvPr/>
        </p:nvSpPr>
        <p:spPr>
          <a:xfrm>
            <a:off x="5256143" y="1864201"/>
            <a:ext cx="6097657" cy="646331"/>
          </a:xfrm>
          <a:prstGeom prst="rect">
            <a:avLst/>
          </a:prstGeom>
          <a:solidFill>
            <a:schemeClr val="accent4">
              <a:lumMod val="60000"/>
              <a:lumOff val="40000"/>
            </a:schemeClr>
          </a:solidFill>
          <a:ln>
            <a:solidFill>
              <a:schemeClr val="accent1"/>
            </a:solidFill>
          </a:ln>
        </p:spPr>
        <p:txBody>
          <a:bodyPr wrap="square">
            <a:spAutoFit/>
          </a:bodyPr>
          <a:lstStyle/>
          <a:p>
            <a:r>
              <a:rPr lang="en-US" b="1" dirty="0">
                <a:latin typeface="Times New Roman" panose="02020603050405020304" pitchFamily="18" charset="0"/>
                <a:cs typeface="Times New Roman" panose="02020603050405020304" pitchFamily="18" charset="0"/>
              </a:rPr>
              <a:t>Each semaphore has an integer value and a list of processes list.</a:t>
            </a:r>
            <a:endParaRPr lang="en-IN"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C4A1DADA-86B7-5116-1C2C-9CA1D327623A}"/>
              </a:ext>
            </a:extLst>
          </p:cNvPr>
          <p:cNvSpPr txBox="1"/>
          <p:nvPr/>
        </p:nvSpPr>
        <p:spPr>
          <a:xfrm>
            <a:off x="838200" y="3281636"/>
            <a:ext cx="4002157" cy="3218555"/>
          </a:xfrm>
          <a:prstGeom prst="rect">
            <a:avLst/>
          </a:prstGeom>
          <a:solidFill>
            <a:schemeClr val="accent1">
              <a:lumMod val="20000"/>
              <a:lumOff val="80000"/>
            </a:schemeClr>
          </a:solidFill>
          <a:ln>
            <a:solidFill>
              <a:schemeClr val="tx1"/>
            </a:solidFill>
          </a:ln>
        </p:spPr>
        <p:txBody>
          <a:bodyPr vert="horz" lIns="91440" tIns="45720" rIns="91440" bIns="45720" rtlCol="0">
            <a:normAutofit fontScale="92500" lnSpcReduction="10000"/>
          </a:bodyPr>
          <a:lstStyle>
            <a:lvl1pPr indent="0">
              <a:lnSpc>
                <a:spcPct val="90000"/>
              </a:lnSpc>
              <a:spcBef>
                <a:spcPts val="1000"/>
              </a:spcBef>
              <a:buFont typeface="Arial" panose="020B0604020202020204" pitchFamily="34" charset="0"/>
              <a:buNone/>
              <a:defRPr sz="2800">
                <a:latin typeface="Times New Roman" panose="02020603050405020304" pitchFamily="18"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atin typeface="Times New Roman" panose="02020603050405020304" pitchFamily="18" charset="0"/>
                <a:cs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latin typeface="Times New Roman" panose="02020603050405020304" pitchFamily="18" charset="0"/>
                <a:cs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latin typeface="Times New Roman" panose="02020603050405020304" pitchFamily="18" charset="0"/>
                <a:cs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latin typeface="Times New Roman" panose="02020603050405020304" pitchFamily="18" charset="0"/>
                <a:cs typeface="Times New Roman" panose="02020603050405020304" pitchFamily="18"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wait(semaphore *S) {</a:t>
            </a:r>
          </a:p>
          <a:p>
            <a:r>
              <a:rPr lang="en-US" dirty="0"/>
              <a:t>S-&gt;value--;</a:t>
            </a:r>
          </a:p>
          <a:p>
            <a:r>
              <a:rPr lang="en-US" dirty="0"/>
              <a:t>if (S-&gt;value &lt; 0) {</a:t>
            </a:r>
          </a:p>
          <a:p>
            <a:r>
              <a:rPr lang="en-US" dirty="0"/>
              <a:t>add this process to S-&gt;list;</a:t>
            </a:r>
          </a:p>
          <a:p>
            <a:r>
              <a:rPr lang="en-US" dirty="0"/>
              <a:t>sleep();</a:t>
            </a:r>
          </a:p>
          <a:p>
            <a:r>
              <a:rPr lang="en-US" dirty="0"/>
              <a:t>}</a:t>
            </a:r>
          </a:p>
          <a:p>
            <a:r>
              <a:rPr lang="en-US" dirty="0"/>
              <a:t>}</a:t>
            </a:r>
            <a:endParaRPr lang="en-IN" dirty="0"/>
          </a:p>
        </p:txBody>
      </p:sp>
      <p:sp>
        <p:nvSpPr>
          <p:cNvPr id="8" name="Arrow: Right 7">
            <a:extLst>
              <a:ext uri="{FF2B5EF4-FFF2-40B4-BE49-F238E27FC236}">
                <a16:creationId xmlns="" xmlns:a16="http://schemas.microsoft.com/office/drawing/2014/main" id="{9B10C1ED-4220-A37B-5F50-4E7FF6D2E6D3}"/>
              </a:ext>
            </a:extLst>
          </p:cNvPr>
          <p:cNvSpPr/>
          <p:nvPr/>
        </p:nvSpPr>
        <p:spPr>
          <a:xfrm>
            <a:off x="4840357" y="2097157"/>
            <a:ext cx="268356" cy="1888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 xmlns:a16="http://schemas.microsoft.com/office/drawing/2014/main" id="{7A314E74-D501-1C4C-905C-73D0FFC60459}"/>
              </a:ext>
            </a:extLst>
          </p:cNvPr>
          <p:cNvSpPr txBox="1"/>
          <p:nvPr/>
        </p:nvSpPr>
        <p:spPr>
          <a:xfrm>
            <a:off x="5256143" y="4246739"/>
            <a:ext cx="6097658" cy="646331"/>
          </a:xfrm>
          <a:prstGeom prst="rect">
            <a:avLst/>
          </a:prstGeom>
          <a:solidFill>
            <a:schemeClr val="accent4">
              <a:lumMod val="60000"/>
              <a:lumOff val="40000"/>
            </a:schemeClr>
          </a:solidFill>
          <a:ln>
            <a:solidFill>
              <a:schemeClr val="accent1"/>
            </a:solidFill>
          </a:ln>
        </p:spPr>
        <p:txBody>
          <a:bodyPr wrap="square">
            <a:spAutoFit/>
          </a:bodyPr>
          <a:lstStyle>
            <a:defPPr>
              <a:defRPr lang="en-US"/>
            </a:defPPr>
            <a:lvl1pPr>
              <a:defRPr b="1">
                <a:latin typeface="Times New Roman" panose="02020603050405020304" pitchFamily="18" charset="0"/>
                <a:cs typeface="Times New Roman" panose="02020603050405020304" pitchFamily="18" charset="0"/>
              </a:defRPr>
            </a:lvl1pPr>
          </a:lstStyle>
          <a:p>
            <a:r>
              <a:rPr lang="en-US" dirty="0"/>
              <a:t>When a process must wait on a semaphore, it is added to the list of processes.</a:t>
            </a:r>
            <a:endParaRPr lang="en-IN" dirty="0"/>
          </a:p>
        </p:txBody>
      </p:sp>
      <p:sp>
        <p:nvSpPr>
          <p:cNvPr id="11" name="Arrow: Right 10">
            <a:extLst>
              <a:ext uri="{FF2B5EF4-FFF2-40B4-BE49-F238E27FC236}">
                <a16:creationId xmlns="" xmlns:a16="http://schemas.microsoft.com/office/drawing/2014/main" id="{E3958153-9FB3-798D-43A2-31EB1ABC2B93}"/>
              </a:ext>
            </a:extLst>
          </p:cNvPr>
          <p:cNvSpPr/>
          <p:nvPr/>
        </p:nvSpPr>
        <p:spPr>
          <a:xfrm>
            <a:off x="4840357" y="4429248"/>
            <a:ext cx="342071" cy="21232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 xmlns:a16="http://schemas.microsoft.com/office/drawing/2014/main" id="{FABBF899-6250-871C-46E8-CCBF765E3051}"/>
              </a:ext>
            </a:extLst>
          </p:cNvPr>
          <p:cNvSpPr>
            <a:spLocks noGrp="1"/>
          </p:cNvSpPr>
          <p:nvPr>
            <p:ph type="sldNum" sz="quarter" idx="12"/>
          </p:nvPr>
        </p:nvSpPr>
        <p:spPr/>
        <p:txBody>
          <a:bodyPr/>
          <a:lstStyle/>
          <a:p>
            <a:fld id="{9AC64A37-661A-455E-B076-5CF39CC963DF}" type="slidenum">
              <a:rPr lang="en-IN" smtClean="0"/>
              <a:t>26</a:t>
            </a:fld>
            <a:endParaRPr lang="en-IN" dirty="0"/>
          </a:p>
        </p:txBody>
      </p:sp>
    </p:spTree>
    <p:extLst>
      <p:ext uri="{BB962C8B-B14F-4D97-AF65-F5344CB8AC3E}">
        <p14:creationId xmlns:p14="http://schemas.microsoft.com/office/powerpoint/2010/main" val="851238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052D60-1B46-3DBB-0EE8-B49402010F60}"/>
              </a:ext>
            </a:extLst>
          </p:cNvPr>
          <p:cNvSpPr>
            <a:spLocks noGrp="1"/>
          </p:cNvSpPr>
          <p:nvPr>
            <p:ph type="title"/>
          </p:nvPr>
        </p:nvSpPr>
        <p:spPr>
          <a:xfrm>
            <a:off x="838200" y="228600"/>
            <a:ext cx="10515600" cy="725558"/>
          </a:xfrm>
        </p:spPr>
        <p:txBody>
          <a:bodyPr>
            <a:noAutofit/>
          </a:bodyPr>
          <a:lstStyle/>
          <a:p>
            <a:r>
              <a:rPr lang="en-US" sz="2400" b="0" i="0" u="none" strike="noStrike" baseline="0" dirty="0">
                <a:latin typeface="PalatinoLTStd-Roman"/>
              </a:rPr>
              <a:t>To implement semaphores under this definition, we define a semaphore as</a:t>
            </a:r>
            <a:br>
              <a:rPr lang="en-US" sz="2400" b="0" i="0" u="none" strike="noStrike" baseline="0" dirty="0">
                <a:latin typeface="PalatinoLTStd-Roman"/>
              </a:rPr>
            </a:br>
            <a:r>
              <a:rPr lang="en-IN" sz="2400" b="0" i="0" u="none" strike="noStrike" baseline="0" dirty="0">
                <a:latin typeface="PalatinoLTStd-Roman"/>
              </a:rPr>
              <a:t>follows:</a:t>
            </a:r>
            <a:endParaRPr lang="en-IN" sz="2400" dirty="0"/>
          </a:p>
        </p:txBody>
      </p:sp>
      <p:sp>
        <p:nvSpPr>
          <p:cNvPr id="3" name="Content Placeholder 2">
            <a:extLst>
              <a:ext uri="{FF2B5EF4-FFF2-40B4-BE49-F238E27FC236}">
                <a16:creationId xmlns="" xmlns:a16="http://schemas.microsoft.com/office/drawing/2014/main" id="{EFD74044-EC94-722E-003A-ED9CD5F0C454}"/>
              </a:ext>
            </a:extLst>
          </p:cNvPr>
          <p:cNvSpPr>
            <a:spLocks noGrp="1"/>
          </p:cNvSpPr>
          <p:nvPr>
            <p:ph idx="1"/>
          </p:nvPr>
        </p:nvSpPr>
        <p:spPr>
          <a:xfrm>
            <a:off x="838200" y="1127261"/>
            <a:ext cx="4002157" cy="3444739"/>
          </a:xfrm>
        </p:spPr>
        <p:txBody>
          <a:bodyPr>
            <a:noAutofit/>
          </a:bodyPr>
          <a:lstStyle/>
          <a:p>
            <a:pPr marL="0" indent="0">
              <a:buNone/>
            </a:pPr>
            <a:r>
              <a:rPr lang="en-US" sz="2400" dirty="0"/>
              <a:t>signal(semaphore *S) {</a:t>
            </a:r>
          </a:p>
          <a:p>
            <a:pPr marL="0" indent="0">
              <a:buNone/>
            </a:pPr>
            <a:r>
              <a:rPr lang="en-US" sz="2400" dirty="0"/>
              <a:t>S-&gt;value++;</a:t>
            </a:r>
          </a:p>
          <a:p>
            <a:pPr marL="0" indent="0">
              <a:buNone/>
            </a:pPr>
            <a:r>
              <a:rPr lang="en-US" sz="2400" dirty="0"/>
              <a:t>if (S-&gt;value &lt;= 0) {</a:t>
            </a:r>
          </a:p>
          <a:p>
            <a:pPr marL="0" indent="0">
              <a:buNone/>
            </a:pPr>
            <a:r>
              <a:rPr lang="en-US" sz="2400" dirty="0"/>
              <a:t>remove a process P from S-&gt;list;</a:t>
            </a:r>
          </a:p>
          <a:p>
            <a:pPr marL="0" indent="0">
              <a:buNone/>
            </a:pPr>
            <a:r>
              <a:rPr lang="en-US" sz="2400" dirty="0"/>
              <a:t>wakeup(P);</a:t>
            </a:r>
          </a:p>
          <a:p>
            <a:pPr marL="0" indent="0">
              <a:buNone/>
            </a:pPr>
            <a:r>
              <a:rPr lang="en-US" sz="2400" dirty="0"/>
              <a:t>}</a:t>
            </a:r>
          </a:p>
          <a:p>
            <a:pPr marL="0" indent="0">
              <a:buNone/>
            </a:pPr>
            <a:r>
              <a:rPr lang="en-US" sz="2400" dirty="0"/>
              <a:t>}</a:t>
            </a:r>
            <a:endParaRPr lang="en-IN" sz="2400" dirty="0"/>
          </a:p>
        </p:txBody>
      </p:sp>
      <p:sp>
        <p:nvSpPr>
          <p:cNvPr id="5" name="TextBox 4">
            <a:extLst>
              <a:ext uri="{FF2B5EF4-FFF2-40B4-BE49-F238E27FC236}">
                <a16:creationId xmlns="" xmlns:a16="http://schemas.microsoft.com/office/drawing/2014/main" id="{6E37595B-2C0D-7F65-F02F-DEF50E0BC0E2}"/>
              </a:ext>
            </a:extLst>
          </p:cNvPr>
          <p:cNvSpPr txBox="1"/>
          <p:nvPr/>
        </p:nvSpPr>
        <p:spPr>
          <a:xfrm>
            <a:off x="5256143" y="1864201"/>
            <a:ext cx="6097657" cy="646331"/>
          </a:xfrm>
          <a:prstGeom prst="rect">
            <a:avLst/>
          </a:prstGeom>
          <a:solidFill>
            <a:schemeClr val="accent4">
              <a:lumMod val="60000"/>
              <a:lumOff val="40000"/>
            </a:schemeClr>
          </a:solidFill>
          <a:ln>
            <a:solidFill>
              <a:schemeClr val="accent1"/>
            </a:solidFill>
          </a:ln>
        </p:spPr>
        <p:txBody>
          <a:bodyPr wrap="square">
            <a:spAutoFit/>
          </a:bodyPr>
          <a:lstStyle/>
          <a:p>
            <a:r>
              <a:rPr lang="en-US" b="1" dirty="0">
                <a:latin typeface="Times New Roman" panose="02020603050405020304" pitchFamily="18" charset="0"/>
                <a:cs typeface="Times New Roman" panose="02020603050405020304" pitchFamily="18" charset="0"/>
              </a:rPr>
              <a:t>A signal() operation removes one process from the list of waiting processes and awakens that process.</a:t>
            </a:r>
            <a:endParaRPr lang="en-IN" b="1" dirty="0">
              <a:latin typeface="Times New Roman" panose="02020603050405020304" pitchFamily="18" charset="0"/>
              <a:cs typeface="Times New Roman" panose="02020603050405020304" pitchFamily="18" charset="0"/>
            </a:endParaRPr>
          </a:p>
        </p:txBody>
      </p:sp>
      <p:sp>
        <p:nvSpPr>
          <p:cNvPr id="8" name="Arrow: Right 7">
            <a:extLst>
              <a:ext uri="{FF2B5EF4-FFF2-40B4-BE49-F238E27FC236}">
                <a16:creationId xmlns="" xmlns:a16="http://schemas.microsoft.com/office/drawing/2014/main" id="{9B10C1ED-4220-A37B-5F50-4E7FF6D2E6D3}"/>
              </a:ext>
            </a:extLst>
          </p:cNvPr>
          <p:cNvSpPr/>
          <p:nvPr/>
        </p:nvSpPr>
        <p:spPr>
          <a:xfrm>
            <a:off x="4840357" y="2097157"/>
            <a:ext cx="268356" cy="1888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a:extLst>
              <a:ext uri="{FF2B5EF4-FFF2-40B4-BE49-F238E27FC236}">
                <a16:creationId xmlns="" xmlns:a16="http://schemas.microsoft.com/office/drawing/2014/main" id="{ECA1A0CE-D583-21DF-30CA-599AFDE07508}"/>
              </a:ext>
            </a:extLst>
          </p:cNvPr>
          <p:cNvSpPr>
            <a:spLocks noGrp="1"/>
          </p:cNvSpPr>
          <p:nvPr>
            <p:ph type="sldNum" sz="quarter" idx="12"/>
          </p:nvPr>
        </p:nvSpPr>
        <p:spPr/>
        <p:txBody>
          <a:bodyPr/>
          <a:lstStyle/>
          <a:p>
            <a:fld id="{9AC64A37-661A-455E-B076-5CF39CC963DF}" type="slidenum">
              <a:rPr lang="en-IN" smtClean="0"/>
              <a:t>27</a:t>
            </a:fld>
            <a:endParaRPr lang="en-IN" dirty="0"/>
          </a:p>
        </p:txBody>
      </p:sp>
    </p:spTree>
    <p:extLst>
      <p:ext uri="{BB962C8B-B14F-4D97-AF65-F5344CB8AC3E}">
        <p14:creationId xmlns:p14="http://schemas.microsoft.com/office/powerpoint/2010/main" val="746207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8D767B-36D9-1658-C7BA-DB4DD4EF5E55}"/>
              </a:ext>
            </a:extLst>
          </p:cNvPr>
          <p:cNvSpPr>
            <a:spLocks noGrp="1"/>
          </p:cNvSpPr>
          <p:nvPr>
            <p:ph type="title"/>
          </p:nvPr>
        </p:nvSpPr>
        <p:spPr/>
        <p:txBody>
          <a:bodyPr/>
          <a:lstStyle/>
          <a:p>
            <a:r>
              <a:rPr lang="en-US" b="1" dirty="0"/>
              <a:t>Observations</a:t>
            </a:r>
            <a:endParaRPr lang="en-IN" b="1" dirty="0"/>
          </a:p>
        </p:txBody>
      </p:sp>
      <p:sp>
        <p:nvSpPr>
          <p:cNvPr id="3" name="Content Placeholder 2">
            <a:extLst>
              <a:ext uri="{FF2B5EF4-FFF2-40B4-BE49-F238E27FC236}">
                <a16:creationId xmlns="" xmlns:a16="http://schemas.microsoft.com/office/drawing/2014/main" id="{1CF32904-9B81-2EB6-29FF-45C80A47541B}"/>
              </a:ext>
            </a:extLst>
          </p:cNvPr>
          <p:cNvSpPr>
            <a:spLocks noGrp="1"/>
          </p:cNvSpPr>
          <p:nvPr>
            <p:ph idx="1"/>
          </p:nvPr>
        </p:nvSpPr>
        <p:spPr/>
        <p:txBody>
          <a:bodyPr>
            <a:normAutofit/>
          </a:bodyPr>
          <a:lstStyle/>
          <a:p>
            <a:pPr algn="just"/>
            <a:r>
              <a:rPr lang="en-US" dirty="0"/>
              <a:t>Must guarantee that no two processes can execute  the wait() and signal() on the same semaphore at the same time</a:t>
            </a:r>
          </a:p>
          <a:p>
            <a:pPr algn="just"/>
            <a:r>
              <a:rPr lang="en-US" dirty="0"/>
              <a:t>Thus, the implementation becomes the critical section problem where the wait and signal code is placed in the critical section</a:t>
            </a:r>
          </a:p>
          <a:p>
            <a:pPr algn="just"/>
            <a:r>
              <a:rPr lang="en-US" dirty="0"/>
              <a:t>Could now have </a:t>
            </a:r>
            <a:r>
              <a:rPr lang="en-US" b="1" dirty="0"/>
              <a:t>busy waiting </a:t>
            </a:r>
            <a:r>
              <a:rPr lang="en-US" dirty="0"/>
              <a:t>in critical section implementation</a:t>
            </a:r>
          </a:p>
          <a:p>
            <a:pPr algn="just"/>
            <a:r>
              <a:rPr lang="en-US" dirty="0"/>
              <a:t>But the implementation code is short Little busy waiting if the critical section is rarely occupied</a:t>
            </a:r>
          </a:p>
          <a:p>
            <a:pPr algn="just"/>
            <a:r>
              <a:rPr lang="en-US" dirty="0"/>
              <a:t>Note that applications may spend lots of time in critical sections and therefore this is not a good solution</a:t>
            </a:r>
          </a:p>
          <a:p>
            <a:pPr marL="0" indent="0" algn="just">
              <a:buNone/>
            </a:pPr>
            <a:endParaRPr lang="en-US" dirty="0"/>
          </a:p>
          <a:p>
            <a:pPr algn="just"/>
            <a:endParaRPr lang="en-IN" dirty="0"/>
          </a:p>
        </p:txBody>
      </p:sp>
      <p:sp>
        <p:nvSpPr>
          <p:cNvPr id="5" name="Slide Number Placeholder 4">
            <a:extLst>
              <a:ext uri="{FF2B5EF4-FFF2-40B4-BE49-F238E27FC236}">
                <a16:creationId xmlns="" xmlns:a16="http://schemas.microsoft.com/office/drawing/2014/main" id="{DB3FD06C-07EB-42FF-8DBA-D817832FD0E3}"/>
              </a:ext>
            </a:extLst>
          </p:cNvPr>
          <p:cNvSpPr>
            <a:spLocks noGrp="1"/>
          </p:cNvSpPr>
          <p:nvPr>
            <p:ph type="sldNum" sz="quarter" idx="12"/>
          </p:nvPr>
        </p:nvSpPr>
        <p:spPr/>
        <p:txBody>
          <a:bodyPr/>
          <a:lstStyle/>
          <a:p>
            <a:fld id="{9AC64A37-661A-455E-B076-5CF39CC963DF}" type="slidenum">
              <a:rPr lang="en-IN" smtClean="0"/>
              <a:t>28</a:t>
            </a:fld>
            <a:endParaRPr lang="en-IN" dirty="0"/>
          </a:p>
        </p:txBody>
      </p:sp>
    </p:spTree>
    <p:extLst>
      <p:ext uri="{BB962C8B-B14F-4D97-AF65-F5344CB8AC3E}">
        <p14:creationId xmlns:p14="http://schemas.microsoft.com/office/powerpoint/2010/main" val="2888096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CD2F94-2691-98A5-F459-1CFC359134E9}"/>
              </a:ext>
            </a:extLst>
          </p:cNvPr>
          <p:cNvSpPr>
            <a:spLocks noGrp="1"/>
          </p:cNvSpPr>
          <p:nvPr>
            <p:ph type="title"/>
          </p:nvPr>
        </p:nvSpPr>
        <p:spPr/>
        <p:txBody>
          <a:bodyPr/>
          <a:lstStyle/>
          <a:p>
            <a:r>
              <a:rPr lang="en-US" b="1" dirty="0"/>
              <a:t>Deadlock and Starvation</a:t>
            </a:r>
            <a:endParaRPr lang="en-IN" b="1" dirty="0"/>
          </a:p>
        </p:txBody>
      </p:sp>
      <p:sp>
        <p:nvSpPr>
          <p:cNvPr id="3" name="Content Placeholder 2">
            <a:extLst>
              <a:ext uri="{FF2B5EF4-FFF2-40B4-BE49-F238E27FC236}">
                <a16:creationId xmlns="" xmlns:a16="http://schemas.microsoft.com/office/drawing/2014/main" id="{92E9E8FD-712B-C0ED-4EDA-1802892B53A1}"/>
              </a:ext>
            </a:extLst>
          </p:cNvPr>
          <p:cNvSpPr>
            <a:spLocks noGrp="1"/>
          </p:cNvSpPr>
          <p:nvPr>
            <p:ph idx="1"/>
          </p:nvPr>
        </p:nvSpPr>
        <p:spPr>
          <a:xfrm>
            <a:off x="838200" y="1825625"/>
            <a:ext cx="10515600" cy="1474166"/>
          </a:xfrm>
        </p:spPr>
        <p:txBody>
          <a:bodyPr>
            <a:normAutofit fontScale="62500" lnSpcReduction="20000"/>
          </a:bodyPr>
          <a:lstStyle/>
          <a:p>
            <a:pPr algn="just">
              <a:lnSpc>
                <a:spcPct val="120000"/>
              </a:lnSpc>
            </a:pPr>
            <a:r>
              <a:rPr lang="en-US" dirty="0"/>
              <a:t>The implementation of a semaphore with a waiting queue may result in a situation where two or more processes are waiting indefinitely for an event that can be caused only by one of the waiting processes. </a:t>
            </a:r>
          </a:p>
          <a:p>
            <a:pPr algn="just">
              <a:lnSpc>
                <a:spcPct val="120000"/>
              </a:lnSpc>
            </a:pPr>
            <a:r>
              <a:rPr lang="en-US" dirty="0"/>
              <a:t>The event in question is the execution of a signal() operation. When such a state is reached, these processes are said to be deadlocked.</a:t>
            </a:r>
            <a:endParaRPr lang="en-IN" dirty="0"/>
          </a:p>
        </p:txBody>
      </p:sp>
      <p:sp>
        <p:nvSpPr>
          <p:cNvPr id="5" name="TextBox 4">
            <a:extLst>
              <a:ext uri="{FF2B5EF4-FFF2-40B4-BE49-F238E27FC236}">
                <a16:creationId xmlns="" xmlns:a16="http://schemas.microsoft.com/office/drawing/2014/main" id="{9A9D1F0E-47D4-869A-7934-1ED514AF36B3}"/>
              </a:ext>
            </a:extLst>
          </p:cNvPr>
          <p:cNvSpPr txBox="1"/>
          <p:nvPr/>
        </p:nvSpPr>
        <p:spPr>
          <a:xfrm>
            <a:off x="2919619" y="3558210"/>
            <a:ext cx="2199033" cy="2215991"/>
          </a:xfrm>
          <a:prstGeom prst="rect">
            <a:avLst/>
          </a:prstGeom>
          <a:solidFill>
            <a:schemeClr val="accent4">
              <a:lumMod val="60000"/>
              <a:lumOff val="40000"/>
            </a:schemeClr>
          </a:solidFill>
          <a:ln>
            <a:solidFill>
              <a:schemeClr val="accent1"/>
            </a:solidFill>
          </a:ln>
        </p:spPr>
        <p:txBody>
          <a:bodyPr wrap="square">
            <a:spAutoFit/>
          </a:bodyPr>
          <a:lstStyle/>
          <a:p>
            <a:pPr algn="l"/>
            <a:r>
              <a:rPr lang="en-IN" sz="2400" b="1" i="1" u="none" strike="noStrike" baseline="0" dirty="0">
                <a:latin typeface="Times New Roman" panose="02020603050405020304" pitchFamily="18" charset="0"/>
                <a:cs typeface="Times New Roman" panose="02020603050405020304" pitchFamily="18" charset="0"/>
              </a:rPr>
              <a:t>P</a:t>
            </a:r>
            <a:r>
              <a:rPr lang="en-IN" sz="2400" b="1" i="0" u="none" strike="noStrike" baseline="0" dirty="0">
                <a:latin typeface="Times New Roman" panose="02020603050405020304" pitchFamily="18" charset="0"/>
                <a:cs typeface="Times New Roman" panose="02020603050405020304" pitchFamily="18" charset="0"/>
              </a:rPr>
              <a:t>0 </a:t>
            </a:r>
          </a:p>
          <a:p>
            <a:pPr algn="l"/>
            <a:r>
              <a:rPr lang="en-IN" sz="1800" b="0" i="0" u="none" strike="noStrike" baseline="0" dirty="0">
                <a:latin typeface="Times New Roman" panose="02020603050405020304" pitchFamily="18" charset="0"/>
                <a:cs typeface="Times New Roman" panose="02020603050405020304" pitchFamily="18" charset="0"/>
              </a:rPr>
              <a:t>wait(S); </a:t>
            </a:r>
          </a:p>
          <a:p>
            <a:pPr algn="l"/>
            <a:r>
              <a:rPr lang="en-IN" sz="1800" b="0" i="0" u="none" strike="noStrike" baseline="0" dirty="0">
                <a:latin typeface="Times New Roman" panose="02020603050405020304" pitchFamily="18" charset="0"/>
                <a:cs typeface="Times New Roman" panose="02020603050405020304" pitchFamily="18" charset="0"/>
              </a:rPr>
              <a:t>wait(Q);</a:t>
            </a:r>
          </a:p>
          <a:p>
            <a:pPr algn="l"/>
            <a:r>
              <a:rPr lang="en-IN" sz="1400" b="0" i="0" u="none" strike="noStrike" baseline="0" dirty="0">
                <a:latin typeface="Times New Roman" panose="02020603050405020304" pitchFamily="18" charset="0"/>
                <a:cs typeface="Times New Roman" panose="02020603050405020304" pitchFamily="18" charset="0"/>
              </a:rPr>
              <a:t>. .</a:t>
            </a:r>
          </a:p>
          <a:p>
            <a:pPr algn="l"/>
            <a:r>
              <a:rPr lang="en-IN" sz="1400" b="0" i="0" u="none" strike="noStrike" baseline="0" dirty="0">
                <a:latin typeface="Times New Roman" panose="02020603050405020304" pitchFamily="18" charset="0"/>
                <a:cs typeface="Times New Roman" panose="02020603050405020304" pitchFamily="18" charset="0"/>
              </a:rPr>
              <a:t>. .</a:t>
            </a:r>
          </a:p>
          <a:p>
            <a:pPr algn="l"/>
            <a:r>
              <a:rPr lang="en-IN" sz="1400" b="0" i="0" u="none" strike="noStrike" baseline="0" dirty="0">
                <a:latin typeface="Times New Roman" panose="02020603050405020304" pitchFamily="18" charset="0"/>
                <a:cs typeface="Times New Roman" panose="02020603050405020304" pitchFamily="18" charset="0"/>
              </a:rPr>
              <a:t>. .</a:t>
            </a:r>
          </a:p>
          <a:p>
            <a:pPr algn="l"/>
            <a:r>
              <a:rPr lang="en-IN" sz="1800" b="0" i="0" u="none" strike="noStrike" baseline="0" dirty="0">
                <a:latin typeface="Times New Roman" panose="02020603050405020304" pitchFamily="18" charset="0"/>
                <a:cs typeface="Times New Roman" panose="02020603050405020304" pitchFamily="18" charset="0"/>
              </a:rPr>
              <a:t>signal(S); </a:t>
            </a:r>
          </a:p>
          <a:p>
            <a:pPr algn="l"/>
            <a:r>
              <a:rPr lang="en-IN" sz="1800" b="0" i="0" u="none" strike="noStrike" baseline="0" dirty="0">
                <a:latin typeface="Times New Roman" panose="02020603050405020304" pitchFamily="18" charset="0"/>
                <a:cs typeface="Times New Roman" panose="02020603050405020304" pitchFamily="18" charset="0"/>
              </a:rPr>
              <a:t>signal(Q);</a:t>
            </a:r>
          </a:p>
        </p:txBody>
      </p:sp>
      <p:sp>
        <p:nvSpPr>
          <p:cNvPr id="6" name="TextBox 5">
            <a:extLst>
              <a:ext uri="{FF2B5EF4-FFF2-40B4-BE49-F238E27FC236}">
                <a16:creationId xmlns="" xmlns:a16="http://schemas.microsoft.com/office/drawing/2014/main" id="{AB55B8C5-8922-EB73-14A1-83C3D32D0D10}"/>
              </a:ext>
            </a:extLst>
          </p:cNvPr>
          <p:cNvSpPr txBox="1"/>
          <p:nvPr/>
        </p:nvSpPr>
        <p:spPr>
          <a:xfrm>
            <a:off x="6096000" y="3558210"/>
            <a:ext cx="2199033" cy="2215991"/>
          </a:xfrm>
          <a:prstGeom prst="rect">
            <a:avLst/>
          </a:prstGeom>
          <a:solidFill>
            <a:schemeClr val="accent4">
              <a:lumMod val="60000"/>
              <a:lumOff val="40000"/>
            </a:schemeClr>
          </a:solidFill>
          <a:ln>
            <a:solidFill>
              <a:schemeClr val="accent1"/>
            </a:solidFill>
          </a:ln>
        </p:spPr>
        <p:txBody>
          <a:bodyPr wrap="square">
            <a:spAutoFit/>
          </a:bodyPr>
          <a:lstStyle/>
          <a:p>
            <a:pPr algn="l"/>
            <a:r>
              <a:rPr lang="en-IN" sz="2400" b="1" i="0" u="none" strike="noStrike" baseline="0" dirty="0">
                <a:latin typeface="Times New Roman" panose="02020603050405020304" pitchFamily="18" charset="0"/>
                <a:cs typeface="Times New Roman" panose="02020603050405020304" pitchFamily="18" charset="0"/>
              </a:rPr>
              <a:t> </a:t>
            </a:r>
            <a:r>
              <a:rPr lang="en-IN" sz="2400" b="1" i="1" u="none" strike="noStrike" baseline="0" dirty="0">
                <a:latin typeface="Times New Roman" panose="02020603050405020304" pitchFamily="18" charset="0"/>
                <a:cs typeface="Times New Roman" panose="02020603050405020304" pitchFamily="18" charset="0"/>
              </a:rPr>
              <a:t>P</a:t>
            </a:r>
            <a:r>
              <a:rPr lang="en-IN" sz="2400" b="1" i="0" u="none" strike="noStrike" baseline="0" dirty="0">
                <a:latin typeface="Times New Roman" panose="02020603050405020304" pitchFamily="18" charset="0"/>
                <a:cs typeface="Times New Roman" panose="02020603050405020304" pitchFamily="18" charset="0"/>
              </a:rPr>
              <a:t>1</a:t>
            </a:r>
          </a:p>
          <a:p>
            <a:pPr algn="l"/>
            <a:r>
              <a:rPr lang="en-IN" sz="1800" b="0" i="0" u="none" strike="noStrike" baseline="0" dirty="0">
                <a:latin typeface="Times New Roman" panose="02020603050405020304" pitchFamily="18" charset="0"/>
                <a:cs typeface="Times New Roman" panose="02020603050405020304" pitchFamily="18" charset="0"/>
              </a:rPr>
              <a:t>wait(S); </a:t>
            </a:r>
          </a:p>
          <a:p>
            <a:pPr algn="l"/>
            <a:r>
              <a:rPr lang="en-IN" sz="1800" b="0" i="0" u="none" strike="noStrike" baseline="0" dirty="0">
                <a:latin typeface="Times New Roman" panose="02020603050405020304" pitchFamily="18" charset="0"/>
                <a:cs typeface="Times New Roman" panose="02020603050405020304" pitchFamily="18" charset="0"/>
              </a:rPr>
              <a:t>wait(Q);</a:t>
            </a:r>
          </a:p>
          <a:p>
            <a:pPr algn="l"/>
            <a:r>
              <a:rPr lang="en-IN" sz="1400" b="0" i="0" u="none" strike="noStrike" baseline="0" dirty="0">
                <a:latin typeface="Times New Roman" panose="02020603050405020304" pitchFamily="18" charset="0"/>
                <a:cs typeface="Times New Roman" panose="02020603050405020304" pitchFamily="18" charset="0"/>
              </a:rPr>
              <a:t>. .</a:t>
            </a:r>
          </a:p>
          <a:p>
            <a:pPr algn="l"/>
            <a:r>
              <a:rPr lang="en-IN" sz="1400" b="0" i="0" u="none" strike="noStrike" baseline="0" dirty="0">
                <a:latin typeface="Times New Roman" panose="02020603050405020304" pitchFamily="18" charset="0"/>
                <a:cs typeface="Times New Roman" panose="02020603050405020304" pitchFamily="18" charset="0"/>
              </a:rPr>
              <a:t>. .</a:t>
            </a:r>
          </a:p>
          <a:p>
            <a:pPr algn="l"/>
            <a:r>
              <a:rPr lang="en-IN" sz="1400" b="0" i="0" u="none" strike="noStrike" baseline="0" dirty="0">
                <a:latin typeface="Times New Roman" panose="02020603050405020304" pitchFamily="18" charset="0"/>
                <a:cs typeface="Times New Roman" panose="02020603050405020304" pitchFamily="18" charset="0"/>
              </a:rPr>
              <a:t>. .</a:t>
            </a:r>
          </a:p>
          <a:p>
            <a:pPr algn="l"/>
            <a:r>
              <a:rPr lang="en-IN" sz="1800" b="0" i="0" u="none" strike="noStrike" baseline="0" dirty="0">
                <a:latin typeface="Times New Roman" panose="02020603050405020304" pitchFamily="18" charset="0"/>
                <a:cs typeface="Times New Roman" panose="02020603050405020304" pitchFamily="18" charset="0"/>
              </a:rPr>
              <a:t>signal(S); </a:t>
            </a:r>
          </a:p>
          <a:p>
            <a:pPr algn="l"/>
            <a:r>
              <a:rPr lang="en-IN" sz="1800" b="0" i="0" u="none" strike="noStrike" baseline="0" dirty="0">
                <a:latin typeface="Times New Roman" panose="02020603050405020304" pitchFamily="18" charset="0"/>
                <a:cs typeface="Times New Roman" panose="02020603050405020304" pitchFamily="18" charset="0"/>
              </a:rPr>
              <a:t>signal(Q);</a:t>
            </a:r>
          </a:p>
        </p:txBody>
      </p:sp>
      <p:sp>
        <p:nvSpPr>
          <p:cNvPr id="8" name="TextBox 7">
            <a:extLst>
              <a:ext uri="{FF2B5EF4-FFF2-40B4-BE49-F238E27FC236}">
                <a16:creationId xmlns="" xmlns:a16="http://schemas.microsoft.com/office/drawing/2014/main" id="{7027AF9B-E779-040F-1C62-6EA958DE83E1}"/>
              </a:ext>
            </a:extLst>
          </p:cNvPr>
          <p:cNvSpPr txBox="1"/>
          <p:nvPr/>
        </p:nvSpPr>
        <p:spPr>
          <a:xfrm>
            <a:off x="838200" y="5934671"/>
            <a:ext cx="10515600" cy="784182"/>
          </a:xfrm>
          <a:prstGeom prst="rect">
            <a:avLst/>
          </a:prstGeom>
          <a:solidFill>
            <a:schemeClr val="accent1">
              <a:lumMod val="20000"/>
              <a:lumOff val="80000"/>
            </a:schemeClr>
          </a:solidFill>
          <a:ln>
            <a:solidFill>
              <a:schemeClr val="tx1"/>
            </a:solidFill>
          </a:ln>
        </p:spPr>
        <p:txBody>
          <a:bodyPr vert="horz" lIns="91440" tIns="45720" rIns="91440" bIns="45720" rtlCol="0">
            <a:normAutofit fontScale="55000" lnSpcReduction="20000"/>
          </a:bodyPr>
          <a:lstStyle>
            <a:lvl1pPr marL="228600" indent="-228600" algn="just">
              <a:lnSpc>
                <a:spcPct val="120000"/>
              </a:lnSpc>
              <a:spcBef>
                <a:spcPts val="1000"/>
              </a:spcBef>
              <a:buFont typeface="Arial" panose="020B0604020202020204" pitchFamily="34" charset="0"/>
              <a:buChar char="•"/>
              <a:defRPr sz="2800">
                <a:latin typeface="Times New Roman" panose="02020603050405020304" pitchFamily="18"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atin typeface="Times New Roman" panose="02020603050405020304" pitchFamily="18" charset="0"/>
                <a:cs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latin typeface="Times New Roman" panose="02020603050405020304" pitchFamily="18" charset="0"/>
                <a:cs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latin typeface="Times New Roman" panose="02020603050405020304" pitchFamily="18" charset="0"/>
                <a:cs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latin typeface="Times New Roman" panose="02020603050405020304" pitchFamily="18" charset="0"/>
                <a:cs typeface="Times New Roman" panose="02020603050405020304" pitchFamily="18"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50000"/>
              </a:lnSpc>
            </a:pPr>
            <a:r>
              <a:rPr lang="en-US" b="1" dirty="0"/>
              <a:t>Starvation – indefinite blocking </a:t>
            </a:r>
            <a:r>
              <a:rPr lang="en-US" dirty="0"/>
              <a:t>(A process may never be removed from the semaphore queue in which it is suspended)</a:t>
            </a:r>
          </a:p>
        </p:txBody>
      </p:sp>
      <p:sp>
        <p:nvSpPr>
          <p:cNvPr id="7" name="Slide Number Placeholder 6">
            <a:extLst>
              <a:ext uri="{FF2B5EF4-FFF2-40B4-BE49-F238E27FC236}">
                <a16:creationId xmlns="" xmlns:a16="http://schemas.microsoft.com/office/drawing/2014/main" id="{4EC75E8A-1ADB-535C-BDF0-89C3FF8A5BDD}"/>
              </a:ext>
            </a:extLst>
          </p:cNvPr>
          <p:cNvSpPr>
            <a:spLocks noGrp="1"/>
          </p:cNvSpPr>
          <p:nvPr>
            <p:ph type="sldNum" sz="quarter" idx="12"/>
          </p:nvPr>
        </p:nvSpPr>
        <p:spPr/>
        <p:txBody>
          <a:bodyPr/>
          <a:lstStyle/>
          <a:p>
            <a:fld id="{9AC64A37-661A-455E-B076-5CF39CC963DF}" type="slidenum">
              <a:rPr lang="en-IN" smtClean="0"/>
              <a:t>29</a:t>
            </a:fld>
            <a:endParaRPr lang="en-IN" dirty="0"/>
          </a:p>
        </p:txBody>
      </p:sp>
    </p:spTree>
    <p:extLst>
      <p:ext uri="{BB962C8B-B14F-4D97-AF65-F5344CB8AC3E}">
        <p14:creationId xmlns:p14="http://schemas.microsoft.com/office/powerpoint/2010/main" val="1170402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16E489-B621-78B7-E2E0-7AADAC491CDA}"/>
              </a:ext>
            </a:extLst>
          </p:cNvPr>
          <p:cNvSpPr>
            <a:spLocks noGrp="1"/>
          </p:cNvSpPr>
          <p:nvPr>
            <p:ph type="title"/>
          </p:nvPr>
        </p:nvSpPr>
        <p:spPr>
          <a:solidFill>
            <a:schemeClr val="accent2">
              <a:lumMod val="40000"/>
              <a:lumOff val="60000"/>
            </a:schemeClr>
          </a:solidFill>
        </p:spPr>
        <p:txBody>
          <a:bodyPr/>
          <a:lstStyle/>
          <a:p>
            <a:pPr algn="ctr"/>
            <a:r>
              <a:rPr lang="en-IN" dirty="0"/>
              <a:t>Introduction of Process Synchronization</a:t>
            </a:r>
          </a:p>
        </p:txBody>
      </p:sp>
      <p:sp>
        <p:nvSpPr>
          <p:cNvPr id="3" name="Content Placeholder 2">
            <a:extLst>
              <a:ext uri="{FF2B5EF4-FFF2-40B4-BE49-F238E27FC236}">
                <a16:creationId xmlns="" xmlns:a16="http://schemas.microsoft.com/office/drawing/2014/main" id="{5F98FC5E-F362-D40E-A473-A424F004F9C6}"/>
              </a:ext>
            </a:extLst>
          </p:cNvPr>
          <p:cNvSpPr>
            <a:spLocks noGrp="1"/>
          </p:cNvSpPr>
          <p:nvPr>
            <p:ph idx="1"/>
          </p:nvPr>
        </p:nvSpPr>
        <p:spPr>
          <a:solidFill>
            <a:schemeClr val="accent1">
              <a:lumMod val="20000"/>
              <a:lumOff val="80000"/>
            </a:schemeClr>
          </a:solidFill>
        </p:spPr>
        <p:txBody>
          <a:bodyPr>
            <a:normAutofit fontScale="85000" lnSpcReduction="20000"/>
          </a:bodyPr>
          <a:lstStyle/>
          <a:p>
            <a:pPr algn="just">
              <a:lnSpc>
                <a:spcPct val="110000"/>
              </a:lnSpc>
            </a:pPr>
            <a:r>
              <a:rPr lang="en-US" dirty="0"/>
              <a:t>Processes can execute concurrently</a:t>
            </a:r>
          </a:p>
          <a:p>
            <a:pPr algn="just">
              <a:lnSpc>
                <a:spcPct val="110000"/>
              </a:lnSpc>
            </a:pPr>
            <a:r>
              <a:rPr lang="en-US" dirty="0"/>
              <a:t>May be interrupted at any time, partially completing execution</a:t>
            </a:r>
          </a:p>
          <a:p>
            <a:pPr algn="just">
              <a:lnSpc>
                <a:spcPct val="110000"/>
              </a:lnSpc>
            </a:pPr>
            <a:r>
              <a:rPr lang="en-US" dirty="0"/>
              <a:t>Concurrent access to shared data may result in data inconsistency</a:t>
            </a:r>
          </a:p>
          <a:p>
            <a:pPr algn="just">
              <a:lnSpc>
                <a:spcPct val="110000"/>
              </a:lnSpc>
            </a:pPr>
            <a:r>
              <a:rPr lang="en-US" dirty="0"/>
              <a:t>Maintaining data consistency requires mechanisms to ensure the orderly execution of cooperating processes</a:t>
            </a:r>
          </a:p>
          <a:p>
            <a:pPr algn="just">
              <a:lnSpc>
                <a:spcPct val="110000"/>
              </a:lnSpc>
            </a:pPr>
            <a:r>
              <a:rPr lang="en-US" b="1" dirty="0">
                <a:solidFill>
                  <a:srgbClr val="FF0000"/>
                </a:solidFill>
              </a:rPr>
              <a:t>Illustration of the problem:</a:t>
            </a:r>
          </a:p>
          <a:p>
            <a:pPr marL="0" indent="0" algn="just">
              <a:lnSpc>
                <a:spcPct val="110000"/>
              </a:lnSpc>
              <a:buNone/>
            </a:pPr>
            <a:r>
              <a:rPr lang="en-US" dirty="0"/>
              <a:t>Suppose that we wanted to provide a solution to the consumer-producer problem that fills all the buffers. We can do so by having an integer counter that keeps track of the number of full buffers.  Initially, the counter is set to 0. It is incremented by the producer after it produces a new buffer and is decremented by the consumer after it consumes a buffer.</a:t>
            </a:r>
          </a:p>
          <a:p>
            <a:pPr>
              <a:lnSpc>
                <a:spcPct val="110000"/>
              </a:lnSpc>
            </a:pPr>
            <a:endParaRPr lang="en-IN" dirty="0"/>
          </a:p>
        </p:txBody>
      </p:sp>
      <p:sp>
        <p:nvSpPr>
          <p:cNvPr id="5" name="Slide Number Placeholder 4">
            <a:extLst>
              <a:ext uri="{FF2B5EF4-FFF2-40B4-BE49-F238E27FC236}">
                <a16:creationId xmlns="" xmlns:a16="http://schemas.microsoft.com/office/drawing/2014/main" id="{4D0680CA-E12E-AE84-DF16-58389BDC17B1}"/>
              </a:ext>
            </a:extLst>
          </p:cNvPr>
          <p:cNvSpPr>
            <a:spLocks noGrp="1"/>
          </p:cNvSpPr>
          <p:nvPr>
            <p:ph type="sldNum" sz="quarter" idx="12"/>
          </p:nvPr>
        </p:nvSpPr>
        <p:spPr/>
        <p:txBody>
          <a:bodyPr/>
          <a:lstStyle/>
          <a:p>
            <a:fld id="{9AC64A37-661A-455E-B076-5CF39CC963DF}" type="slidenum">
              <a:rPr lang="en-IN" smtClean="0"/>
              <a:t>3</a:t>
            </a:fld>
            <a:endParaRPr lang="en-IN" dirty="0"/>
          </a:p>
        </p:txBody>
      </p:sp>
    </p:spTree>
    <p:extLst>
      <p:ext uri="{BB962C8B-B14F-4D97-AF65-F5344CB8AC3E}">
        <p14:creationId xmlns:p14="http://schemas.microsoft.com/office/powerpoint/2010/main" val="17050598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E0133D-75F5-1AC6-9B35-D49E78ED3AD4}"/>
              </a:ext>
            </a:extLst>
          </p:cNvPr>
          <p:cNvSpPr>
            <a:spLocks noGrp="1"/>
          </p:cNvSpPr>
          <p:nvPr>
            <p:ph type="title"/>
          </p:nvPr>
        </p:nvSpPr>
        <p:spPr/>
        <p:txBody>
          <a:bodyPr/>
          <a:lstStyle/>
          <a:p>
            <a:r>
              <a:rPr lang="en-IN" b="1" dirty="0"/>
              <a:t>Classic Problems of Synchronization</a:t>
            </a:r>
            <a:br>
              <a:rPr lang="en-IN" b="1" dirty="0"/>
            </a:br>
            <a:endParaRPr lang="en-IN" b="1" dirty="0"/>
          </a:p>
        </p:txBody>
      </p:sp>
      <p:sp>
        <p:nvSpPr>
          <p:cNvPr id="3" name="Content Placeholder 2">
            <a:extLst>
              <a:ext uri="{FF2B5EF4-FFF2-40B4-BE49-F238E27FC236}">
                <a16:creationId xmlns="" xmlns:a16="http://schemas.microsoft.com/office/drawing/2014/main" id="{B4F7FBFD-A60E-8B26-6BFD-049A20C09482}"/>
              </a:ext>
            </a:extLst>
          </p:cNvPr>
          <p:cNvSpPr>
            <a:spLocks noGrp="1"/>
          </p:cNvSpPr>
          <p:nvPr>
            <p:ph idx="1"/>
          </p:nvPr>
        </p:nvSpPr>
        <p:spPr/>
        <p:txBody>
          <a:bodyPr/>
          <a:lstStyle/>
          <a:p>
            <a:pPr algn="just"/>
            <a:r>
              <a:rPr lang="en-US" dirty="0"/>
              <a:t>In this section, we present a number of synchronization problems as examples of a large class of concurrency-control problems. </a:t>
            </a:r>
          </a:p>
          <a:p>
            <a:pPr algn="just"/>
            <a:r>
              <a:rPr lang="en-US" dirty="0"/>
              <a:t>These problems are used for testing nearly every newly proposed synchronization scheme. </a:t>
            </a:r>
          </a:p>
          <a:p>
            <a:pPr algn="just"/>
            <a:r>
              <a:rPr lang="en-US" dirty="0"/>
              <a:t>In our solutions to the problems, we use semaphores for synchronization, since that is the traditional way to present such solutions. However, actual implementations</a:t>
            </a:r>
          </a:p>
          <a:p>
            <a:pPr algn="just"/>
            <a:r>
              <a:rPr lang="en-US" dirty="0"/>
              <a:t>of these solutions could use mutex locks in place of binary semaphores.</a:t>
            </a:r>
            <a:endParaRPr lang="en-IN" dirty="0"/>
          </a:p>
        </p:txBody>
      </p:sp>
      <p:sp>
        <p:nvSpPr>
          <p:cNvPr id="5" name="Slide Number Placeholder 4">
            <a:extLst>
              <a:ext uri="{FF2B5EF4-FFF2-40B4-BE49-F238E27FC236}">
                <a16:creationId xmlns="" xmlns:a16="http://schemas.microsoft.com/office/drawing/2014/main" id="{0F4DC6D0-8D62-A8FD-E2E7-73A1B31BEBE8}"/>
              </a:ext>
            </a:extLst>
          </p:cNvPr>
          <p:cNvSpPr>
            <a:spLocks noGrp="1"/>
          </p:cNvSpPr>
          <p:nvPr>
            <p:ph type="sldNum" sz="quarter" idx="12"/>
          </p:nvPr>
        </p:nvSpPr>
        <p:spPr/>
        <p:txBody>
          <a:bodyPr/>
          <a:lstStyle/>
          <a:p>
            <a:fld id="{9AC64A37-661A-455E-B076-5CF39CC963DF}" type="slidenum">
              <a:rPr lang="en-IN" smtClean="0"/>
              <a:t>30</a:t>
            </a:fld>
            <a:endParaRPr lang="en-IN" dirty="0"/>
          </a:p>
        </p:txBody>
      </p:sp>
    </p:spTree>
    <p:extLst>
      <p:ext uri="{BB962C8B-B14F-4D97-AF65-F5344CB8AC3E}">
        <p14:creationId xmlns:p14="http://schemas.microsoft.com/office/powerpoint/2010/main" val="186210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9B5934-5C83-C0E8-00D0-882DF8D54F0A}"/>
              </a:ext>
            </a:extLst>
          </p:cNvPr>
          <p:cNvSpPr>
            <a:spLocks noGrp="1"/>
          </p:cNvSpPr>
          <p:nvPr>
            <p:ph type="title"/>
          </p:nvPr>
        </p:nvSpPr>
        <p:spPr/>
        <p:txBody>
          <a:bodyPr/>
          <a:lstStyle/>
          <a:p>
            <a:r>
              <a:rPr lang="en-IN" b="1" dirty="0"/>
              <a:t>The Readers–Writers Problem</a:t>
            </a:r>
          </a:p>
        </p:txBody>
      </p:sp>
      <p:sp>
        <p:nvSpPr>
          <p:cNvPr id="3" name="Content Placeholder 2">
            <a:extLst>
              <a:ext uri="{FF2B5EF4-FFF2-40B4-BE49-F238E27FC236}">
                <a16:creationId xmlns="" xmlns:a16="http://schemas.microsoft.com/office/drawing/2014/main" id="{E36C16A9-AA14-E5DF-B2A5-2A6D4E290120}"/>
              </a:ext>
            </a:extLst>
          </p:cNvPr>
          <p:cNvSpPr>
            <a:spLocks noGrp="1"/>
          </p:cNvSpPr>
          <p:nvPr>
            <p:ph idx="1"/>
          </p:nvPr>
        </p:nvSpPr>
        <p:spPr/>
        <p:txBody>
          <a:bodyPr>
            <a:normAutofit fontScale="92500" lnSpcReduction="10000"/>
          </a:bodyPr>
          <a:lstStyle/>
          <a:p>
            <a:pPr algn="just"/>
            <a:r>
              <a:rPr lang="en-US" dirty="0"/>
              <a:t>A database is to be shared among several concurrent processes.</a:t>
            </a:r>
          </a:p>
          <a:p>
            <a:pPr algn="just"/>
            <a:r>
              <a:rPr lang="en-US" dirty="0"/>
              <a:t>Some of these processes may want only to read the database, whereas others may want to update (that is, read and write) the database.</a:t>
            </a:r>
          </a:p>
          <a:p>
            <a:pPr algn="just"/>
            <a:r>
              <a:rPr lang="en-US" dirty="0"/>
              <a:t> These two types of processes are distinguished by referring to the former as </a:t>
            </a:r>
            <a:r>
              <a:rPr lang="en-US" dirty="0">
                <a:highlight>
                  <a:srgbClr val="FFFF00"/>
                </a:highlight>
              </a:rPr>
              <a:t>readers</a:t>
            </a:r>
            <a:r>
              <a:rPr lang="en-US" dirty="0"/>
              <a:t> and to the latter as </a:t>
            </a:r>
            <a:r>
              <a:rPr lang="en-US" dirty="0">
                <a:highlight>
                  <a:srgbClr val="FFFF00"/>
                </a:highlight>
              </a:rPr>
              <a:t>writers.</a:t>
            </a:r>
          </a:p>
          <a:p>
            <a:pPr algn="just"/>
            <a:r>
              <a:rPr lang="en-US" dirty="0"/>
              <a:t>Obviously, if two readers access the shared data simultaneously, no adverse effects will result. </a:t>
            </a:r>
          </a:p>
          <a:p>
            <a:pPr algn="just"/>
            <a:r>
              <a:rPr lang="en-US" dirty="0"/>
              <a:t>However, if a writer and some other process (either a reader or a writer) access the database simultaneously, chaos may ensue.</a:t>
            </a:r>
          </a:p>
          <a:p>
            <a:pPr algn="just"/>
            <a:r>
              <a:rPr lang="en-US" dirty="0">
                <a:highlight>
                  <a:srgbClr val="00FF00"/>
                </a:highlight>
              </a:rPr>
              <a:t>To ensure that these difficulties do not arise, we require that the writers have exclusive access to the shared database while writing to the database</a:t>
            </a:r>
            <a:endParaRPr lang="en-IN" dirty="0">
              <a:highlight>
                <a:srgbClr val="00FF00"/>
              </a:highlight>
            </a:endParaRPr>
          </a:p>
        </p:txBody>
      </p:sp>
      <p:sp>
        <p:nvSpPr>
          <p:cNvPr id="5" name="Slide Number Placeholder 4">
            <a:extLst>
              <a:ext uri="{FF2B5EF4-FFF2-40B4-BE49-F238E27FC236}">
                <a16:creationId xmlns="" xmlns:a16="http://schemas.microsoft.com/office/drawing/2014/main" id="{18A3A6AA-DCF0-4BCB-1AA6-5EB47C62A62B}"/>
              </a:ext>
            </a:extLst>
          </p:cNvPr>
          <p:cNvSpPr>
            <a:spLocks noGrp="1"/>
          </p:cNvSpPr>
          <p:nvPr>
            <p:ph type="sldNum" sz="quarter" idx="12"/>
          </p:nvPr>
        </p:nvSpPr>
        <p:spPr/>
        <p:txBody>
          <a:bodyPr/>
          <a:lstStyle/>
          <a:p>
            <a:fld id="{9AC64A37-661A-455E-B076-5CF39CC963DF}" type="slidenum">
              <a:rPr lang="en-IN" smtClean="0"/>
              <a:t>31</a:t>
            </a:fld>
            <a:endParaRPr lang="en-IN" dirty="0"/>
          </a:p>
        </p:txBody>
      </p:sp>
    </p:spTree>
    <p:extLst>
      <p:ext uri="{BB962C8B-B14F-4D97-AF65-F5344CB8AC3E}">
        <p14:creationId xmlns:p14="http://schemas.microsoft.com/office/powerpoint/2010/main" val="832741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6ECA9C-7163-8714-9973-B265A518E372}"/>
              </a:ext>
            </a:extLst>
          </p:cNvPr>
          <p:cNvSpPr>
            <a:spLocks noGrp="1"/>
          </p:cNvSpPr>
          <p:nvPr>
            <p:ph type="title"/>
          </p:nvPr>
        </p:nvSpPr>
        <p:spPr/>
        <p:txBody>
          <a:bodyPr/>
          <a:lstStyle/>
          <a:p>
            <a:r>
              <a:rPr lang="en-US" b="1" dirty="0"/>
              <a:t>Solution to reader–writer problem</a:t>
            </a:r>
            <a:endParaRPr lang="en-IN" b="1" dirty="0"/>
          </a:p>
        </p:txBody>
      </p:sp>
      <p:sp>
        <p:nvSpPr>
          <p:cNvPr id="3" name="Content Placeholder 2">
            <a:extLst>
              <a:ext uri="{FF2B5EF4-FFF2-40B4-BE49-F238E27FC236}">
                <a16:creationId xmlns="" xmlns:a16="http://schemas.microsoft.com/office/drawing/2014/main" id="{987FFABF-FCFA-D11F-4014-34A664646D5B}"/>
              </a:ext>
            </a:extLst>
          </p:cNvPr>
          <p:cNvSpPr>
            <a:spLocks noGrp="1"/>
          </p:cNvSpPr>
          <p:nvPr>
            <p:ph idx="1"/>
          </p:nvPr>
        </p:nvSpPr>
        <p:spPr/>
        <p:txBody>
          <a:bodyPr>
            <a:normAutofit/>
          </a:bodyPr>
          <a:lstStyle/>
          <a:p>
            <a:pPr algn="just">
              <a:lnSpc>
                <a:spcPct val="150000"/>
              </a:lnSpc>
            </a:pPr>
            <a:r>
              <a:rPr lang="en-US" dirty="0"/>
              <a:t>The </a:t>
            </a:r>
            <a:r>
              <a:rPr lang="en-US" dirty="0">
                <a:highlight>
                  <a:srgbClr val="00FF00"/>
                </a:highlight>
              </a:rPr>
              <a:t>mutex semaphore </a:t>
            </a:r>
            <a:r>
              <a:rPr lang="en-US" dirty="0"/>
              <a:t>is used to ensure mutual exclusion when the variable </a:t>
            </a:r>
            <a:r>
              <a:rPr lang="en-US" dirty="0" err="1">
                <a:highlight>
                  <a:srgbClr val="00FF00"/>
                </a:highlight>
              </a:rPr>
              <a:t>readcount</a:t>
            </a:r>
            <a:r>
              <a:rPr lang="en-US" dirty="0"/>
              <a:t> is updated. The </a:t>
            </a:r>
            <a:r>
              <a:rPr lang="en-US" dirty="0" err="1">
                <a:highlight>
                  <a:srgbClr val="00FF00"/>
                </a:highlight>
              </a:rPr>
              <a:t>readcount</a:t>
            </a:r>
            <a:r>
              <a:rPr lang="en-US" dirty="0"/>
              <a:t> variable keeps track of how many processes are currently reading the object. </a:t>
            </a:r>
          </a:p>
          <a:p>
            <a:pPr algn="just">
              <a:lnSpc>
                <a:spcPct val="150000"/>
              </a:lnSpc>
            </a:pPr>
            <a:r>
              <a:rPr lang="en-US" dirty="0"/>
              <a:t>The </a:t>
            </a:r>
            <a:r>
              <a:rPr lang="en-US" dirty="0">
                <a:highlight>
                  <a:srgbClr val="00FF00"/>
                </a:highlight>
              </a:rPr>
              <a:t>semaphore </a:t>
            </a:r>
            <a:r>
              <a:rPr lang="en-US" dirty="0" err="1">
                <a:highlight>
                  <a:srgbClr val="00FF00"/>
                </a:highlight>
              </a:rPr>
              <a:t>rw_mutex</a:t>
            </a:r>
            <a:r>
              <a:rPr lang="en-US" dirty="0">
                <a:highlight>
                  <a:srgbClr val="00FF00"/>
                </a:highlight>
              </a:rPr>
              <a:t> </a:t>
            </a:r>
            <a:r>
              <a:rPr lang="en-US" dirty="0"/>
              <a:t>functions as a mutual exclusion semaphore for the writers as well as the first or last reader that enters or exits the critical section. </a:t>
            </a:r>
            <a:endParaRPr lang="en-IN" dirty="0">
              <a:highlight>
                <a:srgbClr val="FFFF00"/>
              </a:highlight>
            </a:endParaRPr>
          </a:p>
        </p:txBody>
      </p:sp>
      <p:sp>
        <p:nvSpPr>
          <p:cNvPr id="5" name="Slide Number Placeholder 4">
            <a:extLst>
              <a:ext uri="{FF2B5EF4-FFF2-40B4-BE49-F238E27FC236}">
                <a16:creationId xmlns="" xmlns:a16="http://schemas.microsoft.com/office/drawing/2014/main" id="{E6D0F4F5-3C3B-A627-3748-10F217A923C4}"/>
              </a:ext>
            </a:extLst>
          </p:cNvPr>
          <p:cNvSpPr>
            <a:spLocks noGrp="1"/>
          </p:cNvSpPr>
          <p:nvPr>
            <p:ph type="sldNum" sz="quarter" idx="12"/>
          </p:nvPr>
        </p:nvSpPr>
        <p:spPr/>
        <p:txBody>
          <a:bodyPr/>
          <a:lstStyle/>
          <a:p>
            <a:fld id="{9AC64A37-661A-455E-B076-5CF39CC963DF}" type="slidenum">
              <a:rPr lang="en-IN" smtClean="0"/>
              <a:t>32</a:t>
            </a:fld>
            <a:endParaRPr lang="en-IN" dirty="0"/>
          </a:p>
        </p:txBody>
      </p:sp>
    </p:spTree>
    <p:extLst>
      <p:ext uri="{BB962C8B-B14F-4D97-AF65-F5344CB8AC3E}">
        <p14:creationId xmlns:p14="http://schemas.microsoft.com/office/powerpoint/2010/main" val="6684428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01436B-2DE3-3A0E-BC18-A8B3C6BAC6D5}"/>
              </a:ext>
            </a:extLst>
          </p:cNvPr>
          <p:cNvSpPr>
            <a:spLocks noGrp="1"/>
          </p:cNvSpPr>
          <p:nvPr>
            <p:ph type="title"/>
          </p:nvPr>
        </p:nvSpPr>
        <p:spPr>
          <a:xfrm>
            <a:off x="838200" y="365125"/>
            <a:ext cx="3962400" cy="1325563"/>
          </a:xfrm>
        </p:spPr>
        <p:txBody>
          <a:bodyPr/>
          <a:lstStyle/>
          <a:p>
            <a:r>
              <a:rPr lang="en-US" b="1" dirty="0"/>
              <a:t>Writer Process</a:t>
            </a:r>
            <a:endParaRPr lang="en-IN" b="1" dirty="0"/>
          </a:p>
        </p:txBody>
      </p:sp>
      <p:sp>
        <p:nvSpPr>
          <p:cNvPr id="3" name="Content Placeholder 2">
            <a:extLst>
              <a:ext uri="{FF2B5EF4-FFF2-40B4-BE49-F238E27FC236}">
                <a16:creationId xmlns="" xmlns:a16="http://schemas.microsoft.com/office/drawing/2014/main" id="{C16D1220-D5EC-B95F-45D8-8524FA5E7517}"/>
              </a:ext>
            </a:extLst>
          </p:cNvPr>
          <p:cNvSpPr>
            <a:spLocks noGrp="1"/>
          </p:cNvSpPr>
          <p:nvPr>
            <p:ph idx="1"/>
          </p:nvPr>
        </p:nvSpPr>
        <p:spPr>
          <a:xfrm>
            <a:off x="838200" y="1825625"/>
            <a:ext cx="3962400" cy="4351338"/>
          </a:xfrm>
        </p:spPr>
        <p:txBody>
          <a:bodyPr/>
          <a:lstStyle/>
          <a:p>
            <a:pPr marL="0" indent="0">
              <a:buNone/>
            </a:pPr>
            <a:r>
              <a:rPr lang="en-US" dirty="0"/>
              <a:t>while (true) {</a:t>
            </a:r>
          </a:p>
          <a:p>
            <a:pPr marL="0" indent="0">
              <a:buNone/>
            </a:pPr>
            <a:r>
              <a:rPr lang="en-US" dirty="0"/>
              <a:t>wait(</a:t>
            </a:r>
            <a:r>
              <a:rPr lang="en-US" dirty="0" err="1"/>
              <a:t>rw_mutex</a:t>
            </a:r>
            <a:r>
              <a:rPr lang="en-US" dirty="0"/>
              <a:t>);</a:t>
            </a:r>
          </a:p>
          <a:p>
            <a:pPr marL="0" indent="0">
              <a:buNone/>
            </a:pPr>
            <a:r>
              <a:rPr lang="en-US" dirty="0"/>
              <a:t>. . .</a:t>
            </a:r>
          </a:p>
          <a:p>
            <a:pPr marL="0" indent="0">
              <a:buNone/>
            </a:pPr>
            <a:r>
              <a:rPr lang="en-US" dirty="0"/>
              <a:t>/* writing is performed */</a:t>
            </a:r>
          </a:p>
          <a:p>
            <a:pPr marL="0" indent="0">
              <a:buNone/>
            </a:pPr>
            <a:r>
              <a:rPr lang="en-US" dirty="0"/>
              <a:t>. . .</a:t>
            </a:r>
          </a:p>
          <a:p>
            <a:pPr marL="0" indent="0">
              <a:buNone/>
            </a:pPr>
            <a:r>
              <a:rPr lang="en-US" dirty="0"/>
              <a:t>signal(</a:t>
            </a:r>
            <a:r>
              <a:rPr lang="en-US" dirty="0" err="1"/>
              <a:t>rw_mutex</a:t>
            </a:r>
            <a:r>
              <a:rPr lang="en-US" dirty="0"/>
              <a:t>);</a:t>
            </a:r>
          </a:p>
          <a:p>
            <a:pPr marL="0" indent="0">
              <a:buNone/>
            </a:pPr>
            <a:r>
              <a:rPr lang="en-US" dirty="0"/>
              <a:t>}</a:t>
            </a:r>
            <a:endParaRPr lang="en-IN" dirty="0"/>
          </a:p>
        </p:txBody>
      </p:sp>
      <p:sp>
        <p:nvSpPr>
          <p:cNvPr id="5" name="TextBox 4">
            <a:extLst>
              <a:ext uri="{FF2B5EF4-FFF2-40B4-BE49-F238E27FC236}">
                <a16:creationId xmlns="" xmlns:a16="http://schemas.microsoft.com/office/drawing/2014/main" id="{1BA60DCC-0743-4AE1-F60D-85308CABB3DC}"/>
              </a:ext>
            </a:extLst>
          </p:cNvPr>
          <p:cNvSpPr txBox="1"/>
          <p:nvPr/>
        </p:nvSpPr>
        <p:spPr>
          <a:xfrm>
            <a:off x="8435836" y="0"/>
            <a:ext cx="3411607" cy="6669157"/>
          </a:xfrm>
          <a:prstGeom prst="rect">
            <a:avLst/>
          </a:prstGeom>
          <a:solidFill>
            <a:schemeClr val="accent1">
              <a:lumMod val="20000"/>
              <a:lumOff val="80000"/>
            </a:schemeClr>
          </a:solidFill>
          <a:ln>
            <a:solidFill>
              <a:schemeClr val="tx1"/>
            </a:solidFill>
          </a:ln>
        </p:spPr>
        <p:txBody>
          <a:bodyPr vert="horz" lIns="91440" tIns="45720" rIns="91440" bIns="45720" rtlCol="0">
            <a:normAutofit fontScale="92500" lnSpcReduction="20000"/>
          </a:bodyPr>
          <a:lstStyle>
            <a:lvl1pPr indent="0">
              <a:lnSpc>
                <a:spcPct val="90000"/>
              </a:lnSpc>
              <a:spcBef>
                <a:spcPts val="1000"/>
              </a:spcBef>
              <a:buFont typeface="Arial" panose="020B0604020202020204" pitchFamily="34" charset="0"/>
              <a:buNone/>
              <a:defRPr sz="2800">
                <a:latin typeface="Times New Roman" panose="02020603050405020304" pitchFamily="18"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atin typeface="Times New Roman" panose="02020603050405020304" pitchFamily="18" charset="0"/>
                <a:cs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latin typeface="Times New Roman" panose="02020603050405020304" pitchFamily="18" charset="0"/>
                <a:cs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latin typeface="Times New Roman" panose="02020603050405020304" pitchFamily="18" charset="0"/>
                <a:cs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latin typeface="Times New Roman" panose="02020603050405020304" pitchFamily="18" charset="0"/>
                <a:cs typeface="Times New Roman" panose="02020603050405020304" pitchFamily="18"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while (true) {</a:t>
            </a:r>
          </a:p>
          <a:p>
            <a:r>
              <a:rPr lang="en-US" dirty="0"/>
              <a:t>wait(mutex);</a:t>
            </a:r>
          </a:p>
          <a:p>
            <a:r>
              <a:rPr lang="en-US" dirty="0" err="1"/>
              <a:t>readcount</a:t>
            </a:r>
            <a:r>
              <a:rPr lang="en-US" dirty="0"/>
              <a:t>++;</a:t>
            </a:r>
          </a:p>
          <a:p>
            <a:r>
              <a:rPr lang="en-US" dirty="0"/>
              <a:t>if (</a:t>
            </a:r>
            <a:r>
              <a:rPr lang="en-US" dirty="0" err="1"/>
              <a:t>readcount</a:t>
            </a:r>
            <a:r>
              <a:rPr lang="en-US" dirty="0"/>
              <a:t> == 1)</a:t>
            </a:r>
          </a:p>
          <a:p>
            <a:r>
              <a:rPr lang="en-US" dirty="0"/>
              <a:t>wait(</a:t>
            </a:r>
            <a:r>
              <a:rPr lang="en-US" dirty="0" err="1"/>
              <a:t>rw_mutex</a:t>
            </a:r>
            <a:r>
              <a:rPr lang="en-US" dirty="0"/>
              <a:t>);</a:t>
            </a:r>
          </a:p>
          <a:p>
            <a:r>
              <a:rPr lang="en-US" dirty="0"/>
              <a:t>signal(mutex);</a:t>
            </a:r>
          </a:p>
          <a:p>
            <a:r>
              <a:rPr lang="en-US" dirty="0"/>
              <a:t>. . .</a:t>
            </a:r>
          </a:p>
          <a:p>
            <a:r>
              <a:rPr lang="en-US" dirty="0"/>
              <a:t>/* reading is performed */</a:t>
            </a:r>
          </a:p>
          <a:p>
            <a:r>
              <a:rPr lang="en-US" dirty="0"/>
              <a:t>. . .</a:t>
            </a:r>
          </a:p>
          <a:p>
            <a:r>
              <a:rPr lang="en-US" dirty="0"/>
              <a:t>wait(mutex);</a:t>
            </a:r>
          </a:p>
          <a:p>
            <a:r>
              <a:rPr lang="en-US" dirty="0"/>
              <a:t>read count--;</a:t>
            </a:r>
          </a:p>
          <a:p>
            <a:r>
              <a:rPr lang="en-US" dirty="0"/>
              <a:t>if (</a:t>
            </a:r>
            <a:r>
              <a:rPr lang="en-US" dirty="0" err="1"/>
              <a:t>readcount</a:t>
            </a:r>
            <a:r>
              <a:rPr lang="en-US" dirty="0"/>
              <a:t> == 0)</a:t>
            </a:r>
          </a:p>
          <a:p>
            <a:r>
              <a:rPr lang="en-US" dirty="0"/>
              <a:t>signal(</a:t>
            </a:r>
            <a:r>
              <a:rPr lang="en-US" dirty="0" err="1"/>
              <a:t>rw</a:t>
            </a:r>
            <a:r>
              <a:rPr lang="en-US" dirty="0"/>
              <a:t> mutex);</a:t>
            </a:r>
          </a:p>
          <a:p>
            <a:r>
              <a:rPr lang="en-US" dirty="0"/>
              <a:t>signal(mutex);</a:t>
            </a:r>
          </a:p>
          <a:p>
            <a:r>
              <a:rPr lang="en-US" dirty="0"/>
              <a:t>}</a:t>
            </a:r>
            <a:endParaRPr lang="en-IN" dirty="0"/>
          </a:p>
        </p:txBody>
      </p:sp>
      <p:sp>
        <p:nvSpPr>
          <p:cNvPr id="6" name="Title 1">
            <a:extLst>
              <a:ext uri="{FF2B5EF4-FFF2-40B4-BE49-F238E27FC236}">
                <a16:creationId xmlns="" xmlns:a16="http://schemas.microsoft.com/office/drawing/2014/main" id="{9437BF0A-8D38-606F-50F5-AE5AB2D715F7}"/>
              </a:ext>
            </a:extLst>
          </p:cNvPr>
          <p:cNvSpPr txBox="1">
            <a:spLocks/>
          </p:cNvSpPr>
          <p:nvPr/>
        </p:nvSpPr>
        <p:spPr>
          <a:xfrm>
            <a:off x="5698848" y="1921392"/>
            <a:ext cx="1838739" cy="1325563"/>
          </a:xfrm>
          <a:prstGeom prst="rect">
            <a:avLst/>
          </a:prstGeom>
          <a:solidFill>
            <a:schemeClr val="accent2">
              <a:lumMod val="40000"/>
              <a:lumOff val="60000"/>
            </a:schemeClr>
          </a:solidFill>
          <a:ln>
            <a:solidFill>
              <a:schemeClr val="tx1"/>
            </a:solidFill>
          </a:ln>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r>
              <a:rPr lang="en-US" b="1" dirty="0"/>
              <a:t>Reader  Process</a:t>
            </a:r>
            <a:endParaRPr lang="en-IN" b="1" dirty="0"/>
          </a:p>
        </p:txBody>
      </p:sp>
      <p:sp>
        <p:nvSpPr>
          <p:cNvPr id="7" name="Arrow: Right 6">
            <a:extLst>
              <a:ext uri="{FF2B5EF4-FFF2-40B4-BE49-F238E27FC236}">
                <a16:creationId xmlns="" xmlns:a16="http://schemas.microsoft.com/office/drawing/2014/main" id="{E5461C1C-E46E-215E-97F3-3C55C300D390}"/>
              </a:ext>
            </a:extLst>
          </p:cNvPr>
          <p:cNvSpPr/>
          <p:nvPr/>
        </p:nvSpPr>
        <p:spPr>
          <a:xfrm>
            <a:off x="7653130" y="2355574"/>
            <a:ext cx="616227" cy="447261"/>
          </a:xfrm>
          <a:prstGeom prst="rightArrow">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 xmlns:a16="http://schemas.microsoft.com/office/drawing/2014/main" id="{A3636325-BF68-F1CB-4AAC-A6CF87575384}"/>
              </a:ext>
            </a:extLst>
          </p:cNvPr>
          <p:cNvSpPr txBox="1"/>
          <p:nvPr/>
        </p:nvSpPr>
        <p:spPr>
          <a:xfrm>
            <a:off x="5042865" y="3246955"/>
            <a:ext cx="3150705" cy="1884124"/>
          </a:xfrm>
          <a:prstGeom prst="rect">
            <a:avLst/>
          </a:prstGeom>
          <a:solidFill>
            <a:schemeClr val="accent1">
              <a:lumMod val="20000"/>
              <a:lumOff val="80000"/>
            </a:schemeClr>
          </a:solidFill>
          <a:ln>
            <a:solidFill>
              <a:schemeClr val="tx1"/>
            </a:solidFill>
          </a:ln>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2800">
                <a:latin typeface="Times New Roman" panose="02020603050405020304" pitchFamily="18"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atin typeface="Times New Roman" panose="02020603050405020304" pitchFamily="18" charset="0"/>
                <a:cs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latin typeface="Times New Roman" panose="02020603050405020304" pitchFamily="18" charset="0"/>
                <a:cs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latin typeface="Times New Roman" panose="02020603050405020304" pitchFamily="18" charset="0"/>
                <a:cs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latin typeface="Times New Roman" panose="02020603050405020304" pitchFamily="18" charset="0"/>
                <a:cs typeface="Times New Roman" panose="02020603050405020304" pitchFamily="18"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just"/>
            <a:r>
              <a:rPr lang="en-US" sz="2000" dirty="0">
                <a:highlight>
                  <a:srgbClr val="00FF00"/>
                </a:highlight>
              </a:rPr>
              <a:t>the reader processes share the following data structures:</a:t>
            </a:r>
          </a:p>
          <a:p>
            <a:pPr algn="just"/>
            <a:r>
              <a:rPr lang="en-US" sz="2000" dirty="0"/>
              <a:t>semaphore </a:t>
            </a:r>
            <a:r>
              <a:rPr lang="en-US" sz="2000" dirty="0" err="1"/>
              <a:t>rw</a:t>
            </a:r>
            <a:r>
              <a:rPr lang="en-US" sz="2000" dirty="0"/>
              <a:t> mutex = 1;</a:t>
            </a:r>
          </a:p>
          <a:p>
            <a:pPr algn="just"/>
            <a:r>
              <a:rPr lang="en-US" sz="2000" dirty="0"/>
              <a:t>semaphore mutex = 1;</a:t>
            </a:r>
          </a:p>
          <a:p>
            <a:pPr algn="just"/>
            <a:r>
              <a:rPr lang="en-US" sz="2000" dirty="0"/>
              <a:t>int read count = 0;</a:t>
            </a:r>
            <a:endParaRPr lang="en-IN" sz="2000" dirty="0"/>
          </a:p>
        </p:txBody>
      </p:sp>
      <p:sp>
        <p:nvSpPr>
          <p:cNvPr id="8" name="Slide Number Placeholder 7">
            <a:extLst>
              <a:ext uri="{FF2B5EF4-FFF2-40B4-BE49-F238E27FC236}">
                <a16:creationId xmlns="" xmlns:a16="http://schemas.microsoft.com/office/drawing/2014/main" id="{55F9B2F2-2CD8-2E8D-A878-6AC0AA32C35A}"/>
              </a:ext>
            </a:extLst>
          </p:cNvPr>
          <p:cNvSpPr>
            <a:spLocks noGrp="1"/>
          </p:cNvSpPr>
          <p:nvPr>
            <p:ph type="sldNum" sz="quarter" idx="12"/>
          </p:nvPr>
        </p:nvSpPr>
        <p:spPr/>
        <p:txBody>
          <a:bodyPr/>
          <a:lstStyle/>
          <a:p>
            <a:fld id="{9AC64A37-661A-455E-B076-5CF39CC963DF}" type="slidenum">
              <a:rPr lang="en-IN" smtClean="0"/>
              <a:t>33</a:t>
            </a:fld>
            <a:endParaRPr lang="en-IN" dirty="0"/>
          </a:p>
        </p:txBody>
      </p:sp>
    </p:spTree>
    <p:extLst>
      <p:ext uri="{BB962C8B-B14F-4D97-AF65-F5344CB8AC3E}">
        <p14:creationId xmlns:p14="http://schemas.microsoft.com/office/powerpoint/2010/main" val="6878815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FD8144-AE6C-75EC-6AED-475BC9244DD0}"/>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4E366BDE-01DE-6EC9-5223-27C70DC0F2FD}"/>
              </a:ext>
            </a:extLst>
          </p:cNvPr>
          <p:cNvSpPr>
            <a:spLocks noGrp="1"/>
          </p:cNvSpPr>
          <p:nvPr>
            <p:ph idx="1"/>
          </p:nvPr>
        </p:nvSpPr>
        <p:spPr/>
        <p:txBody>
          <a:bodyPr/>
          <a:lstStyle/>
          <a:p>
            <a:endParaRPr lang="en-IN"/>
          </a:p>
        </p:txBody>
      </p:sp>
      <p:pic>
        <p:nvPicPr>
          <p:cNvPr id="5" name="Picture 4">
            <a:extLst>
              <a:ext uri="{FF2B5EF4-FFF2-40B4-BE49-F238E27FC236}">
                <a16:creationId xmlns="" xmlns:a16="http://schemas.microsoft.com/office/drawing/2014/main" id="{BABC4ADC-EB0E-CDA0-18E2-6E9ADF4CFC83}"/>
              </a:ext>
            </a:extLst>
          </p:cNvPr>
          <p:cNvPicPr>
            <a:picLocks noChangeAspect="1"/>
          </p:cNvPicPr>
          <p:nvPr/>
        </p:nvPicPr>
        <p:blipFill>
          <a:blip r:embed="rId2"/>
          <a:stretch>
            <a:fillRect/>
          </a:stretch>
        </p:blipFill>
        <p:spPr>
          <a:xfrm>
            <a:off x="0" y="-109329"/>
            <a:ext cx="12192000" cy="6540642"/>
          </a:xfrm>
          <a:prstGeom prst="rect">
            <a:avLst/>
          </a:prstGeom>
        </p:spPr>
      </p:pic>
      <p:sp>
        <p:nvSpPr>
          <p:cNvPr id="6" name="Slide Number Placeholder 5">
            <a:extLst>
              <a:ext uri="{FF2B5EF4-FFF2-40B4-BE49-F238E27FC236}">
                <a16:creationId xmlns="" xmlns:a16="http://schemas.microsoft.com/office/drawing/2014/main" id="{5A24F87A-95C1-F654-1099-0FE1B89EA013}"/>
              </a:ext>
            </a:extLst>
          </p:cNvPr>
          <p:cNvSpPr>
            <a:spLocks noGrp="1"/>
          </p:cNvSpPr>
          <p:nvPr>
            <p:ph type="sldNum" sz="quarter" idx="12"/>
          </p:nvPr>
        </p:nvSpPr>
        <p:spPr/>
        <p:txBody>
          <a:bodyPr/>
          <a:lstStyle/>
          <a:p>
            <a:fld id="{9AC64A37-661A-455E-B076-5CF39CC963DF}" type="slidenum">
              <a:rPr lang="en-IN" smtClean="0"/>
              <a:t>34</a:t>
            </a:fld>
            <a:endParaRPr lang="en-IN" dirty="0"/>
          </a:p>
        </p:txBody>
      </p:sp>
    </p:spTree>
    <p:extLst>
      <p:ext uri="{BB962C8B-B14F-4D97-AF65-F5344CB8AC3E}">
        <p14:creationId xmlns:p14="http://schemas.microsoft.com/office/powerpoint/2010/main" val="2002949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C9D98F-96BC-73EA-45D3-AD85E71B770C}"/>
              </a:ext>
            </a:extLst>
          </p:cNvPr>
          <p:cNvSpPr>
            <a:spLocks noGrp="1"/>
          </p:cNvSpPr>
          <p:nvPr>
            <p:ph type="title"/>
          </p:nvPr>
        </p:nvSpPr>
        <p:spPr/>
        <p:txBody>
          <a:bodyPr/>
          <a:lstStyle/>
          <a:p>
            <a:r>
              <a:rPr lang="en-US" dirty="0"/>
              <a:t>Solution to readers–writers problem</a:t>
            </a:r>
            <a:endParaRPr lang="en-IN" dirty="0"/>
          </a:p>
        </p:txBody>
      </p:sp>
      <p:sp>
        <p:nvSpPr>
          <p:cNvPr id="3" name="Content Placeholder 2">
            <a:extLst>
              <a:ext uri="{FF2B5EF4-FFF2-40B4-BE49-F238E27FC236}">
                <a16:creationId xmlns="" xmlns:a16="http://schemas.microsoft.com/office/drawing/2014/main" id="{E889C91D-A811-0121-57A3-5397A852BC8F}"/>
              </a:ext>
            </a:extLst>
          </p:cNvPr>
          <p:cNvSpPr>
            <a:spLocks noGrp="1"/>
          </p:cNvSpPr>
          <p:nvPr>
            <p:ph idx="1"/>
          </p:nvPr>
        </p:nvSpPr>
        <p:spPr/>
        <p:txBody>
          <a:bodyPr/>
          <a:lstStyle/>
          <a:p>
            <a:pPr>
              <a:lnSpc>
                <a:spcPct val="150000"/>
              </a:lnSpc>
            </a:pPr>
            <a:r>
              <a:rPr lang="en-US" dirty="0"/>
              <a:t>Note that, if a writer is in the critical section and n readers are waiting, then one reader is queued on </a:t>
            </a:r>
            <a:r>
              <a:rPr lang="en-US" dirty="0" err="1"/>
              <a:t>rw_mutex</a:t>
            </a:r>
            <a:r>
              <a:rPr lang="en-US" dirty="0"/>
              <a:t>, and n − 1 readers are queued on mutex. </a:t>
            </a:r>
          </a:p>
          <a:p>
            <a:pPr>
              <a:lnSpc>
                <a:spcPct val="150000"/>
              </a:lnSpc>
            </a:pPr>
            <a:r>
              <a:rPr lang="en-US" dirty="0"/>
              <a:t>Also observe that, when a writer executes signal(</a:t>
            </a:r>
            <a:r>
              <a:rPr lang="en-US" dirty="0" err="1"/>
              <a:t>rw_mutex</a:t>
            </a:r>
            <a:r>
              <a:rPr lang="en-US" dirty="0"/>
              <a:t>), we may resume the execution of either the waiting readers or a single waiting writer. The selection is made by the scheduler.</a:t>
            </a:r>
            <a:endParaRPr lang="en-IN" dirty="0"/>
          </a:p>
        </p:txBody>
      </p:sp>
      <p:sp>
        <p:nvSpPr>
          <p:cNvPr id="5" name="Slide Number Placeholder 4">
            <a:extLst>
              <a:ext uri="{FF2B5EF4-FFF2-40B4-BE49-F238E27FC236}">
                <a16:creationId xmlns="" xmlns:a16="http://schemas.microsoft.com/office/drawing/2014/main" id="{B8C0809E-B559-B1C4-C272-4B719913F52E}"/>
              </a:ext>
            </a:extLst>
          </p:cNvPr>
          <p:cNvSpPr>
            <a:spLocks noGrp="1"/>
          </p:cNvSpPr>
          <p:nvPr>
            <p:ph type="sldNum" sz="quarter" idx="12"/>
          </p:nvPr>
        </p:nvSpPr>
        <p:spPr/>
        <p:txBody>
          <a:bodyPr/>
          <a:lstStyle/>
          <a:p>
            <a:fld id="{9AC64A37-661A-455E-B076-5CF39CC963DF}" type="slidenum">
              <a:rPr lang="en-IN" smtClean="0"/>
              <a:t>35</a:t>
            </a:fld>
            <a:endParaRPr lang="en-IN" dirty="0"/>
          </a:p>
        </p:txBody>
      </p:sp>
    </p:spTree>
    <p:extLst>
      <p:ext uri="{BB962C8B-B14F-4D97-AF65-F5344CB8AC3E}">
        <p14:creationId xmlns:p14="http://schemas.microsoft.com/office/powerpoint/2010/main" val="3148062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ABC4E2-CC3A-D143-EAE5-2B3D73A24E62}"/>
              </a:ext>
            </a:extLst>
          </p:cNvPr>
          <p:cNvSpPr>
            <a:spLocks noGrp="1"/>
          </p:cNvSpPr>
          <p:nvPr>
            <p:ph type="title"/>
          </p:nvPr>
        </p:nvSpPr>
        <p:spPr/>
        <p:txBody>
          <a:bodyPr/>
          <a:lstStyle/>
          <a:p>
            <a:r>
              <a:rPr lang="en-IN" dirty="0"/>
              <a:t>The Dining-Philosophers Problem</a:t>
            </a:r>
          </a:p>
        </p:txBody>
      </p:sp>
      <p:sp>
        <p:nvSpPr>
          <p:cNvPr id="3" name="Content Placeholder 2">
            <a:extLst>
              <a:ext uri="{FF2B5EF4-FFF2-40B4-BE49-F238E27FC236}">
                <a16:creationId xmlns="" xmlns:a16="http://schemas.microsoft.com/office/drawing/2014/main" id="{60136F4A-F0AE-1BBF-EDF0-DD15737D7C47}"/>
              </a:ext>
            </a:extLst>
          </p:cNvPr>
          <p:cNvSpPr>
            <a:spLocks noGrp="1"/>
          </p:cNvSpPr>
          <p:nvPr>
            <p:ph idx="1"/>
          </p:nvPr>
        </p:nvSpPr>
        <p:spPr>
          <a:xfrm>
            <a:off x="838199" y="1825625"/>
            <a:ext cx="5691809" cy="4351338"/>
          </a:xfrm>
        </p:spPr>
        <p:txBody>
          <a:bodyPr>
            <a:noAutofit/>
          </a:bodyPr>
          <a:lstStyle/>
          <a:p>
            <a:pPr algn="just">
              <a:lnSpc>
                <a:spcPct val="100000"/>
              </a:lnSpc>
            </a:pPr>
            <a:r>
              <a:rPr lang="en-US" dirty="0"/>
              <a:t>Consider five philosophers who spend their lives thinking and eating. </a:t>
            </a:r>
          </a:p>
          <a:p>
            <a:pPr algn="just">
              <a:lnSpc>
                <a:spcPct val="100000"/>
              </a:lnSpc>
            </a:pPr>
            <a:r>
              <a:rPr lang="en-US" dirty="0"/>
              <a:t>The philosophers share a circular table surrounded by five chairs, each belonging to one philosopher. </a:t>
            </a:r>
          </a:p>
          <a:p>
            <a:pPr algn="just">
              <a:lnSpc>
                <a:spcPct val="100000"/>
              </a:lnSpc>
            </a:pPr>
            <a:r>
              <a:rPr lang="en-US" dirty="0"/>
              <a:t>In the center of the table is a bowl of rice, and the table is laid with five single chopsticks. </a:t>
            </a:r>
          </a:p>
        </p:txBody>
      </p:sp>
      <p:pic>
        <p:nvPicPr>
          <p:cNvPr id="5" name="Picture 4">
            <a:extLst>
              <a:ext uri="{FF2B5EF4-FFF2-40B4-BE49-F238E27FC236}">
                <a16:creationId xmlns="" xmlns:a16="http://schemas.microsoft.com/office/drawing/2014/main" id="{F4A4A5BA-417C-BE8F-A429-5E41D98E1694}"/>
              </a:ext>
            </a:extLst>
          </p:cNvPr>
          <p:cNvPicPr>
            <a:picLocks noChangeAspect="1"/>
          </p:cNvPicPr>
          <p:nvPr/>
        </p:nvPicPr>
        <p:blipFill>
          <a:blip r:embed="rId2"/>
          <a:stretch>
            <a:fillRect/>
          </a:stretch>
        </p:blipFill>
        <p:spPr>
          <a:xfrm>
            <a:off x="7297568" y="2005817"/>
            <a:ext cx="4056232" cy="3669426"/>
          </a:xfrm>
          <a:prstGeom prst="rect">
            <a:avLst/>
          </a:prstGeom>
        </p:spPr>
      </p:pic>
      <p:sp>
        <p:nvSpPr>
          <p:cNvPr id="6" name="Slide Number Placeholder 5">
            <a:extLst>
              <a:ext uri="{FF2B5EF4-FFF2-40B4-BE49-F238E27FC236}">
                <a16:creationId xmlns="" xmlns:a16="http://schemas.microsoft.com/office/drawing/2014/main" id="{4C9DAF27-CFFF-75FA-F07F-43832AD05D91}"/>
              </a:ext>
            </a:extLst>
          </p:cNvPr>
          <p:cNvSpPr>
            <a:spLocks noGrp="1"/>
          </p:cNvSpPr>
          <p:nvPr>
            <p:ph type="sldNum" sz="quarter" idx="12"/>
          </p:nvPr>
        </p:nvSpPr>
        <p:spPr/>
        <p:txBody>
          <a:bodyPr/>
          <a:lstStyle/>
          <a:p>
            <a:fld id="{9AC64A37-661A-455E-B076-5CF39CC963DF}" type="slidenum">
              <a:rPr lang="en-IN" smtClean="0"/>
              <a:t>36</a:t>
            </a:fld>
            <a:endParaRPr lang="en-IN" dirty="0"/>
          </a:p>
        </p:txBody>
      </p:sp>
    </p:spTree>
    <p:extLst>
      <p:ext uri="{BB962C8B-B14F-4D97-AF65-F5344CB8AC3E}">
        <p14:creationId xmlns:p14="http://schemas.microsoft.com/office/powerpoint/2010/main" val="8824452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6C0DD5-35FB-8C52-4FA2-4C812F364D62}"/>
              </a:ext>
            </a:extLst>
          </p:cNvPr>
          <p:cNvSpPr>
            <a:spLocks noGrp="1"/>
          </p:cNvSpPr>
          <p:nvPr>
            <p:ph type="title"/>
          </p:nvPr>
        </p:nvSpPr>
        <p:spPr/>
        <p:txBody>
          <a:bodyPr/>
          <a:lstStyle/>
          <a:p>
            <a:r>
              <a:rPr lang="en-IN" dirty="0"/>
              <a:t>The Dining-Philosophers Problem</a:t>
            </a:r>
          </a:p>
        </p:txBody>
      </p:sp>
      <p:sp>
        <p:nvSpPr>
          <p:cNvPr id="3" name="Content Placeholder 2">
            <a:extLst>
              <a:ext uri="{FF2B5EF4-FFF2-40B4-BE49-F238E27FC236}">
                <a16:creationId xmlns="" xmlns:a16="http://schemas.microsoft.com/office/drawing/2014/main" id="{C47A6DC5-01C0-DE13-9E35-FC83E5DCF151}"/>
              </a:ext>
            </a:extLst>
          </p:cNvPr>
          <p:cNvSpPr>
            <a:spLocks noGrp="1"/>
          </p:cNvSpPr>
          <p:nvPr>
            <p:ph idx="1"/>
          </p:nvPr>
        </p:nvSpPr>
        <p:spPr>
          <a:xfrm>
            <a:off x="838200" y="1825625"/>
            <a:ext cx="10515600" cy="4351338"/>
          </a:xfrm>
        </p:spPr>
        <p:txBody>
          <a:bodyPr/>
          <a:lstStyle/>
          <a:p>
            <a:pPr algn="just"/>
            <a:r>
              <a:rPr lang="en-US" dirty="0"/>
              <a:t>When a philosopher thinks, she does not interact with her colleagues.</a:t>
            </a:r>
          </a:p>
          <a:p>
            <a:pPr algn="just"/>
            <a:r>
              <a:rPr lang="en-US" dirty="0"/>
              <a:t>From time to time, a philosopher gets hungry and tries to pick up the two chopsticks that are closest to her (the chopsticks that are between her and her left and right neighbors). </a:t>
            </a:r>
          </a:p>
          <a:p>
            <a:pPr algn="just"/>
            <a:r>
              <a:rPr lang="en-US" dirty="0"/>
              <a:t>A philosopher may pick up only one chopstick at a time. Obviously, she cannot pick up a chopstick that is already in the hand of a neighbor. </a:t>
            </a:r>
          </a:p>
          <a:p>
            <a:pPr algn="just"/>
            <a:r>
              <a:rPr lang="en-US" dirty="0"/>
              <a:t>When a hungry philosopher has both her chopsticks at the same time, she eats without releasing the chopsticks. When she is finished eating, she puts down both chopsticks and starts thinking again.</a:t>
            </a:r>
          </a:p>
          <a:p>
            <a:pPr algn="just"/>
            <a:endParaRPr lang="en-IN" dirty="0"/>
          </a:p>
        </p:txBody>
      </p:sp>
      <p:sp>
        <p:nvSpPr>
          <p:cNvPr id="5" name="Slide Number Placeholder 4">
            <a:extLst>
              <a:ext uri="{FF2B5EF4-FFF2-40B4-BE49-F238E27FC236}">
                <a16:creationId xmlns="" xmlns:a16="http://schemas.microsoft.com/office/drawing/2014/main" id="{A4F5ABA0-2EC0-708E-0097-AEF52D629A5E}"/>
              </a:ext>
            </a:extLst>
          </p:cNvPr>
          <p:cNvSpPr>
            <a:spLocks noGrp="1"/>
          </p:cNvSpPr>
          <p:nvPr>
            <p:ph type="sldNum" sz="quarter" idx="12"/>
          </p:nvPr>
        </p:nvSpPr>
        <p:spPr/>
        <p:txBody>
          <a:bodyPr/>
          <a:lstStyle/>
          <a:p>
            <a:fld id="{9AC64A37-661A-455E-B076-5CF39CC963DF}" type="slidenum">
              <a:rPr lang="en-IN" smtClean="0"/>
              <a:t>37</a:t>
            </a:fld>
            <a:endParaRPr lang="en-IN" dirty="0"/>
          </a:p>
        </p:txBody>
      </p:sp>
    </p:spTree>
    <p:extLst>
      <p:ext uri="{BB962C8B-B14F-4D97-AF65-F5344CB8AC3E}">
        <p14:creationId xmlns:p14="http://schemas.microsoft.com/office/powerpoint/2010/main" val="2071888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C06642-0FC1-054B-B970-3142ABCC3EE1}"/>
              </a:ext>
            </a:extLst>
          </p:cNvPr>
          <p:cNvSpPr>
            <a:spLocks noGrp="1"/>
          </p:cNvSpPr>
          <p:nvPr>
            <p:ph type="title"/>
          </p:nvPr>
        </p:nvSpPr>
        <p:spPr/>
        <p:txBody>
          <a:bodyPr/>
          <a:lstStyle/>
          <a:p>
            <a:r>
              <a:rPr lang="en-US" dirty="0"/>
              <a:t>Structure Of Dining Philosopher Program</a:t>
            </a:r>
            <a:endParaRPr lang="en-IN" dirty="0"/>
          </a:p>
        </p:txBody>
      </p:sp>
      <p:sp>
        <p:nvSpPr>
          <p:cNvPr id="3" name="Content Placeholder 2">
            <a:extLst>
              <a:ext uri="{FF2B5EF4-FFF2-40B4-BE49-F238E27FC236}">
                <a16:creationId xmlns="" xmlns:a16="http://schemas.microsoft.com/office/drawing/2014/main" id="{5927A9E8-02AE-538C-0E6D-0C2DC96EF29C}"/>
              </a:ext>
            </a:extLst>
          </p:cNvPr>
          <p:cNvSpPr>
            <a:spLocks noGrp="1"/>
          </p:cNvSpPr>
          <p:nvPr>
            <p:ph idx="1"/>
          </p:nvPr>
        </p:nvSpPr>
        <p:spPr>
          <a:xfrm>
            <a:off x="838200" y="1825625"/>
            <a:ext cx="10515600" cy="4351338"/>
          </a:xfrm>
        </p:spPr>
        <p:txBody>
          <a:bodyPr>
            <a:normAutofit fontScale="77500" lnSpcReduction="20000"/>
          </a:bodyPr>
          <a:lstStyle/>
          <a:p>
            <a:pPr marL="0" indent="0">
              <a:buNone/>
            </a:pPr>
            <a:r>
              <a:rPr lang="en-US" dirty="0"/>
              <a:t>while (true) {</a:t>
            </a:r>
          </a:p>
          <a:p>
            <a:pPr marL="0" indent="0">
              <a:buNone/>
            </a:pPr>
            <a:r>
              <a:rPr lang="en-US" dirty="0"/>
              <a:t>wait(chopstick[i]);</a:t>
            </a:r>
          </a:p>
          <a:p>
            <a:pPr marL="0" indent="0">
              <a:buNone/>
            </a:pPr>
            <a:r>
              <a:rPr lang="en-US" dirty="0"/>
              <a:t>wait(chopstick[(i+1) % 5]);</a:t>
            </a:r>
          </a:p>
          <a:p>
            <a:pPr marL="0" indent="0">
              <a:buNone/>
            </a:pPr>
            <a:r>
              <a:rPr lang="en-US" dirty="0"/>
              <a:t>. . .</a:t>
            </a:r>
          </a:p>
          <a:p>
            <a:pPr marL="0" indent="0">
              <a:buNone/>
            </a:pPr>
            <a:r>
              <a:rPr lang="en-US" dirty="0"/>
              <a:t>/* eat for a while */</a:t>
            </a:r>
          </a:p>
          <a:p>
            <a:pPr marL="0" indent="0">
              <a:buNone/>
            </a:pPr>
            <a:r>
              <a:rPr lang="en-US" dirty="0"/>
              <a:t>. . .</a:t>
            </a:r>
          </a:p>
          <a:p>
            <a:pPr marL="0" indent="0">
              <a:buNone/>
            </a:pPr>
            <a:r>
              <a:rPr lang="en-US" dirty="0"/>
              <a:t>signal(chopstick[i]);</a:t>
            </a:r>
          </a:p>
          <a:p>
            <a:pPr marL="0" indent="0">
              <a:buNone/>
            </a:pPr>
            <a:r>
              <a:rPr lang="en-US" dirty="0"/>
              <a:t>signal(chopstick[(i+1) % 5]);</a:t>
            </a:r>
          </a:p>
          <a:p>
            <a:pPr marL="0" indent="0">
              <a:buNone/>
            </a:pPr>
            <a:r>
              <a:rPr lang="en-US" dirty="0"/>
              <a:t>. . .</a:t>
            </a:r>
          </a:p>
          <a:p>
            <a:pPr marL="0" indent="0">
              <a:buNone/>
            </a:pPr>
            <a:r>
              <a:rPr lang="en-US" dirty="0"/>
              <a:t>/* think for awhile */</a:t>
            </a:r>
          </a:p>
          <a:p>
            <a:pPr marL="0" indent="0">
              <a:buNone/>
            </a:pPr>
            <a:r>
              <a:rPr lang="en-US" dirty="0"/>
              <a:t>. . .</a:t>
            </a:r>
          </a:p>
          <a:p>
            <a:pPr marL="0" indent="0">
              <a:buNone/>
            </a:pPr>
            <a:r>
              <a:rPr lang="en-US" dirty="0"/>
              <a:t>}</a:t>
            </a:r>
            <a:endParaRPr lang="en-IN" dirty="0"/>
          </a:p>
        </p:txBody>
      </p:sp>
      <p:sp>
        <p:nvSpPr>
          <p:cNvPr id="5" name="Slide Number Placeholder 4">
            <a:extLst>
              <a:ext uri="{FF2B5EF4-FFF2-40B4-BE49-F238E27FC236}">
                <a16:creationId xmlns="" xmlns:a16="http://schemas.microsoft.com/office/drawing/2014/main" id="{2CD4C8F0-C37B-2754-20EA-CAD40FE45432}"/>
              </a:ext>
            </a:extLst>
          </p:cNvPr>
          <p:cNvSpPr>
            <a:spLocks noGrp="1"/>
          </p:cNvSpPr>
          <p:nvPr>
            <p:ph type="sldNum" sz="quarter" idx="12"/>
          </p:nvPr>
        </p:nvSpPr>
        <p:spPr/>
        <p:txBody>
          <a:bodyPr/>
          <a:lstStyle/>
          <a:p>
            <a:fld id="{9AC64A37-661A-455E-B076-5CF39CC963DF}" type="slidenum">
              <a:rPr lang="en-IN" smtClean="0"/>
              <a:t>38</a:t>
            </a:fld>
            <a:endParaRPr lang="en-IN" dirty="0"/>
          </a:p>
        </p:txBody>
      </p:sp>
    </p:spTree>
    <p:extLst>
      <p:ext uri="{BB962C8B-B14F-4D97-AF65-F5344CB8AC3E}">
        <p14:creationId xmlns:p14="http://schemas.microsoft.com/office/powerpoint/2010/main" val="30898976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285FC8-4920-686E-B684-6E1B2F209B8A}"/>
              </a:ext>
            </a:extLst>
          </p:cNvPr>
          <p:cNvSpPr>
            <a:spLocks noGrp="1"/>
          </p:cNvSpPr>
          <p:nvPr>
            <p:ph type="title"/>
          </p:nvPr>
        </p:nvSpPr>
        <p:spPr/>
        <p:txBody>
          <a:bodyPr/>
          <a:lstStyle/>
          <a:p>
            <a:r>
              <a:rPr lang="en-US" dirty="0"/>
              <a:t>Deadlocks</a:t>
            </a:r>
            <a:endParaRPr lang="en-IN" dirty="0"/>
          </a:p>
        </p:txBody>
      </p:sp>
      <p:sp>
        <p:nvSpPr>
          <p:cNvPr id="3" name="Content Placeholder 2">
            <a:extLst>
              <a:ext uri="{FF2B5EF4-FFF2-40B4-BE49-F238E27FC236}">
                <a16:creationId xmlns="" xmlns:a16="http://schemas.microsoft.com/office/drawing/2014/main" id="{C5E420C8-1CA6-637B-8E6E-C415E1BD299C}"/>
              </a:ext>
            </a:extLst>
          </p:cNvPr>
          <p:cNvSpPr>
            <a:spLocks noGrp="1"/>
          </p:cNvSpPr>
          <p:nvPr>
            <p:ph idx="1"/>
          </p:nvPr>
        </p:nvSpPr>
        <p:spPr/>
        <p:txBody>
          <a:bodyPr>
            <a:normAutofit/>
          </a:bodyPr>
          <a:lstStyle/>
          <a:p>
            <a:r>
              <a:rPr lang="en-US" dirty="0"/>
              <a:t>System Model </a:t>
            </a:r>
          </a:p>
          <a:p>
            <a:r>
              <a:rPr lang="en-US" dirty="0"/>
              <a:t>Deadlock Characterization</a:t>
            </a:r>
          </a:p>
          <a:p>
            <a:r>
              <a:rPr lang="en-US" dirty="0"/>
              <a:t>Necessary Conditions</a:t>
            </a:r>
          </a:p>
          <a:p>
            <a:r>
              <a:rPr lang="en-US" dirty="0"/>
              <a:t>Resource-Allocation Graph</a:t>
            </a:r>
          </a:p>
          <a:p>
            <a:r>
              <a:rPr lang="en-US" dirty="0"/>
              <a:t>Methods for Handling</a:t>
            </a:r>
          </a:p>
          <a:p>
            <a:r>
              <a:rPr lang="en-US" dirty="0"/>
              <a:t>Deadlocks Prevention</a:t>
            </a:r>
          </a:p>
          <a:p>
            <a:r>
              <a:rPr lang="en-US" dirty="0"/>
              <a:t>Avoidance</a:t>
            </a:r>
          </a:p>
          <a:p>
            <a:r>
              <a:rPr lang="en-US" dirty="0"/>
              <a:t>Detection and Recovery</a:t>
            </a:r>
            <a:endParaRPr lang="en-IN" dirty="0"/>
          </a:p>
        </p:txBody>
      </p:sp>
      <p:sp>
        <p:nvSpPr>
          <p:cNvPr id="5" name="Slide Number Placeholder 4">
            <a:extLst>
              <a:ext uri="{FF2B5EF4-FFF2-40B4-BE49-F238E27FC236}">
                <a16:creationId xmlns="" xmlns:a16="http://schemas.microsoft.com/office/drawing/2014/main" id="{E4C118C9-4B4C-E3CB-EA7F-6B903E2EF8E3}"/>
              </a:ext>
            </a:extLst>
          </p:cNvPr>
          <p:cNvSpPr>
            <a:spLocks noGrp="1"/>
          </p:cNvSpPr>
          <p:nvPr>
            <p:ph type="sldNum" sz="quarter" idx="12"/>
          </p:nvPr>
        </p:nvSpPr>
        <p:spPr/>
        <p:txBody>
          <a:bodyPr/>
          <a:lstStyle/>
          <a:p>
            <a:fld id="{9AC64A37-661A-455E-B076-5CF39CC963DF}" type="slidenum">
              <a:rPr lang="en-IN" smtClean="0"/>
              <a:t>39</a:t>
            </a:fld>
            <a:endParaRPr lang="en-IN" dirty="0"/>
          </a:p>
        </p:txBody>
      </p:sp>
    </p:spTree>
    <p:extLst>
      <p:ext uri="{BB962C8B-B14F-4D97-AF65-F5344CB8AC3E}">
        <p14:creationId xmlns:p14="http://schemas.microsoft.com/office/powerpoint/2010/main" val="4202915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37D605-AE8F-1FE1-A427-77D9D201F0F3}"/>
              </a:ext>
            </a:extLst>
          </p:cNvPr>
          <p:cNvSpPr>
            <a:spLocks noGrp="1"/>
          </p:cNvSpPr>
          <p:nvPr>
            <p:ph type="title"/>
          </p:nvPr>
        </p:nvSpPr>
        <p:spPr/>
        <p:txBody>
          <a:bodyPr/>
          <a:lstStyle/>
          <a:p>
            <a:r>
              <a:rPr lang="en-US" dirty="0"/>
              <a:t>Producer Code</a:t>
            </a:r>
            <a:endParaRPr lang="en-IN" dirty="0"/>
          </a:p>
        </p:txBody>
      </p:sp>
      <p:sp>
        <p:nvSpPr>
          <p:cNvPr id="3" name="Content Placeholder 2">
            <a:extLst>
              <a:ext uri="{FF2B5EF4-FFF2-40B4-BE49-F238E27FC236}">
                <a16:creationId xmlns="" xmlns:a16="http://schemas.microsoft.com/office/drawing/2014/main" id="{7672F28E-B037-310A-7140-D914F0CED9FA}"/>
              </a:ext>
            </a:extLst>
          </p:cNvPr>
          <p:cNvSpPr>
            <a:spLocks noGrp="1"/>
          </p:cNvSpPr>
          <p:nvPr>
            <p:ph idx="1"/>
          </p:nvPr>
        </p:nvSpPr>
        <p:spPr/>
        <p:txBody>
          <a:bodyPr>
            <a:normAutofit lnSpcReduction="10000"/>
          </a:bodyPr>
          <a:lstStyle/>
          <a:p>
            <a:pPr marL="0" indent="0">
              <a:buFont typeface="Monotype Sorts" pitchFamily="-84" charset="2"/>
              <a:buNone/>
            </a:pPr>
            <a:r>
              <a:rPr lang="en-US" altLang="en-US" sz="2800" dirty="0">
                <a:latin typeface="Courier New" panose="02070309020205020404" pitchFamily="49" charset="0"/>
                <a:cs typeface="Courier New" panose="02070309020205020404" pitchFamily="49" charset="0"/>
              </a:rPr>
              <a:t>while (true) {</a:t>
            </a:r>
            <a:br>
              <a:rPr lang="en-US" altLang="en-US" sz="2800" dirty="0">
                <a:latin typeface="Courier New" panose="02070309020205020404" pitchFamily="49" charset="0"/>
                <a:cs typeface="Courier New" panose="02070309020205020404" pitchFamily="49" charset="0"/>
              </a:rPr>
            </a:br>
            <a:r>
              <a:rPr lang="en-US" altLang="en-US" sz="2800" dirty="0">
                <a:latin typeface="Courier New" panose="02070309020205020404" pitchFamily="49" charset="0"/>
                <a:cs typeface="Courier New" panose="02070309020205020404" pitchFamily="49" charset="0"/>
              </a:rPr>
              <a:t>	/* produce an item in next produced */ </a:t>
            </a:r>
          </a:p>
          <a:p>
            <a:pPr marL="0" indent="0">
              <a:buFont typeface="Monotype Sorts" pitchFamily="-84" charset="2"/>
              <a:buNone/>
            </a:pPr>
            <a:r>
              <a:rPr lang="en-US" altLang="en-US" sz="2800" dirty="0">
                <a:latin typeface="Courier New" panose="02070309020205020404" pitchFamily="49" charset="0"/>
                <a:cs typeface="Courier New" panose="02070309020205020404" pitchFamily="49" charset="0"/>
              </a:rPr>
              <a:t>	</a:t>
            </a:r>
          </a:p>
          <a:p>
            <a:pPr marL="0" indent="0">
              <a:buFont typeface="Monotype Sorts" pitchFamily="-84" charset="2"/>
              <a:buNone/>
            </a:pPr>
            <a:r>
              <a:rPr lang="en-US" altLang="en-US" sz="2800" dirty="0">
                <a:latin typeface="Courier New" panose="02070309020205020404" pitchFamily="49" charset="0"/>
                <a:cs typeface="Courier New" panose="02070309020205020404" pitchFamily="49" charset="0"/>
              </a:rPr>
              <a:t>	while (counter == BUFFER_SIZE) ; </a:t>
            </a:r>
          </a:p>
          <a:p>
            <a:pPr marL="0" indent="0">
              <a:buFont typeface="Monotype Sorts" pitchFamily="-84" charset="2"/>
              <a:buNone/>
            </a:pPr>
            <a:r>
              <a:rPr lang="en-US" altLang="en-US" sz="2800" dirty="0">
                <a:latin typeface="Courier New" panose="02070309020205020404" pitchFamily="49" charset="0"/>
                <a:cs typeface="Courier New" panose="02070309020205020404" pitchFamily="49" charset="0"/>
              </a:rPr>
              <a:t>		/* do nothing */ </a:t>
            </a:r>
          </a:p>
          <a:p>
            <a:pPr marL="0" indent="0">
              <a:buFont typeface="Monotype Sorts" pitchFamily="-84" charset="2"/>
              <a:buNone/>
            </a:pPr>
            <a:r>
              <a:rPr lang="en-US" altLang="en-US" sz="2800" dirty="0">
                <a:latin typeface="Courier New" panose="02070309020205020404" pitchFamily="49" charset="0"/>
                <a:cs typeface="Courier New" panose="02070309020205020404" pitchFamily="49" charset="0"/>
              </a:rPr>
              <a:t>	buffer[in] = </a:t>
            </a:r>
            <a:r>
              <a:rPr lang="en-US" altLang="en-US" sz="2800" dirty="0" err="1">
                <a:latin typeface="Courier New" panose="02070309020205020404" pitchFamily="49" charset="0"/>
                <a:cs typeface="Courier New" panose="02070309020205020404" pitchFamily="49" charset="0"/>
              </a:rPr>
              <a:t>next_produced</a:t>
            </a:r>
            <a:r>
              <a:rPr lang="en-US" altLang="en-US" sz="2800" dirty="0">
                <a:latin typeface="Courier New" panose="02070309020205020404" pitchFamily="49" charset="0"/>
                <a:cs typeface="Courier New" panose="02070309020205020404" pitchFamily="49" charset="0"/>
              </a:rPr>
              <a:t>; </a:t>
            </a:r>
          </a:p>
          <a:p>
            <a:pPr marL="0" indent="0">
              <a:buFont typeface="Monotype Sorts" pitchFamily="-84" charset="2"/>
              <a:buNone/>
            </a:pPr>
            <a:r>
              <a:rPr lang="en-US" altLang="en-US" sz="2800" dirty="0">
                <a:latin typeface="Courier New" panose="02070309020205020404" pitchFamily="49" charset="0"/>
                <a:cs typeface="Courier New" panose="02070309020205020404" pitchFamily="49" charset="0"/>
              </a:rPr>
              <a:t>	in = (in + 1) % BUFFER_SIZE; </a:t>
            </a:r>
          </a:p>
          <a:p>
            <a:pPr marL="0" indent="0">
              <a:buFont typeface="Monotype Sorts" pitchFamily="-84" charset="2"/>
              <a:buNone/>
            </a:pPr>
            <a:r>
              <a:rPr lang="en-US" altLang="en-US" sz="2800" dirty="0">
                <a:latin typeface="Courier New" panose="02070309020205020404" pitchFamily="49" charset="0"/>
                <a:cs typeface="Courier New" panose="02070309020205020404" pitchFamily="49" charset="0"/>
              </a:rPr>
              <a:t>	counter++; </a:t>
            </a:r>
          </a:p>
          <a:p>
            <a:pPr marL="0" indent="0">
              <a:buFont typeface="Monotype Sorts" pitchFamily="-84" charset="2"/>
              <a:buNone/>
            </a:pPr>
            <a:r>
              <a:rPr lang="en-US" altLang="en-US" sz="2800" dirty="0">
                <a:latin typeface="Courier New" panose="02070309020205020404" pitchFamily="49" charset="0"/>
                <a:cs typeface="Courier New" panose="02070309020205020404" pitchFamily="49" charset="0"/>
              </a:rPr>
              <a:t>}</a:t>
            </a:r>
            <a:endParaRPr lang="en-IN" dirty="0"/>
          </a:p>
        </p:txBody>
      </p:sp>
      <p:sp>
        <p:nvSpPr>
          <p:cNvPr id="5" name="Slide Number Placeholder 4">
            <a:extLst>
              <a:ext uri="{FF2B5EF4-FFF2-40B4-BE49-F238E27FC236}">
                <a16:creationId xmlns="" xmlns:a16="http://schemas.microsoft.com/office/drawing/2014/main" id="{AF3EB915-AD88-F13D-86EB-9EA405E066D7}"/>
              </a:ext>
            </a:extLst>
          </p:cNvPr>
          <p:cNvSpPr>
            <a:spLocks noGrp="1"/>
          </p:cNvSpPr>
          <p:nvPr>
            <p:ph type="sldNum" sz="quarter" idx="12"/>
          </p:nvPr>
        </p:nvSpPr>
        <p:spPr/>
        <p:txBody>
          <a:bodyPr/>
          <a:lstStyle/>
          <a:p>
            <a:fld id="{9AC64A37-661A-455E-B076-5CF39CC963DF}" type="slidenum">
              <a:rPr lang="en-IN" smtClean="0"/>
              <a:t>4</a:t>
            </a:fld>
            <a:endParaRPr lang="en-IN" dirty="0"/>
          </a:p>
        </p:txBody>
      </p:sp>
    </p:spTree>
    <p:extLst>
      <p:ext uri="{BB962C8B-B14F-4D97-AF65-F5344CB8AC3E}">
        <p14:creationId xmlns:p14="http://schemas.microsoft.com/office/powerpoint/2010/main" val="5085473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9DF52E-8972-92FE-F99D-4EE0D2C1E743}"/>
              </a:ext>
            </a:extLst>
          </p:cNvPr>
          <p:cNvSpPr>
            <a:spLocks noGrp="1"/>
          </p:cNvSpPr>
          <p:nvPr>
            <p:ph type="title"/>
          </p:nvPr>
        </p:nvSpPr>
        <p:spPr/>
        <p:txBody>
          <a:bodyPr/>
          <a:lstStyle/>
          <a:p>
            <a:r>
              <a:rPr lang="en-US" dirty="0"/>
              <a:t>System Model</a:t>
            </a:r>
            <a:endParaRPr lang="en-IN" dirty="0"/>
          </a:p>
        </p:txBody>
      </p:sp>
      <p:sp>
        <p:nvSpPr>
          <p:cNvPr id="3" name="Content Placeholder 2">
            <a:extLst>
              <a:ext uri="{FF2B5EF4-FFF2-40B4-BE49-F238E27FC236}">
                <a16:creationId xmlns="" xmlns:a16="http://schemas.microsoft.com/office/drawing/2014/main" id="{AEED49AD-A0D1-83C3-AE69-11746429E36E}"/>
              </a:ext>
            </a:extLst>
          </p:cNvPr>
          <p:cNvSpPr>
            <a:spLocks noGrp="1"/>
          </p:cNvSpPr>
          <p:nvPr>
            <p:ph idx="1"/>
          </p:nvPr>
        </p:nvSpPr>
        <p:spPr/>
        <p:txBody>
          <a:bodyPr>
            <a:normAutofit/>
          </a:bodyPr>
          <a:lstStyle/>
          <a:p>
            <a:pPr algn="just"/>
            <a:r>
              <a:rPr lang="en-US" dirty="0"/>
              <a:t>System consists of</a:t>
            </a:r>
          </a:p>
          <a:p>
            <a:pPr lvl="1" algn="just"/>
            <a:r>
              <a:rPr lang="en-US" dirty="0"/>
              <a:t>Resource types R1, R2, . . ., Rm</a:t>
            </a:r>
          </a:p>
          <a:p>
            <a:pPr lvl="1" algn="just"/>
            <a:r>
              <a:rPr lang="en-US" dirty="0"/>
              <a:t>CPU cycles, memory space, I/O devices</a:t>
            </a:r>
          </a:p>
          <a:p>
            <a:pPr lvl="1" algn="just"/>
            <a:r>
              <a:rPr lang="en-US" dirty="0"/>
              <a:t>Each resource type Ri has Wi instances.</a:t>
            </a:r>
          </a:p>
          <a:p>
            <a:pPr algn="just"/>
            <a:r>
              <a:rPr lang="en-US" dirty="0"/>
              <a:t>Each process utilizes a resource as follows:</a:t>
            </a:r>
          </a:p>
          <a:p>
            <a:pPr lvl="1" algn="just">
              <a:buFont typeface="Wingdings" panose="05000000000000000000" pitchFamily="2" charset="2"/>
              <a:buChar char="§"/>
            </a:pPr>
            <a:r>
              <a:rPr lang="en-US" b="1" dirty="0"/>
              <a:t>Request. </a:t>
            </a:r>
            <a:r>
              <a:rPr lang="en-US" dirty="0"/>
              <a:t>The thread requests the resource. If the request cannot be granted immediately (for example, if a mutex lock is currently held by another thread), then the requesting thread must wait until it can acquire the resource.</a:t>
            </a:r>
          </a:p>
          <a:p>
            <a:pPr lvl="1" algn="just">
              <a:buFont typeface="Wingdings" panose="05000000000000000000" pitchFamily="2" charset="2"/>
              <a:buChar char="§"/>
            </a:pPr>
            <a:r>
              <a:rPr lang="en-US" b="1" dirty="0"/>
              <a:t>Use. </a:t>
            </a:r>
            <a:r>
              <a:rPr lang="en-US" dirty="0"/>
              <a:t>The thread can operate on the resource (for example, if the resource is a mutex lock, the thread can access its critical section).</a:t>
            </a:r>
          </a:p>
          <a:p>
            <a:pPr lvl="1" algn="just">
              <a:buFont typeface="Wingdings" panose="05000000000000000000" pitchFamily="2" charset="2"/>
              <a:buChar char="§"/>
            </a:pPr>
            <a:r>
              <a:rPr lang="en-US" b="1" dirty="0"/>
              <a:t>Release. </a:t>
            </a:r>
            <a:r>
              <a:rPr lang="en-US" dirty="0"/>
              <a:t>The thread releases the resource.</a:t>
            </a:r>
            <a:endParaRPr lang="en-IN" dirty="0"/>
          </a:p>
        </p:txBody>
      </p:sp>
      <p:sp>
        <p:nvSpPr>
          <p:cNvPr id="5" name="Slide Number Placeholder 4">
            <a:extLst>
              <a:ext uri="{FF2B5EF4-FFF2-40B4-BE49-F238E27FC236}">
                <a16:creationId xmlns="" xmlns:a16="http://schemas.microsoft.com/office/drawing/2014/main" id="{05ECD440-CBAE-3CB6-7F98-99C2C32116EA}"/>
              </a:ext>
            </a:extLst>
          </p:cNvPr>
          <p:cNvSpPr>
            <a:spLocks noGrp="1"/>
          </p:cNvSpPr>
          <p:nvPr>
            <p:ph type="sldNum" sz="quarter" idx="12"/>
          </p:nvPr>
        </p:nvSpPr>
        <p:spPr/>
        <p:txBody>
          <a:bodyPr/>
          <a:lstStyle/>
          <a:p>
            <a:fld id="{9AC64A37-661A-455E-B076-5CF39CC963DF}" type="slidenum">
              <a:rPr lang="en-IN" smtClean="0"/>
              <a:t>40</a:t>
            </a:fld>
            <a:endParaRPr lang="en-IN" dirty="0"/>
          </a:p>
        </p:txBody>
      </p:sp>
    </p:spTree>
    <p:extLst>
      <p:ext uri="{BB962C8B-B14F-4D97-AF65-F5344CB8AC3E}">
        <p14:creationId xmlns:p14="http://schemas.microsoft.com/office/powerpoint/2010/main" val="3962702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41B8DD-5131-C1FE-6860-17E2094F5A5D}"/>
              </a:ext>
            </a:extLst>
          </p:cNvPr>
          <p:cNvSpPr>
            <a:spLocks noGrp="1"/>
          </p:cNvSpPr>
          <p:nvPr>
            <p:ph type="title"/>
          </p:nvPr>
        </p:nvSpPr>
        <p:spPr>
          <a:xfrm>
            <a:off x="838200" y="365125"/>
            <a:ext cx="10515600" cy="827571"/>
          </a:xfrm>
        </p:spPr>
        <p:txBody>
          <a:bodyPr anchor="t">
            <a:normAutofit fontScale="90000"/>
          </a:bodyPr>
          <a:lstStyle/>
          <a:p>
            <a:r>
              <a:rPr lang="en-IN" dirty="0"/>
              <a:t>Necessary Conditions</a:t>
            </a:r>
            <a:r>
              <a:rPr lang="en-US" dirty="0"/>
              <a:t>.</a:t>
            </a:r>
            <a:br>
              <a:rPr lang="en-US" dirty="0"/>
            </a:br>
            <a:endParaRPr lang="en-IN" dirty="0"/>
          </a:p>
        </p:txBody>
      </p:sp>
      <p:sp>
        <p:nvSpPr>
          <p:cNvPr id="3" name="Content Placeholder 2">
            <a:extLst>
              <a:ext uri="{FF2B5EF4-FFF2-40B4-BE49-F238E27FC236}">
                <a16:creationId xmlns="" xmlns:a16="http://schemas.microsoft.com/office/drawing/2014/main" id="{FA8DB6CA-FBB3-3E85-D3A8-07B89185653E}"/>
              </a:ext>
            </a:extLst>
          </p:cNvPr>
          <p:cNvSpPr>
            <a:spLocks noGrp="1"/>
          </p:cNvSpPr>
          <p:nvPr>
            <p:ph idx="1"/>
          </p:nvPr>
        </p:nvSpPr>
        <p:spPr>
          <a:xfrm>
            <a:off x="838200" y="1341783"/>
            <a:ext cx="10515600" cy="5317434"/>
          </a:xfrm>
        </p:spPr>
        <p:txBody>
          <a:bodyPr>
            <a:normAutofit fontScale="92500" lnSpcReduction="10000"/>
          </a:bodyPr>
          <a:lstStyle/>
          <a:p>
            <a:pPr marL="0" indent="0" algn="just">
              <a:lnSpc>
                <a:spcPct val="120000"/>
              </a:lnSpc>
              <a:buNone/>
            </a:pPr>
            <a:r>
              <a:rPr lang="en-US" b="1" dirty="0"/>
              <a:t>Deadlock can arise if four conditions hold simultaneously </a:t>
            </a:r>
          </a:p>
          <a:p>
            <a:pPr algn="just">
              <a:lnSpc>
                <a:spcPct val="120000"/>
              </a:lnSpc>
            </a:pPr>
            <a:r>
              <a:rPr lang="en-US" b="1" dirty="0"/>
              <a:t>Mutual exclusion:  </a:t>
            </a:r>
            <a:r>
              <a:rPr lang="en-US" dirty="0"/>
              <a:t>only one process at a time can use a resource</a:t>
            </a:r>
          </a:p>
          <a:p>
            <a:pPr algn="just">
              <a:lnSpc>
                <a:spcPct val="120000"/>
              </a:lnSpc>
            </a:pPr>
            <a:r>
              <a:rPr lang="en-US" b="1" dirty="0"/>
              <a:t>Hold and wait</a:t>
            </a:r>
            <a:r>
              <a:rPr lang="en-US" dirty="0"/>
              <a:t>:  a process holding at least one resource is waiting to acquire additional resources held by other processes</a:t>
            </a:r>
          </a:p>
          <a:p>
            <a:pPr algn="just">
              <a:lnSpc>
                <a:spcPct val="120000"/>
              </a:lnSpc>
            </a:pPr>
            <a:r>
              <a:rPr lang="en-US" b="1" dirty="0"/>
              <a:t>No preemption:  </a:t>
            </a:r>
            <a:r>
              <a:rPr lang="en-US" dirty="0"/>
              <a:t>a resource can be released only voluntarily by the process holding it, after that process has completed its task</a:t>
            </a:r>
          </a:p>
          <a:p>
            <a:pPr algn="just">
              <a:lnSpc>
                <a:spcPct val="120000"/>
              </a:lnSpc>
            </a:pPr>
            <a:r>
              <a:rPr lang="en-US" b="1" dirty="0"/>
              <a:t>Circular wait:  </a:t>
            </a:r>
            <a:r>
              <a:rPr lang="en-US" dirty="0"/>
              <a:t>there exists a set {P0, P1, …, </a:t>
            </a:r>
            <a:r>
              <a:rPr lang="en-US" dirty="0" err="1"/>
              <a:t>Pn</a:t>
            </a:r>
            <a:r>
              <a:rPr lang="en-US" dirty="0"/>
              <a:t>} of waiting processes such that P0 is waiting for a resource that is held by P1, P1 is waiting for a resource that is held by P2, …, </a:t>
            </a:r>
            <a:r>
              <a:rPr lang="en-US" dirty="0" err="1"/>
              <a:t>Pn</a:t>
            </a:r>
            <a:r>
              <a:rPr lang="en-US" dirty="0"/>
              <a:t>–1 is waiting for a resource that is held by </a:t>
            </a:r>
            <a:r>
              <a:rPr lang="en-US" dirty="0" err="1"/>
              <a:t>Pn</a:t>
            </a:r>
            <a:r>
              <a:rPr lang="en-US" dirty="0"/>
              <a:t>, and </a:t>
            </a:r>
            <a:r>
              <a:rPr lang="en-US" dirty="0" err="1"/>
              <a:t>Pn</a:t>
            </a:r>
            <a:r>
              <a:rPr lang="en-US" dirty="0"/>
              <a:t> is waiting for a resource that is held by P0.</a:t>
            </a:r>
          </a:p>
          <a:p>
            <a:pPr algn="just">
              <a:lnSpc>
                <a:spcPct val="120000"/>
              </a:lnSpc>
            </a:pPr>
            <a:endParaRPr lang="en-IN" dirty="0"/>
          </a:p>
        </p:txBody>
      </p:sp>
      <p:sp>
        <p:nvSpPr>
          <p:cNvPr id="5" name="Slide Number Placeholder 4">
            <a:extLst>
              <a:ext uri="{FF2B5EF4-FFF2-40B4-BE49-F238E27FC236}">
                <a16:creationId xmlns="" xmlns:a16="http://schemas.microsoft.com/office/drawing/2014/main" id="{13DB597D-3A27-1B48-CAB8-2E96E09EDEC7}"/>
              </a:ext>
            </a:extLst>
          </p:cNvPr>
          <p:cNvSpPr>
            <a:spLocks noGrp="1"/>
          </p:cNvSpPr>
          <p:nvPr>
            <p:ph type="sldNum" sz="quarter" idx="12"/>
          </p:nvPr>
        </p:nvSpPr>
        <p:spPr/>
        <p:txBody>
          <a:bodyPr/>
          <a:lstStyle/>
          <a:p>
            <a:fld id="{9AC64A37-661A-455E-B076-5CF39CC963DF}" type="slidenum">
              <a:rPr lang="en-IN" smtClean="0"/>
              <a:t>41</a:t>
            </a:fld>
            <a:endParaRPr lang="en-IN" dirty="0"/>
          </a:p>
        </p:txBody>
      </p:sp>
    </p:spTree>
    <p:extLst>
      <p:ext uri="{BB962C8B-B14F-4D97-AF65-F5344CB8AC3E}">
        <p14:creationId xmlns:p14="http://schemas.microsoft.com/office/powerpoint/2010/main" val="2717978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912777-BAA1-0994-E4E9-9B938D5F181C}"/>
              </a:ext>
            </a:extLst>
          </p:cNvPr>
          <p:cNvSpPr>
            <a:spLocks noGrp="1"/>
          </p:cNvSpPr>
          <p:nvPr>
            <p:ph type="title"/>
          </p:nvPr>
        </p:nvSpPr>
        <p:spPr/>
        <p:txBody>
          <a:bodyPr/>
          <a:lstStyle/>
          <a:p>
            <a:r>
              <a:rPr lang="en-US" altLang="en-US" dirty="0"/>
              <a:t>Resource-Allocation Graph</a:t>
            </a:r>
            <a:endParaRPr lang="en-IN" dirty="0"/>
          </a:p>
        </p:txBody>
      </p:sp>
      <p:sp>
        <p:nvSpPr>
          <p:cNvPr id="3" name="Content Placeholder 2">
            <a:extLst>
              <a:ext uri="{FF2B5EF4-FFF2-40B4-BE49-F238E27FC236}">
                <a16:creationId xmlns="" xmlns:a16="http://schemas.microsoft.com/office/drawing/2014/main" id="{681C8DFF-7C50-9E4F-14C4-B8D48463BF1B}"/>
              </a:ext>
            </a:extLst>
          </p:cNvPr>
          <p:cNvSpPr>
            <a:spLocks noGrp="1"/>
          </p:cNvSpPr>
          <p:nvPr>
            <p:ph idx="1"/>
          </p:nvPr>
        </p:nvSpPr>
        <p:spPr>
          <a:xfrm>
            <a:off x="838200" y="2554357"/>
            <a:ext cx="10515600" cy="3622606"/>
          </a:xfrm>
        </p:spPr>
        <p:txBody>
          <a:bodyPr/>
          <a:lstStyle/>
          <a:p>
            <a:r>
              <a:rPr lang="en-US" altLang="en-US" sz="2800" dirty="0">
                <a:latin typeface="Helvetica" panose="020B0604020202020204" pitchFamily="34" charset="0"/>
              </a:rPr>
              <a:t>A set of vertices </a:t>
            </a:r>
            <a:r>
              <a:rPr lang="en-US" altLang="en-US" sz="2800" i="1" dirty="0">
                <a:latin typeface="Helvetica" panose="020B0604020202020204" pitchFamily="34" charset="0"/>
              </a:rPr>
              <a:t>V</a:t>
            </a:r>
            <a:r>
              <a:rPr lang="en-US" altLang="en-US" sz="2800" dirty="0">
                <a:latin typeface="Helvetica" panose="020B0604020202020204" pitchFamily="34" charset="0"/>
              </a:rPr>
              <a:t> and a set of edges </a:t>
            </a:r>
            <a:r>
              <a:rPr lang="en-US" altLang="en-US" sz="2800" i="1" dirty="0">
                <a:latin typeface="Helvetica" panose="020B0604020202020204" pitchFamily="34" charset="0"/>
              </a:rPr>
              <a:t>E</a:t>
            </a:r>
            <a:r>
              <a:rPr lang="en-US" altLang="en-US" sz="2800" dirty="0">
                <a:latin typeface="Helvetica" panose="020B0604020202020204" pitchFamily="34" charset="0"/>
              </a:rPr>
              <a:t>.</a:t>
            </a:r>
          </a:p>
          <a:p>
            <a:r>
              <a:rPr lang="en-US" altLang="en-US" dirty="0"/>
              <a:t>V is partitioned into two types:</a:t>
            </a:r>
          </a:p>
          <a:p>
            <a:pPr lvl="1"/>
            <a:r>
              <a:rPr lang="en-US" altLang="en-US" i="1" dirty="0"/>
              <a:t>P</a:t>
            </a:r>
            <a:r>
              <a:rPr lang="en-US" altLang="en-US" dirty="0"/>
              <a:t> = {</a:t>
            </a:r>
            <a:r>
              <a:rPr lang="en-US" altLang="en-US" i="1" dirty="0"/>
              <a:t>P</a:t>
            </a:r>
            <a:r>
              <a:rPr lang="en-US" altLang="en-US" baseline="-25000" dirty="0"/>
              <a:t>1</a:t>
            </a:r>
            <a:r>
              <a:rPr lang="en-US" altLang="en-US" dirty="0"/>
              <a:t>, </a:t>
            </a:r>
            <a:r>
              <a:rPr lang="en-US" altLang="en-US" i="1" dirty="0"/>
              <a:t>P</a:t>
            </a:r>
            <a:r>
              <a:rPr lang="en-US" altLang="en-US" baseline="-25000" dirty="0"/>
              <a:t>2</a:t>
            </a:r>
            <a:r>
              <a:rPr lang="en-US" altLang="en-US" dirty="0"/>
              <a:t>, …, </a:t>
            </a:r>
            <a:r>
              <a:rPr lang="en-US" altLang="en-US" i="1" dirty="0" err="1"/>
              <a:t>P</a:t>
            </a:r>
            <a:r>
              <a:rPr lang="en-US" altLang="en-US" i="1" baseline="-25000" dirty="0" err="1"/>
              <a:t>n</a:t>
            </a:r>
            <a:r>
              <a:rPr lang="en-US" altLang="en-US" dirty="0"/>
              <a:t>}, the set consisting of all the processes in the system</a:t>
            </a:r>
            <a:br>
              <a:rPr lang="en-US" altLang="en-US" dirty="0"/>
            </a:br>
            <a:endParaRPr lang="en-US" altLang="en-US" dirty="0"/>
          </a:p>
          <a:p>
            <a:pPr lvl="1"/>
            <a:r>
              <a:rPr lang="en-US" altLang="en-US" i="1" dirty="0"/>
              <a:t>R</a:t>
            </a:r>
            <a:r>
              <a:rPr lang="en-US" altLang="en-US" dirty="0"/>
              <a:t> = {</a:t>
            </a:r>
            <a:r>
              <a:rPr lang="en-US" altLang="en-US" i="1" dirty="0"/>
              <a:t>R</a:t>
            </a:r>
            <a:r>
              <a:rPr lang="en-US" altLang="en-US" baseline="-25000" dirty="0"/>
              <a:t>1</a:t>
            </a:r>
            <a:r>
              <a:rPr lang="en-US" altLang="en-US" dirty="0"/>
              <a:t>, </a:t>
            </a:r>
            <a:r>
              <a:rPr lang="en-US" altLang="en-US" i="1" dirty="0"/>
              <a:t>R</a:t>
            </a:r>
            <a:r>
              <a:rPr lang="en-US" altLang="en-US" baseline="-25000" dirty="0"/>
              <a:t>2</a:t>
            </a:r>
            <a:r>
              <a:rPr lang="en-US" altLang="en-US" dirty="0"/>
              <a:t>, …, </a:t>
            </a:r>
            <a:r>
              <a:rPr lang="en-US" altLang="en-US" i="1" dirty="0"/>
              <a:t>R</a:t>
            </a:r>
            <a:r>
              <a:rPr lang="en-US" altLang="en-US" i="1" baseline="-25000" dirty="0"/>
              <a:t>m</a:t>
            </a:r>
            <a:r>
              <a:rPr lang="en-US" altLang="en-US" dirty="0"/>
              <a:t>}, the set consisting of all resource types in the system</a:t>
            </a:r>
          </a:p>
          <a:p>
            <a:pPr lvl="1"/>
            <a:endParaRPr lang="en-US" altLang="en-US" sz="900" dirty="0"/>
          </a:p>
          <a:p>
            <a:r>
              <a:rPr lang="en-US" altLang="en-US" b="1" dirty="0">
                <a:solidFill>
                  <a:srgbClr val="3366FF"/>
                </a:solidFill>
              </a:rPr>
              <a:t>request edge</a:t>
            </a:r>
            <a:r>
              <a:rPr lang="en-US" altLang="en-US" dirty="0">
                <a:solidFill>
                  <a:srgbClr val="3366FF"/>
                </a:solidFill>
              </a:rPr>
              <a:t> </a:t>
            </a:r>
            <a:r>
              <a:rPr lang="en-US" altLang="en-US" dirty="0"/>
              <a:t>– directed edge </a:t>
            </a:r>
            <a:r>
              <a:rPr lang="en-US" altLang="en-US" i="1" dirty="0"/>
              <a:t>P</a:t>
            </a:r>
            <a:r>
              <a:rPr lang="en-US" altLang="en-US" i="1" baseline="-25000" dirty="0"/>
              <a:t>i </a:t>
            </a:r>
            <a:r>
              <a:rPr lang="en-US" altLang="en-US" dirty="0">
                <a:sym typeface="Symbol" panose="05050102010706020507" pitchFamily="18" charset="2"/>
              </a:rPr>
              <a:t> </a:t>
            </a:r>
            <a:r>
              <a:rPr lang="en-US" altLang="en-US" i="1" dirty="0" err="1">
                <a:sym typeface="Symbol" panose="05050102010706020507" pitchFamily="18" charset="2"/>
              </a:rPr>
              <a:t>R</a:t>
            </a:r>
            <a:r>
              <a:rPr lang="en-US" altLang="en-US" i="1" baseline="-25000" dirty="0" err="1">
                <a:sym typeface="Symbol" panose="05050102010706020507" pitchFamily="18" charset="2"/>
              </a:rPr>
              <a:t>j</a:t>
            </a:r>
            <a:endParaRPr lang="en-US" altLang="en-US" i="1" baseline="-25000" dirty="0">
              <a:sym typeface="Symbol" panose="05050102010706020507" pitchFamily="18" charset="2"/>
            </a:endParaRPr>
          </a:p>
          <a:p>
            <a:endParaRPr lang="en-US" altLang="en-US" sz="800" i="1" baseline="-25000" dirty="0">
              <a:sym typeface="Symbol" panose="05050102010706020507" pitchFamily="18" charset="2"/>
            </a:endParaRPr>
          </a:p>
          <a:p>
            <a:r>
              <a:rPr lang="en-US" altLang="en-US" b="1" dirty="0">
                <a:solidFill>
                  <a:srgbClr val="3366FF"/>
                </a:solidFill>
                <a:sym typeface="Symbol" panose="05050102010706020507" pitchFamily="18" charset="2"/>
              </a:rPr>
              <a:t>assignment edge</a:t>
            </a:r>
            <a:r>
              <a:rPr lang="en-US" altLang="en-US" dirty="0">
                <a:solidFill>
                  <a:srgbClr val="3366FF"/>
                </a:solidFill>
                <a:sym typeface="Symbol" panose="05050102010706020507" pitchFamily="18" charset="2"/>
              </a:rPr>
              <a:t> </a:t>
            </a:r>
            <a:r>
              <a:rPr lang="en-US" altLang="en-US" dirty="0"/>
              <a:t>– directed edge </a:t>
            </a:r>
            <a:r>
              <a:rPr lang="en-US" altLang="en-US" i="1" dirty="0" err="1"/>
              <a:t>R</a:t>
            </a:r>
            <a:r>
              <a:rPr lang="en-US" altLang="en-US" i="1" baseline="-25000" dirty="0" err="1"/>
              <a:t>j</a:t>
            </a:r>
            <a:r>
              <a:rPr lang="en-US" altLang="en-US" i="1" dirty="0"/>
              <a:t> </a:t>
            </a:r>
            <a:r>
              <a:rPr lang="en-US" altLang="en-US" dirty="0">
                <a:sym typeface="Symbol" panose="05050102010706020507" pitchFamily="18" charset="2"/>
              </a:rPr>
              <a:t> </a:t>
            </a:r>
            <a:r>
              <a:rPr lang="en-US" altLang="en-US" i="1" dirty="0">
                <a:sym typeface="Symbol" panose="05050102010706020507" pitchFamily="18" charset="2"/>
              </a:rPr>
              <a:t>P</a:t>
            </a:r>
            <a:r>
              <a:rPr lang="en-US" altLang="en-US" i="1" baseline="-25000" dirty="0">
                <a:sym typeface="Symbol" panose="05050102010706020507" pitchFamily="18" charset="2"/>
              </a:rPr>
              <a:t>i</a:t>
            </a:r>
            <a:endParaRPr lang="en-US" altLang="en-US" dirty="0">
              <a:sym typeface="Symbol" panose="05050102010706020507" pitchFamily="18" charset="2"/>
            </a:endParaRPr>
          </a:p>
          <a:p>
            <a:endParaRPr lang="en-IN" dirty="0"/>
          </a:p>
        </p:txBody>
      </p:sp>
      <p:sp>
        <p:nvSpPr>
          <p:cNvPr id="5" name="TextBox 4">
            <a:extLst>
              <a:ext uri="{FF2B5EF4-FFF2-40B4-BE49-F238E27FC236}">
                <a16:creationId xmlns="" xmlns:a16="http://schemas.microsoft.com/office/drawing/2014/main" id="{87D7FECB-AAFD-AE7B-22C7-2EF633B2AA84}"/>
              </a:ext>
            </a:extLst>
          </p:cNvPr>
          <p:cNvSpPr txBox="1"/>
          <p:nvPr/>
        </p:nvSpPr>
        <p:spPr>
          <a:xfrm>
            <a:off x="838201" y="1799357"/>
            <a:ext cx="10515599" cy="646331"/>
          </a:xfrm>
          <a:prstGeom prst="rect">
            <a:avLst/>
          </a:prstGeom>
          <a:solidFill>
            <a:schemeClr val="accent1">
              <a:lumMod val="20000"/>
              <a:lumOff val="80000"/>
            </a:schemeClr>
          </a:solidFill>
          <a:ln>
            <a:solidFill>
              <a:schemeClr val="tx1"/>
            </a:solidFill>
          </a:ln>
        </p:spPr>
        <p:txBody>
          <a:bodyPr wrap="square">
            <a:spAutoFit/>
          </a:bodyPr>
          <a:lstStyle/>
          <a:p>
            <a:pPr algn="just"/>
            <a:r>
              <a:rPr lang="en-US" b="1" dirty="0">
                <a:highlight>
                  <a:srgbClr val="FFFF00"/>
                </a:highlight>
                <a:latin typeface="Times New Roman" panose="02020603050405020304" pitchFamily="18" charset="0"/>
                <a:cs typeface="Times New Roman" panose="02020603050405020304" pitchFamily="18" charset="0"/>
              </a:rPr>
              <a:t>Deadlocks can be described more precisely in terms of a directed graph called a system resource-allocation graph. </a:t>
            </a:r>
            <a:endParaRPr lang="en-IN" b="1" dirty="0">
              <a:highlight>
                <a:srgbClr val="FFFF00"/>
              </a:highlight>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237FAD85-EE6A-4BD9-73D6-2592295702FB}"/>
              </a:ext>
            </a:extLst>
          </p:cNvPr>
          <p:cNvSpPr>
            <a:spLocks noGrp="1"/>
          </p:cNvSpPr>
          <p:nvPr>
            <p:ph type="sldNum" sz="quarter" idx="12"/>
          </p:nvPr>
        </p:nvSpPr>
        <p:spPr/>
        <p:txBody>
          <a:bodyPr/>
          <a:lstStyle/>
          <a:p>
            <a:fld id="{9AC64A37-661A-455E-B076-5CF39CC963DF}" type="slidenum">
              <a:rPr lang="en-IN" smtClean="0"/>
              <a:t>42</a:t>
            </a:fld>
            <a:endParaRPr lang="en-IN" dirty="0"/>
          </a:p>
        </p:txBody>
      </p:sp>
    </p:spTree>
    <p:extLst>
      <p:ext uri="{BB962C8B-B14F-4D97-AF65-F5344CB8AC3E}">
        <p14:creationId xmlns:p14="http://schemas.microsoft.com/office/powerpoint/2010/main" val="12945063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7094B4-505A-8ECB-1EB9-EEDE0C7FF9F6}"/>
              </a:ext>
            </a:extLst>
          </p:cNvPr>
          <p:cNvSpPr>
            <a:spLocks noGrp="1"/>
          </p:cNvSpPr>
          <p:nvPr>
            <p:ph type="title"/>
          </p:nvPr>
        </p:nvSpPr>
        <p:spPr/>
        <p:txBody>
          <a:bodyPr/>
          <a:lstStyle/>
          <a:p>
            <a:r>
              <a:rPr lang="en-IN" dirty="0"/>
              <a:t>Resource-Allocation Graph</a:t>
            </a:r>
          </a:p>
        </p:txBody>
      </p:sp>
      <p:pic>
        <p:nvPicPr>
          <p:cNvPr id="31" name="Content Placeholder 30">
            <a:extLst>
              <a:ext uri="{FF2B5EF4-FFF2-40B4-BE49-F238E27FC236}">
                <a16:creationId xmlns="" xmlns:a16="http://schemas.microsoft.com/office/drawing/2014/main" id="{32F9338A-549D-23AE-4F7B-7EFB65E51BBA}"/>
              </a:ext>
            </a:extLst>
          </p:cNvPr>
          <p:cNvPicPr>
            <a:picLocks noGrp="1" noChangeAspect="1"/>
          </p:cNvPicPr>
          <p:nvPr>
            <p:ph idx="1"/>
          </p:nvPr>
        </p:nvPicPr>
        <p:blipFill>
          <a:blip r:embed="rId2"/>
          <a:stretch>
            <a:fillRect/>
          </a:stretch>
        </p:blipFill>
        <p:spPr>
          <a:xfrm>
            <a:off x="838200" y="1825625"/>
            <a:ext cx="10442713" cy="4667250"/>
          </a:xfrm>
          <a:prstGeom prst="rect">
            <a:avLst/>
          </a:prstGeom>
        </p:spPr>
      </p:pic>
      <p:sp>
        <p:nvSpPr>
          <p:cNvPr id="4" name="Slide Number Placeholder 3">
            <a:extLst>
              <a:ext uri="{FF2B5EF4-FFF2-40B4-BE49-F238E27FC236}">
                <a16:creationId xmlns="" xmlns:a16="http://schemas.microsoft.com/office/drawing/2014/main" id="{44C8B3B7-DE95-5100-FD87-BDF4584D6D52}"/>
              </a:ext>
            </a:extLst>
          </p:cNvPr>
          <p:cNvSpPr>
            <a:spLocks noGrp="1"/>
          </p:cNvSpPr>
          <p:nvPr>
            <p:ph type="sldNum" sz="quarter" idx="12"/>
          </p:nvPr>
        </p:nvSpPr>
        <p:spPr/>
        <p:txBody>
          <a:bodyPr/>
          <a:lstStyle/>
          <a:p>
            <a:fld id="{9AC64A37-661A-455E-B076-5CF39CC963DF}" type="slidenum">
              <a:rPr lang="en-IN" smtClean="0"/>
              <a:t>43</a:t>
            </a:fld>
            <a:endParaRPr lang="en-IN" dirty="0"/>
          </a:p>
        </p:txBody>
      </p:sp>
    </p:spTree>
    <p:extLst>
      <p:ext uri="{BB962C8B-B14F-4D97-AF65-F5344CB8AC3E}">
        <p14:creationId xmlns:p14="http://schemas.microsoft.com/office/powerpoint/2010/main" val="38358721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a:extLst>
              <a:ext uri="{FF2B5EF4-FFF2-40B4-BE49-F238E27FC236}">
                <a16:creationId xmlns="" xmlns:a16="http://schemas.microsoft.com/office/drawing/2014/main" id="{E150AA89-62DE-DE9D-FF2A-F6B96D20F229}"/>
              </a:ext>
            </a:extLst>
          </p:cNvPr>
          <p:cNvSpPr>
            <a:spLocks noGrp="1" noChangeArrowheads="1"/>
          </p:cNvSpPr>
          <p:nvPr>
            <p:ph type="title"/>
          </p:nvPr>
        </p:nvSpPr>
        <p:spPr>
          <a:xfrm>
            <a:off x="437322" y="207963"/>
            <a:ext cx="11330608" cy="895280"/>
          </a:xfrm>
        </p:spPr>
        <p:txBody>
          <a:bodyPr>
            <a:normAutofit/>
          </a:bodyPr>
          <a:lstStyle/>
          <a:p>
            <a:pPr eaLnBrk="1" hangingPunct="1"/>
            <a:r>
              <a:rPr lang="en-US" altLang="en-US" dirty="0"/>
              <a:t>Example of a Resource Allocation Graph</a:t>
            </a:r>
          </a:p>
        </p:txBody>
      </p:sp>
      <p:sp>
        <p:nvSpPr>
          <p:cNvPr id="3" name="TextBox 2">
            <a:extLst>
              <a:ext uri="{FF2B5EF4-FFF2-40B4-BE49-F238E27FC236}">
                <a16:creationId xmlns="" xmlns:a16="http://schemas.microsoft.com/office/drawing/2014/main" id="{C3FC0FA9-62AA-625D-7FC4-FB82324D3870}"/>
              </a:ext>
            </a:extLst>
          </p:cNvPr>
          <p:cNvSpPr txBox="1"/>
          <p:nvPr/>
        </p:nvSpPr>
        <p:spPr>
          <a:xfrm>
            <a:off x="4379020" y="1399382"/>
            <a:ext cx="7226572" cy="4893647"/>
          </a:xfrm>
          <a:prstGeom prst="rect">
            <a:avLst/>
          </a:prstGeom>
          <a:solidFill>
            <a:schemeClr val="accent2">
              <a:lumMod val="20000"/>
              <a:lumOff val="80000"/>
            </a:schemeClr>
          </a:solidFill>
          <a:ln>
            <a:solidFill>
              <a:schemeClr val="tx1"/>
            </a:solidFill>
          </a:ln>
        </p:spPr>
        <p:txBody>
          <a:bodyPr wrap="square">
            <a:spAutoFit/>
          </a:bodyPr>
          <a:lstStyle/>
          <a:p>
            <a:r>
              <a:rPr lang="en-US" sz="2400" dirty="0">
                <a:highlight>
                  <a:srgbClr val="FFFF00"/>
                </a:highlight>
                <a:latin typeface="Times New Roman" panose="02020603050405020304" pitchFamily="18" charset="0"/>
                <a:cs typeface="Times New Roman" panose="02020603050405020304" pitchFamily="18" charset="0"/>
              </a:rPr>
              <a:t>E = {T1 → R1, T2 → R3, R1 → T2, R2 → T2, R2 → T1, R3 → T3}</a:t>
            </a: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Resource instances:</a:t>
            </a:r>
          </a:p>
          <a:p>
            <a:r>
              <a:rPr lang="en-US" sz="2400" dirty="0">
                <a:latin typeface="Times New Roman" panose="02020603050405020304" pitchFamily="18" charset="0"/>
                <a:cs typeface="Times New Roman" panose="02020603050405020304" pitchFamily="18" charset="0"/>
              </a:rPr>
              <a:t>◦ One instance of resource type R1</a:t>
            </a:r>
          </a:p>
          <a:p>
            <a:r>
              <a:rPr lang="en-US" sz="2400" dirty="0">
                <a:latin typeface="Times New Roman" panose="02020603050405020304" pitchFamily="18" charset="0"/>
                <a:cs typeface="Times New Roman" panose="02020603050405020304" pitchFamily="18" charset="0"/>
              </a:rPr>
              <a:t>◦ Two instances of resource type R2</a:t>
            </a:r>
          </a:p>
          <a:p>
            <a:r>
              <a:rPr lang="en-US" sz="2400" dirty="0">
                <a:latin typeface="Times New Roman" panose="02020603050405020304" pitchFamily="18" charset="0"/>
                <a:cs typeface="Times New Roman" panose="02020603050405020304" pitchFamily="18" charset="0"/>
              </a:rPr>
              <a:t>◦ One instance of resource type R3</a:t>
            </a:r>
          </a:p>
          <a:p>
            <a:r>
              <a:rPr lang="en-US" sz="2400" dirty="0">
                <a:latin typeface="Times New Roman" panose="02020603050405020304" pitchFamily="18" charset="0"/>
                <a:cs typeface="Times New Roman" panose="02020603050405020304" pitchFamily="18" charset="0"/>
              </a:rPr>
              <a:t>◦ Three instances of resource type R4</a:t>
            </a:r>
          </a:p>
          <a:p>
            <a:r>
              <a:rPr lang="en-US" sz="2400" b="1" dirty="0">
                <a:latin typeface="Times New Roman" panose="02020603050405020304" pitchFamily="18" charset="0"/>
                <a:cs typeface="Times New Roman" panose="02020603050405020304" pitchFamily="18" charset="0"/>
              </a:rPr>
              <a:t>• Thread states:</a:t>
            </a:r>
          </a:p>
          <a:p>
            <a:r>
              <a:rPr lang="en-US" sz="2400" dirty="0">
                <a:latin typeface="Times New Roman" panose="02020603050405020304" pitchFamily="18" charset="0"/>
                <a:cs typeface="Times New Roman" panose="02020603050405020304" pitchFamily="18" charset="0"/>
              </a:rPr>
              <a:t>◦ Thread T1 is holding an instance of resource type R2 and is waiting for an instance of resource type R1.</a:t>
            </a:r>
          </a:p>
          <a:p>
            <a:r>
              <a:rPr lang="en-US" sz="2400" dirty="0">
                <a:latin typeface="Times New Roman" panose="02020603050405020304" pitchFamily="18" charset="0"/>
                <a:cs typeface="Times New Roman" panose="02020603050405020304" pitchFamily="18" charset="0"/>
              </a:rPr>
              <a:t>◦ Thread T2 is holding an instance of R1 and an instance of R2 and is waiting for an instance of R3.</a:t>
            </a:r>
          </a:p>
          <a:p>
            <a:r>
              <a:rPr lang="en-US" sz="2400" dirty="0">
                <a:latin typeface="Times New Roman" panose="02020603050405020304" pitchFamily="18" charset="0"/>
                <a:cs typeface="Times New Roman" panose="02020603050405020304" pitchFamily="18" charset="0"/>
              </a:rPr>
              <a:t>◦ Thread T3 is holding an instance of R3.</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A12DEBC1-0FF5-2D3D-B785-DE4B9FAE9907}"/>
              </a:ext>
            </a:extLst>
          </p:cNvPr>
          <p:cNvPicPr>
            <a:picLocks noChangeAspect="1"/>
          </p:cNvPicPr>
          <p:nvPr/>
        </p:nvPicPr>
        <p:blipFill>
          <a:blip r:embed="rId3"/>
          <a:stretch>
            <a:fillRect/>
          </a:stretch>
        </p:blipFill>
        <p:spPr>
          <a:xfrm>
            <a:off x="586408" y="1399382"/>
            <a:ext cx="3438939" cy="2874444"/>
          </a:xfrm>
          <a:prstGeom prst="rect">
            <a:avLst/>
          </a:prstGeom>
          <a:ln>
            <a:solidFill>
              <a:schemeClr val="tx1"/>
            </a:solidFill>
          </a:ln>
        </p:spPr>
      </p:pic>
      <p:sp>
        <p:nvSpPr>
          <p:cNvPr id="7" name="TextBox 6">
            <a:extLst>
              <a:ext uri="{FF2B5EF4-FFF2-40B4-BE49-F238E27FC236}">
                <a16:creationId xmlns="" xmlns:a16="http://schemas.microsoft.com/office/drawing/2014/main" id="{D3A1E72A-DD01-593E-C7EE-BFA6E1A70919}"/>
              </a:ext>
            </a:extLst>
          </p:cNvPr>
          <p:cNvSpPr txBox="1"/>
          <p:nvPr/>
        </p:nvSpPr>
        <p:spPr>
          <a:xfrm>
            <a:off x="586408" y="4419744"/>
            <a:ext cx="3548270" cy="2308324"/>
          </a:xfrm>
          <a:prstGeom prst="rect">
            <a:avLst/>
          </a:prstGeom>
          <a:solidFill>
            <a:schemeClr val="accent1">
              <a:lumMod val="20000"/>
              <a:lumOff val="80000"/>
            </a:schemeClr>
          </a:solid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if the graph contains no cycles, then no thread in the system is deadlocked. If the graph does contain a cycle, then a deadlock may exist.</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4310EC52-B78E-3AA9-785B-1B781660F27C}"/>
              </a:ext>
            </a:extLst>
          </p:cNvPr>
          <p:cNvSpPr>
            <a:spLocks noGrp="1"/>
          </p:cNvSpPr>
          <p:nvPr>
            <p:ph type="sldNum" sz="quarter" idx="12"/>
          </p:nvPr>
        </p:nvSpPr>
        <p:spPr/>
        <p:txBody>
          <a:bodyPr/>
          <a:lstStyle/>
          <a:p>
            <a:fld id="{9AC64A37-661A-455E-B076-5CF39CC963DF}" type="slidenum">
              <a:rPr lang="en-IN" smtClean="0"/>
              <a:t>44</a:t>
            </a:fld>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17BA1F-6C24-4C7A-AC0C-1DBDC0ADC7DE}"/>
              </a:ext>
            </a:extLst>
          </p:cNvPr>
          <p:cNvSpPr>
            <a:spLocks noGrp="1"/>
          </p:cNvSpPr>
          <p:nvPr>
            <p:ph type="title"/>
          </p:nvPr>
        </p:nvSpPr>
        <p:spPr/>
        <p:txBody>
          <a:bodyPr/>
          <a:lstStyle/>
          <a:p>
            <a:r>
              <a:rPr lang="en-IN" dirty="0"/>
              <a:t>Resource Allocation Graph</a:t>
            </a:r>
          </a:p>
        </p:txBody>
      </p:sp>
      <p:sp>
        <p:nvSpPr>
          <p:cNvPr id="3" name="Content Placeholder 2">
            <a:extLst>
              <a:ext uri="{FF2B5EF4-FFF2-40B4-BE49-F238E27FC236}">
                <a16:creationId xmlns="" xmlns:a16="http://schemas.microsoft.com/office/drawing/2014/main" id="{59F5A266-F215-A935-5E61-E67263261F94}"/>
              </a:ext>
            </a:extLst>
          </p:cNvPr>
          <p:cNvSpPr>
            <a:spLocks noGrp="1"/>
          </p:cNvSpPr>
          <p:nvPr>
            <p:ph idx="1"/>
          </p:nvPr>
        </p:nvSpPr>
        <p:spPr>
          <a:xfrm>
            <a:off x="838200" y="1825624"/>
            <a:ext cx="10515600" cy="2935219"/>
          </a:xfrm>
        </p:spPr>
        <p:txBody>
          <a:bodyPr>
            <a:normAutofit fontScale="85000" lnSpcReduction="20000"/>
          </a:bodyPr>
          <a:lstStyle/>
          <a:p>
            <a:pPr algn="just">
              <a:lnSpc>
                <a:spcPct val="110000"/>
              </a:lnSpc>
            </a:pPr>
            <a:r>
              <a:rPr lang="en-US" dirty="0"/>
              <a:t>If each resource type has exactly one instance, then a cycle implies that a deadlock has occurred.</a:t>
            </a:r>
          </a:p>
          <a:p>
            <a:pPr algn="just">
              <a:lnSpc>
                <a:spcPct val="110000"/>
              </a:lnSpc>
            </a:pPr>
            <a:r>
              <a:rPr lang="en-US" dirty="0"/>
              <a:t>If the cycle involves only a set of resource types, each of which has only a single instance, then a deadlock has occurred. </a:t>
            </a:r>
          </a:p>
          <a:p>
            <a:pPr algn="just">
              <a:lnSpc>
                <a:spcPct val="110000"/>
              </a:lnSpc>
            </a:pPr>
            <a:r>
              <a:rPr lang="en-US" dirty="0"/>
              <a:t>Each thread involved in the cycle is deadlocked. </a:t>
            </a:r>
          </a:p>
          <a:p>
            <a:pPr algn="just">
              <a:lnSpc>
                <a:spcPct val="110000"/>
              </a:lnSpc>
            </a:pPr>
            <a:r>
              <a:rPr lang="en-US" dirty="0"/>
              <a:t>In this case, a cycle in the graph is both a necessary and a sufficient condition for the existence of deadlock.</a:t>
            </a:r>
          </a:p>
        </p:txBody>
      </p:sp>
      <p:sp>
        <p:nvSpPr>
          <p:cNvPr id="5" name="TextBox 4">
            <a:extLst>
              <a:ext uri="{FF2B5EF4-FFF2-40B4-BE49-F238E27FC236}">
                <a16:creationId xmlns="" xmlns:a16="http://schemas.microsoft.com/office/drawing/2014/main" id="{7F060277-F7C9-EF8D-3C8A-8D7D39146957}"/>
              </a:ext>
            </a:extLst>
          </p:cNvPr>
          <p:cNvSpPr txBox="1"/>
          <p:nvPr/>
        </p:nvSpPr>
        <p:spPr>
          <a:xfrm>
            <a:off x="838200" y="4895779"/>
            <a:ext cx="10640667" cy="1697068"/>
          </a:xfrm>
          <a:prstGeom prst="rect">
            <a:avLst/>
          </a:prstGeom>
          <a:solidFill>
            <a:schemeClr val="accent2">
              <a:lumMod val="20000"/>
              <a:lumOff val="80000"/>
            </a:schemeClr>
          </a:solidFill>
          <a:ln>
            <a:solidFill>
              <a:schemeClr val="tx1"/>
            </a:solidFill>
          </a:ln>
        </p:spPr>
        <p:txBody>
          <a:bodyPr wrap="square">
            <a:spAutoFit/>
          </a:bodyPr>
          <a:lstStyle/>
          <a:p>
            <a:pPr algn="just">
              <a:lnSpc>
                <a:spcPct val="110000"/>
              </a:lnSpc>
            </a:pPr>
            <a:r>
              <a:rPr lang="en-US" sz="2400" dirty="0">
                <a:latin typeface="Times New Roman" panose="02020603050405020304" pitchFamily="18" charset="0"/>
                <a:cs typeface="Times New Roman" panose="02020603050405020304" pitchFamily="18" charset="0"/>
              </a:rPr>
              <a:t>If each resource type has several instances, then a cycle does not necessarily imply that a deadlock has occurred.</a:t>
            </a:r>
          </a:p>
          <a:p>
            <a:pPr algn="just">
              <a:lnSpc>
                <a:spcPct val="110000"/>
              </a:lnSpc>
            </a:pPr>
            <a:r>
              <a:rPr lang="en-US" sz="2400" dirty="0">
                <a:latin typeface="Times New Roman" panose="02020603050405020304" pitchFamily="18" charset="0"/>
                <a:cs typeface="Times New Roman" panose="02020603050405020304" pitchFamily="18" charset="0"/>
              </a:rPr>
              <a:t>In this case, a cycle in the graph is a necessary but not a sufficient condition for the existence of deadlock.</a:t>
            </a:r>
            <a:endParaRPr lang="en-IN" sz="2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 xmlns:a16="http://schemas.microsoft.com/office/drawing/2014/main" id="{E27513A8-12CB-DE77-9A14-9953005F417B}"/>
              </a:ext>
            </a:extLst>
          </p:cNvPr>
          <p:cNvSpPr>
            <a:spLocks noGrp="1"/>
          </p:cNvSpPr>
          <p:nvPr>
            <p:ph type="sldNum" sz="quarter" idx="12"/>
          </p:nvPr>
        </p:nvSpPr>
        <p:spPr/>
        <p:txBody>
          <a:bodyPr/>
          <a:lstStyle/>
          <a:p>
            <a:fld id="{9AC64A37-661A-455E-B076-5CF39CC963DF}" type="slidenum">
              <a:rPr lang="en-IN" smtClean="0"/>
              <a:t>45</a:t>
            </a:fld>
            <a:endParaRPr lang="en-IN" dirty="0"/>
          </a:p>
        </p:txBody>
      </p:sp>
    </p:spTree>
    <p:extLst>
      <p:ext uri="{BB962C8B-B14F-4D97-AF65-F5344CB8AC3E}">
        <p14:creationId xmlns:p14="http://schemas.microsoft.com/office/powerpoint/2010/main" val="493379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2A8DBB43-D9A1-E3BB-BD4E-79CFBAE28C95}"/>
              </a:ext>
            </a:extLst>
          </p:cNvPr>
          <p:cNvSpPr>
            <a:spLocks noGrp="1" noChangeArrowheads="1"/>
          </p:cNvSpPr>
          <p:nvPr>
            <p:ph type="title"/>
          </p:nvPr>
        </p:nvSpPr>
        <p:spPr>
          <a:xfrm>
            <a:off x="586410" y="304800"/>
            <a:ext cx="11002616" cy="997226"/>
          </a:xfrm>
          <a:solidFill>
            <a:schemeClr val="accent2">
              <a:lumMod val="40000"/>
              <a:lumOff val="60000"/>
            </a:schemeClr>
          </a:solidFill>
          <a:ln>
            <a:solidFill>
              <a:schemeClr val="tx1"/>
            </a:solidFill>
          </a:ln>
        </p:spPr>
        <p:txBody>
          <a:bodyPr vert="horz" lIns="91440" tIns="45720" rIns="91440" bIns="45720" rtlCol="0" anchor="ctr">
            <a:normAutofit/>
          </a:bodyPr>
          <a:lstStyle/>
          <a:p>
            <a:r>
              <a:rPr lang="en-US" altLang="en-US" dirty="0">
                <a:latin typeface="Times New Roman" panose="02020603050405020304" pitchFamily="18" charset="0"/>
                <a:cs typeface="Times New Roman" panose="02020603050405020304" pitchFamily="18" charset="0"/>
              </a:rPr>
              <a:t>Resource-allocation graph with a deadlock.</a:t>
            </a:r>
          </a:p>
        </p:txBody>
      </p:sp>
      <p:pic>
        <p:nvPicPr>
          <p:cNvPr id="3" name="Picture 2">
            <a:extLst>
              <a:ext uri="{FF2B5EF4-FFF2-40B4-BE49-F238E27FC236}">
                <a16:creationId xmlns="" xmlns:a16="http://schemas.microsoft.com/office/drawing/2014/main" id="{C07F3336-442A-2D71-6E93-DAD7E74ADACD}"/>
              </a:ext>
            </a:extLst>
          </p:cNvPr>
          <p:cNvPicPr>
            <a:picLocks noChangeAspect="1"/>
          </p:cNvPicPr>
          <p:nvPr/>
        </p:nvPicPr>
        <p:blipFill>
          <a:blip r:embed="rId3"/>
          <a:stretch>
            <a:fillRect/>
          </a:stretch>
        </p:blipFill>
        <p:spPr>
          <a:xfrm>
            <a:off x="586410" y="1490871"/>
            <a:ext cx="3786807" cy="4591877"/>
          </a:xfrm>
          <a:prstGeom prst="rect">
            <a:avLst/>
          </a:prstGeom>
          <a:ln>
            <a:solidFill>
              <a:schemeClr val="tx1"/>
            </a:solidFill>
          </a:ln>
        </p:spPr>
      </p:pic>
      <p:sp>
        <p:nvSpPr>
          <p:cNvPr id="5" name="TextBox 4">
            <a:extLst>
              <a:ext uri="{FF2B5EF4-FFF2-40B4-BE49-F238E27FC236}">
                <a16:creationId xmlns="" xmlns:a16="http://schemas.microsoft.com/office/drawing/2014/main" id="{339BE0A9-587C-83C4-4068-03A074718709}"/>
              </a:ext>
            </a:extLst>
          </p:cNvPr>
          <p:cNvSpPr txBox="1"/>
          <p:nvPr/>
        </p:nvSpPr>
        <p:spPr>
          <a:xfrm>
            <a:off x="4629150" y="1490871"/>
            <a:ext cx="6959876" cy="2308324"/>
          </a:xfrm>
          <a:prstGeom prst="rect">
            <a:avLst/>
          </a:prstGeom>
          <a:solidFill>
            <a:schemeClr val="accent1">
              <a:lumMod val="20000"/>
              <a:lumOff val="80000"/>
            </a:schemeClr>
          </a:solidFill>
          <a:ln>
            <a:solidFill>
              <a:schemeClr val="tx1"/>
            </a:solidFill>
          </a:ln>
        </p:spPr>
        <p:txBody>
          <a:bodyPr wrap="square">
            <a:spAutoFit/>
          </a:bodyPr>
          <a:lstStyle/>
          <a:p>
            <a:pPr algn="just"/>
            <a:r>
              <a:rPr lang="en-US" sz="2400" dirty="0">
                <a:latin typeface="Times New Roman" panose="02020603050405020304" pitchFamily="18" charset="0"/>
                <a:cs typeface="Times New Roman" panose="02020603050405020304" pitchFamily="18" charset="0"/>
              </a:rPr>
              <a:t>Suppose that thread T3 requests an instance of resource type R2. </a:t>
            </a:r>
            <a:r>
              <a:rPr lang="en-US" sz="2400" b="0" i="0" u="none" strike="noStrike" baseline="0" dirty="0">
                <a:latin typeface="Times New Roman" panose="02020603050405020304" pitchFamily="18" charset="0"/>
                <a:cs typeface="Times New Roman" panose="02020603050405020304" pitchFamily="18" charset="0"/>
              </a:rPr>
              <a:t>Since no resource instance is currently available, we add a request edge </a:t>
            </a:r>
            <a:r>
              <a:rPr lang="en-US" sz="2400" b="0" i="1" u="none" strike="noStrike" baseline="0" dirty="0">
                <a:latin typeface="Times New Roman" panose="02020603050405020304" pitchFamily="18" charset="0"/>
                <a:cs typeface="Times New Roman" panose="02020603050405020304" pitchFamily="18" charset="0"/>
              </a:rPr>
              <a:t>T</a:t>
            </a:r>
            <a:r>
              <a:rPr lang="en-US" sz="2400" b="0" i="0" u="none" strike="noStrike" baseline="0" dirty="0">
                <a:latin typeface="Times New Roman" panose="02020603050405020304" pitchFamily="18" charset="0"/>
                <a:cs typeface="Times New Roman" panose="02020603050405020304" pitchFamily="18" charset="0"/>
              </a:rPr>
              <a:t>3 → </a:t>
            </a:r>
            <a:r>
              <a:rPr lang="en-US" sz="2400" b="0" i="1" u="none" strike="noStrike" baseline="0" dirty="0">
                <a:latin typeface="Times New Roman" panose="02020603050405020304" pitchFamily="18" charset="0"/>
                <a:cs typeface="Times New Roman" panose="02020603050405020304" pitchFamily="18" charset="0"/>
              </a:rPr>
              <a:t>R</a:t>
            </a:r>
            <a:r>
              <a:rPr lang="en-US" sz="2400" b="0" i="0" u="none" strike="noStrike" baseline="0" dirty="0">
                <a:latin typeface="Times New Roman" panose="02020603050405020304" pitchFamily="18" charset="0"/>
                <a:cs typeface="Times New Roman" panose="02020603050405020304" pitchFamily="18" charset="0"/>
              </a:rPr>
              <a:t>2 to the graph. </a:t>
            </a:r>
          </a:p>
          <a:p>
            <a:pPr algn="just"/>
            <a:r>
              <a:rPr lang="en-US" sz="2400" b="0" i="0" u="none" strike="noStrike" baseline="0" dirty="0">
                <a:latin typeface="Times New Roman" panose="02020603050405020304" pitchFamily="18" charset="0"/>
                <a:cs typeface="Times New Roman" panose="02020603050405020304" pitchFamily="18" charset="0"/>
              </a:rPr>
              <a:t>At this point, two minimal cycles exist </a:t>
            </a:r>
            <a:r>
              <a:rPr lang="en-IN" sz="2400" b="0" i="0" u="none" strike="noStrike" baseline="0" dirty="0">
                <a:latin typeface="Times New Roman" panose="02020603050405020304" pitchFamily="18" charset="0"/>
                <a:cs typeface="Times New Roman" panose="02020603050405020304" pitchFamily="18" charset="0"/>
              </a:rPr>
              <a:t>in the system:</a:t>
            </a:r>
          </a:p>
          <a:p>
            <a:pPr algn="just"/>
            <a:r>
              <a:rPr lang="en-IN" sz="2400" b="0" i="1" u="none" strike="noStrike" baseline="0" dirty="0">
                <a:latin typeface="Times New Roman" panose="02020603050405020304" pitchFamily="18" charset="0"/>
                <a:cs typeface="Times New Roman" panose="02020603050405020304" pitchFamily="18" charset="0"/>
              </a:rPr>
              <a:t>T</a:t>
            </a:r>
            <a:r>
              <a:rPr lang="en-IN" sz="2400" b="0" i="0" u="none" strike="noStrike" baseline="0" dirty="0">
                <a:latin typeface="Times New Roman" panose="02020603050405020304" pitchFamily="18" charset="0"/>
                <a:cs typeface="Times New Roman" panose="02020603050405020304" pitchFamily="18" charset="0"/>
              </a:rPr>
              <a:t>1 → </a:t>
            </a:r>
            <a:r>
              <a:rPr lang="en-IN" sz="2400" b="0" i="1" u="none" strike="noStrike" baseline="0" dirty="0">
                <a:latin typeface="Times New Roman" panose="02020603050405020304" pitchFamily="18" charset="0"/>
                <a:cs typeface="Times New Roman" panose="02020603050405020304" pitchFamily="18" charset="0"/>
              </a:rPr>
              <a:t>R</a:t>
            </a:r>
            <a:r>
              <a:rPr lang="en-IN" sz="2400" b="0" i="0" u="none" strike="noStrike" baseline="0" dirty="0">
                <a:latin typeface="Times New Roman" panose="02020603050405020304" pitchFamily="18" charset="0"/>
                <a:cs typeface="Times New Roman" panose="02020603050405020304" pitchFamily="18" charset="0"/>
              </a:rPr>
              <a:t>1 → </a:t>
            </a:r>
            <a:r>
              <a:rPr lang="en-IN" sz="2400" b="0" i="1" u="none" strike="noStrike" baseline="0" dirty="0">
                <a:latin typeface="Times New Roman" panose="02020603050405020304" pitchFamily="18" charset="0"/>
                <a:cs typeface="Times New Roman" panose="02020603050405020304" pitchFamily="18" charset="0"/>
              </a:rPr>
              <a:t>T</a:t>
            </a:r>
            <a:r>
              <a:rPr lang="en-IN" sz="2400" b="0" i="0" u="none" strike="noStrike" baseline="0" dirty="0">
                <a:latin typeface="Times New Roman" panose="02020603050405020304" pitchFamily="18" charset="0"/>
                <a:cs typeface="Times New Roman" panose="02020603050405020304" pitchFamily="18" charset="0"/>
              </a:rPr>
              <a:t>2 → </a:t>
            </a:r>
            <a:r>
              <a:rPr lang="en-IN" sz="2400" b="0" i="1" u="none" strike="noStrike" baseline="0" dirty="0">
                <a:latin typeface="Times New Roman" panose="02020603050405020304" pitchFamily="18" charset="0"/>
                <a:cs typeface="Times New Roman" panose="02020603050405020304" pitchFamily="18" charset="0"/>
              </a:rPr>
              <a:t>R</a:t>
            </a:r>
            <a:r>
              <a:rPr lang="en-IN" sz="2400" b="0" i="0" u="none" strike="noStrike" baseline="0" dirty="0">
                <a:latin typeface="Times New Roman" panose="02020603050405020304" pitchFamily="18" charset="0"/>
                <a:cs typeface="Times New Roman" panose="02020603050405020304" pitchFamily="18" charset="0"/>
              </a:rPr>
              <a:t>3 → </a:t>
            </a:r>
            <a:r>
              <a:rPr lang="en-IN" sz="2400" b="0" i="1" u="none" strike="noStrike" baseline="0" dirty="0">
                <a:latin typeface="Times New Roman" panose="02020603050405020304" pitchFamily="18" charset="0"/>
                <a:cs typeface="Times New Roman" panose="02020603050405020304" pitchFamily="18" charset="0"/>
              </a:rPr>
              <a:t>T</a:t>
            </a:r>
            <a:r>
              <a:rPr lang="en-IN" sz="2400" b="0" i="0" u="none" strike="noStrike" baseline="0" dirty="0">
                <a:latin typeface="Times New Roman" panose="02020603050405020304" pitchFamily="18" charset="0"/>
                <a:cs typeface="Times New Roman" panose="02020603050405020304" pitchFamily="18" charset="0"/>
              </a:rPr>
              <a:t>3 → </a:t>
            </a:r>
            <a:r>
              <a:rPr lang="en-IN" sz="2400" b="0" i="1" u="none" strike="noStrike" baseline="0" dirty="0">
                <a:latin typeface="Times New Roman" panose="02020603050405020304" pitchFamily="18" charset="0"/>
                <a:cs typeface="Times New Roman" panose="02020603050405020304" pitchFamily="18" charset="0"/>
              </a:rPr>
              <a:t>R</a:t>
            </a:r>
            <a:r>
              <a:rPr lang="en-IN" sz="2400" b="0" i="0" u="none" strike="noStrike" baseline="0" dirty="0">
                <a:latin typeface="Times New Roman" panose="02020603050405020304" pitchFamily="18" charset="0"/>
                <a:cs typeface="Times New Roman" panose="02020603050405020304" pitchFamily="18" charset="0"/>
              </a:rPr>
              <a:t>2 → </a:t>
            </a:r>
            <a:r>
              <a:rPr lang="en-IN" sz="2400" b="0" i="1" u="none" strike="noStrike" baseline="0" dirty="0">
                <a:latin typeface="Times New Roman" panose="02020603050405020304" pitchFamily="18" charset="0"/>
                <a:cs typeface="Times New Roman" panose="02020603050405020304" pitchFamily="18" charset="0"/>
              </a:rPr>
              <a:t>T</a:t>
            </a:r>
            <a:r>
              <a:rPr lang="en-IN" sz="2400" b="0" i="0" u="none" strike="noStrike" baseline="0" dirty="0">
                <a:latin typeface="Times New Roman" panose="02020603050405020304" pitchFamily="18" charset="0"/>
                <a:cs typeface="Times New Roman" panose="02020603050405020304" pitchFamily="18" charset="0"/>
              </a:rPr>
              <a:t>1</a:t>
            </a:r>
          </a:p>
          <a:p>
            <a:pPr algn="just"/>
            <a:r>
              <a:rPr lang="en-IN" sz="2400" b="0" i="1" u="none" strike="noStrike" baseline="0" dirty="0">
                <a:latin typeface="Times New Roman" panose="02020603050405020304" pitchFamily="18" charset="0"/>
                <a:cs typeface="Times New Roman" panose="02020603050405020304" pitchFamily="18" charset="0"/>
              </a:rPr>
              <a:t>T</a:t>
            </a:r>
            <a:r>
              <a:rPr lang="en-IN" sz="2400" b="0" i="0" u="none" strike="noStrike" baseline="0" dirty="0">
                <a:latin typeface="Times New Roman" panose="02020603050405020304" pitchFamily="18" charset="0"/>
                <a:cs typeface="Times New Roman" panose="02020603050405020304" pitchFamily="18" charset="0"/>
              </a:rPr>
              <a:t>2 → </a:t>
            </a:r>
            <a:r>
              <a:rPr lang="en-IN" sz="2400" b="0" i="1" u="none" strike="noStrike" baseline="0" dirty="0">
                <a:latin typeface="Times New Roman" panose="02020603050405020304" pitchFamily="18" charset="0"/>
                <a:cs typeface="Times New Roman" panose="02020603050405020304" pitchFamily="18" charset="0"/>
              </a:rPr>
              <a:t>R</a:t>
            </a:r>
            <a:r>
              <a:rPr lang="en-IN" sz="2400" b="0" i="0" u="none" strike="noStrike" baseline="0" dirty="0">
                <a:latin typeface="Times New Roman" panose="02020603050405020304" pitchFamily="18" charset="0"/>
                <a:cs typeface="Times New Roman" panose="02020603050405020304" pitchFamily="18" charset="0"/>
              </a:rPr>
              <a:t>3 → </a:t>
            </a:r>
            <a:r>
              <a:rPr lang="en-IN" sz="2400" b="0" i="1" u="none" strike="noStrike" baseline="0" dirty="0">
                <a:latin typeface="Times New Roman" panose="02020603050405020304" pitchFamily="18" charset="0"/>
                <a:cs typeface="Times New Roman" panose="02020603050405020304" pitchFamily="18" charset="0"/>
              </a:rPr>
              <a:t>T</a:t>
            </a:r>
            <a:r>
              <a:rPr lang="en-IN" sz="2400" b="0" i="0" u="none" strike="noStrike" baseline="0" dirty="0">
                <a:latin typeface="Times New Roman" panose="02020603050405020304" pitchFamily="18" charset="0"/>
                <a:cs typeface="Times New Roman" panose="02020603050405020304" pitchFamily="18" charset="0"/>
              </a:rPr>
              <a:t>3 → </a:t>
            </a:r>
            <a:r>
              <a:rPr lang="en-IN" sz="2400" b="0" i="1" u="none" strike="noStrike" baseline="0" dirty="0">
                <a:latin typeface="Times New Roman" panose="02020603050405020304" pitchFamily="18" charset="0"/>
                <a:cs typeface="Times New Roman" panose="02020603050405020304" pitchFamily="18" charset="0"/>
              </a:rPr>
              <a:t>R</a:t>
            </a:r>
            <a:r>
              <a:rPr lang="en-IN" sz="2400" b="0" i="0" u="none" strike="noStrike" baseline="0" dirty="0">
                <a:latin typeface="Times New Roman" panose="02020603050405020304" pitchFamily="18" charset="0"/>
                <a:cs typeface="Times New Roman" panose="02020603050405020304" pitchFamily="18" charset="0"/>
              </a:rPr>
              <a:t>2 → </a:t>
            </a:r>
            <a:r>
              <a:rPr lang="en-IN" sz="2400" b="0" i="1" u="none" strike="noStrike" baseline="0" dirty="0">
                <a:latin typeface="Times New Roman" panose="02020603050405020304" pitchFamily="18" charset="0"/>
                <a:cs typeface="Times New Roman" panose="02020603050405020304" pitchFamily="18" charset="0"/>
              </a:rPr>
              <a:t>T</a:t>
            </a:r>
            <a:r>
              <a:rPr lang="en-IN" sz="2400" b="0" i="0" u="none" strike="noStrike" baseline="0" dirty="0">
                <a:latin typeface="Times New Roman" panose="02020603050405020304" pitchFamily="18" charset="0"/>
                <a:cs typeface="Times New Roman" panose="02020603050405020304" pitchFamily="18" charset="0"/>
              </a:rPr>
              <a:t>2</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66B854A2-8B09-73A2-E2B4-2DB1D7A402B2}"/>
              </a:ext>
            </a:extLst>
          </p:cNvPr>
          <p:cNvSpPr txBox="1"/>
          <p:nvPr/>
        </p:nvSpPr>
        <p:spPr>
          <a:xfrm>
            <a:off x="4686300" y="3988040"/>
            <a:ext cx="6959876" cy="2308324"/>
          </a:xfrm>
          <a:prstGeom prst="rect">
            <a:avLst/>
          </a:prstGeom>
          <a:solidFill>
            <a:schemeClr val="accent2">
              <a:lumMod val="20000"/>
              <a:lumOff val="80000"/>
            </a:schemeClr>
          </a:solidFill>
          <a:ln>
            <a:solidFill>
              <a:schemeClr val="tx1"/>
            </a:solidFill>
          </a:ln>
        </p:spPr>
        <p:txBody>
          <a:bodyPr wrap="square">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Threads T1, T2, and T3 are deadlocked.</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Thread T2 is waiting for the resource R3, which is held by thread T3. Thread T3 is waiting for either thread T1 or thread T2 to release resource R2.</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addition, thread T1 is waiting for thread T2 to release resource R1</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1B79F434-3067-6F44-9566-617E88570FFF}"/>
              </a:ext>
            </a:extLst>
          </p:cNvPr>
          <p:cNvSpPr>
            <a:spLocks noGrp="1"/>
          </p:cNvSpPr>
          <p:nvPr>
            <p:ph type="sldNum" sz="quarter" idx="12"/>
          </p:nvPr>
        </p:nvSpPr>
        <p:spPr/>
        <p:txBody>
          <a:bodyPr/>
          <a:lstStyle/>
          <a:p>
            <a:fld id="{9AC64A37-661A-455E-B076-5CF39CC963DF}" type="slidenum">
              <a:rPr lang="en-IN" smtClean="0"/>
              <a:t>46</a:t>
            </a:fld>
            <a:endParaRPr lang="en-I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28CD34-8D51-4614-CF0D-3960F0DA9AE6}"/>
              </a:ext>
            </a:extLst>
          </p:cNvPr>
          <p:cNvSpPr>
            <a:spLocks noGrp="1"/>
          </p:cNvSpPr>
          <p:nvPr>
            <p:ph type="title"/>
          </p:nvPr>
        </p:nvSpPr>
        <p:spPr/>
        <p:txBody>
          <a:bodyPr/>
          <a:lstStyle/>
          <a:p>
            <a:r>
              <a:rPr lang="en-IN" dirty="0"/>
              <a:t>Methods for Handling Deadlocks</a:t>
            </a:r>
          </a:p>
        </p:txBody>
      </p:sp>
      <p:sp>
        <p:nvSpPr>
          <p:cNvPr id="3" name="Content Placeholder 2">
            <a:extLst>
              <a:ext uri="{FF2B5EF4-FFF2-40B4-BE49-F238E27FC236}">
                <a16:creationId xmlns="" xmlns:a16="http://schemas.microsoft.com/office/drawing/2014/main" id="{F12B6573-5A33-9913-CA87-703E2142B0FE}"/>
              </a:ext>
            </a:extLst>
          </p:cNvPr>
          <p:cNvSpPr>
            <a:spLocks noGrp="1"/>
          </p:cNvSpPr>
          <p:nvPr>
            <p:ph idx="1"/>
          </p:nvPr>
        </p:nvSpPr>
        <p:spPr/>
        <p:txBody>
          <a:bodyPr>
            <a:normAutofit/>
          </a:bodyPr>
          <a:lstStyle/>
          <a:p>
            <a:pPr algn="just">
              <a:lnSpc>
                <a:spcPct val="150000"/>
              </a:lnSpc>
            </a:pPr>
            <a:r>
              <a:rPr lang="en-US" altLang="en-US" dirty="0"/>
              <a:t>Ensure that the system will </a:t>
            </a:r>
            <a:r>
              <a:rPr lang="en-US" altLang="en-US" b="1" i="1" dirty="0">
                <a:solidFill>
                  <a:srgbClr val="FF0066"/>
                </a:solidFill>
              </a:rPr>
              <a:t>never</a:t>
            </a:r>
            <a:r>
              <a:rPr lang="en-US" altLang="en-US" dirty="0"/>
              <a:t> enter a deadlock state:</a:t>
            </a:r>
          </a:p>
          <a:p>
            <a:pPr lvl="1" algn="just">
              <a:lnSpc>
                <a:spcPct val="150000"/>
              </a:lnSpc>
            </a:pPr>
            <a:r>
              <a:rPr lang="en-US" altLang="en-US" dirty="0"/>
              <a:t>Deadlock prevention</a:t>
            </a:r>
          </a:p>
          <a:p>
            <a:pPr lvl="1" algn="just">
              <a:lnSpc>
                <a:spcPct val="150000"/>
              </a:lnSpc>
            </a:pPr>
            <a:r>
              <a:rPr lang="en-US" altLang="en-US" dirty="0"/>
              <a:t>Deadlock </a:t>
            </a:r>
            <a:r>
              <a:rPr lang="en-US" altLang="en-US" dirty="0" err="1"/>
              <a:t>avoidence</a:t>
            </a:r>
            <a:endParaRPr lang="en-US" altLang="en-US" dirty="0"/>
          </a:p>
          <a:p>
            <a:pPr algn="just">
              <a:lnSpc>
                <a:spcPct val="150000"/>
              </a:lnSpc>
            </a:pPr>
            <a:r>
              <a:rPr lang="en-US" altLang="en-US" dirty="0"/>
              <a:t>Allow the system to enter a deadlock state and then recover</a:t>
            </a:r>
          </a:p>
          <a:p>
            <a:pPr algn="just">
              <a:lnSpc>
                <a:spcPct val="150000"/>
              </a:lnSpc>
            </a:pPr>
            <a:r>
              <a:rPr lang="en-US" altLang="en-US" dirty="0"/>
              <a:t>Ignore the problem and pretend that deadlocks never occur in the system; used by most operating systems, including UNIX</a:t>
            </a:r>
          </a:p>
        </p:txBody>
      </p:sp>
      <p:sp>
        <p:nvSpPr>
          <p:cNvPr id="5" name="Slide Number Placeholder 4">
            <a:extLst>
              <a:ext uri="{FF2B5EF4-FFF2-40B4-BE49-F238E27FC236}">
                <a16:creationId xmlns="" xmlns:a16="http://schemas.microsoft.com/office/drawing/2014/main" id="{CF477FAE-01EC-CFDD-9134-3C611ABE2277}"/>
              </a:ext>
            </a:extLst>
          </p:cNvPr>
          <p:cNvSpPr>
            <a:spLocks noGrp="1"/>
          </p:cNvSpPr>
          <p:nvPr>
            <p:ph type="sldNum" sz="quarter" idx="12"/>
          </p:nvPr>
        </p:nvSpPr>
        <p:spPr/>
        <p:txBody>
          <a:bodyPr/>
          <a:lstStyle/>
          <a:p>
            <a:fld id="{9AC64A37-661A-455E-B076-5CF39CC963DF}" type="slidenum">
              <a:rPr lang="en-IN" smtClean="0"/>
              <a:t>47</a:t>
            </a:fld>
            <a:endParaRPr lang="en-IN" dirty="0"/>
          </a:p>
        </p:txBody>
      </p:sp>
    </p:spTree>
    <p:extLst>
      <p:ext uri="{BB962C8B-B14F-4D97-AF65-F5344CB8AC3E}">
        <p14:creationId xmlns:p14="http://schemas.microsoft.com/office/powerpoint/2010/main" val="40311099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35F2CC-19BB-A499-6CB7-BFE55077A700}"/>
              </a:ext>
            </a:extLst>
          </p:cNvPr>
          <p:cNvSpPr>
            <a:spLocks noGrp="1"/>
          </p:cNvSpPr>
          <p:nvPr>
            <p:ph type="title"/>
          </p:nvPr>
        </p:nvSpPr>
        <p:spPr/>
        <p:txBody>
          <a:bodyPr/>
          <a:lstStyle/>
          <a:p>
            <a:r>
              <a:rPr lang="en-IN" dirty="0"/>
              <a:t>Deadlock Prevention</a:t>
            </a:r>
          </a:p>
        </p:txBody>
      </p:sp>
      <p:sp>
        <p:nvSpPr>
          <p:cNvPr id="3" name="Content Placeholder 2">
            <a:extLst>
              <a:ext uri="{FF2B5EF4-FFF2-40B4-BE49-F238E27FC236}">
                <a16:creationId xmlns="" xmlns:a16="http://schemas.microsoft.com/office/drawing/2014/main" id="{A4A7025F-2665-F711-7337-14515FD1BBBF}"/>
              </a:ext>
            </a:extLst>
          </p:cNvPr>
          <p:cNvSpPr>
            <a:spLocks noGrp="1"/>
          </p:cNvSpPr>
          <p:nvPr>
            <p:ph idx="1"/>
          </p:nvPr>
        </p:nvSpPr>
        <p:spPr/>
        <p:txBody>
          <a:bodyPr/>
          <a:lstStyle/>
          <a:p>
            <a:r>
              <a:rPr lang="en-US" dirty="0"/>
              <a:t>Restrain the ways request can be made</a:t>
            </a:r>
          </a:p>
          <a:p>
            <a:r>
              <a:rPr lang="en-US" b="1" dirty="0"/>
              <a:t>Mutual Exclusion </a:t>
            </a:r>
            <a:r>
              <a:rPr lang="en-US" dirty="0"/>
              <a:t>– not required for sharable resources (e.g., read-only files); must hold for non-sharable resources</a:t>
            </a:r>
          </a:p>
          <a:p>
            <a:r>
              <a:rPr lang="en-US" b="1" dirty="0"/>
              <a:t>Hold and Wait </a:t>
            </a:r>
            <a:r>
              <a:rPr lang="en-US" dirty="0"/>
              <a:t>– must guarantee that whenever a process requests a resource, it does not hold any other resources</a:t>
            </a:r>
          </a:p>
          <a:p>
            <a:pPr lvl="1"/>
            <a:r>
              <a:rPr lang="en-US" dirty="0"/>
              <a:t>Require process to request and be allocated all its resources before it begins execution, or allow process to request resources only when the process has none allocated to it.</a:t>
            </a:r>
          </a:p>
          <a:p>
            <a:pPr lvl="1"/>
            <a:r>
              <a:rPr lang="en-US" dirty="0"/>
              <a:t>Low resource utilization; starvation possible</a:t>
            </a:r>
          </a:p>
          <a:p>
            <a:endParaRPr lang="en-IN" dirty="0"/>
          </a:p>
        </p:txBody>
      </p:sp>
      <p:sp>
        <p:nvSpPr>
          <p:cNvPr id="5" name="Slide Number Placeholder 4">
            <a:extLst>
              <a:ext uri="{FF2B5EF4-FFF2-40B4-BE49-F238E27FC236}">
                <a16:creationId xmlns="" xmlns:a16="http://schemas.microsoft.com/office/drawing/2014/main" id="{FEC46C73-ECA2-6E87-2314-993A9D4DB18B}"/>
              </a:ext>
            </a:extLst>
          </p:cNvPr>
          <p:cNvSpPr>
            <a:spLocks noGrp="1"/>
          </p:cNvSpPr>
          <p:nvPr>
            <p:ph type="sldNum" sz="quarter" idx="12"/>
          </p:nvPr>
        </p:nvSpPr>
        <p:spPr/>
        <p:txBody>
          <a:bodyPr/>
          <a:lstStyle/>
          <a:p>
            <a:fld id="{9AC64A37-661A-455E-B076-5CF39CC963DF}" type="slidenum">
              <a:rPr lang="en-IN" smtClean="0"/>
              <a:t>48</a:t>
            </a:fld>
            <a:endParaRPr lang="en-IN" dirty="0"/>
          </a:p>
        </p:txBody>
      </p:sp>
    </p:spTree>
    <p:extLst>
      <p:ext uri="{BB962C8B-B14F-4D97-AF65-F5344CB8AC3E}">
        <p14:creationId xmlns:p14="http://schemas.microsoft.com/office/powerpoint/2010/main" val="40501922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1DE1E5-033E-5AC6-7638-57C431C28B8B}"/>
              </a:ext>
            </a:extLst>
          </p:cNvPr>
          <p:cNvSpPr>
            <a:spLocks noGrp="1"/>
          </p:cNvSpPr>
          <p:nvPr>
            <p:ph type="title"/>
          </p:nvPr>
        </p:nvSpPr>
        <p:spPr/>
        <p:txBody>
          <a:bodyPr/>
          <a:lstStyle/>
          <a:p>
            <a:r>
              <a:rPr lang="en-IN" dirty="0"/>
              <a:t>Deadlock Prevention(</a:t>
            </a:r>
            <a:r>
              <a:rPr lang="en-IN" dirty="0" err="1"/>
              <a:t>Contd</a:t>
            </a:r>
            <a:r>
              <a:rPr lang="en-IN" dirty="0"/>
              <a:t>….)</a:t>
            </a:r>
          </a:p>
        </p:txBody>
      </p:sp>
      <p:sp>
        <p:nvSpPr>
          <p:cNvPr id="3" name="Content Placeholder 2">
            <a:extLst>
              <a:ext uri="{FF2B5EF4-FFF2-40B4-BE49-F238E27FC236}">
                <a16:creationId xmlns="" xmlns:a16="http://schemas.microsoft.com/office/drawing/2014/main" id="{5781A3EB-23C6-B836-E6D8-A738E8B330AC}"/>
              </a:ext>
            </a:extLst>
          </p:cNvPr>
          <p:cNvSpPr>
            <a:spLocks noGrp="1"/>
          </p:cNvSpPr>
          <p:nvPr>
            <p:ph idx="1"/>
          </p:nvPr>
        </p:nvSpPr>
        <p:spPr/>
        <p:txBody>
          <a:bodyPr>
            <a:normAutofit/>
          </a:bodyPr>
          <a:lstStyle/>
          <a:p>
            <a:r>
              <a:rPr lang="en-US" dirty="0"/>
              <a:t>No Preemption –</a:t>
            </a:r>
          </a:p>
          <a:p>
            <a:pPr lvl="1"/>
            <a:r>
              <a:rPr lang="en-US" dirty="0"/>
              <a:t>If a process that is holding some resources requests another resource that cannot be immediately allocated to it, then all resources currently being held are released</a:t>
            </a:r>
          </a:p>
          <a:p>
            <a:pPr lvl="1"/>
            <a:r>
              <a:rPr lang="en-US" dirty="0"/>
              <a:t>Preempted resources are added to the list of resources for which the process is waiting</a:t>
            </a:r>
          </a:p>
          <a:p>
            <a:pPr lvl="1"/>
            <a:r>
              <a:rPr lang="en-US" dirty="0"/>
              <a:t>Process will be restarted only when it can regain its old resources, as well as the new ones that it is requesting</a:t>
            </a:r>
          </a:p>
          <a:p>
            <a:r>
              <a:rPr lang="en-US" dirty="0"/>
              <a:t>Circular Wait – impose a total ordering of all resource types, and require that each process requests resources in an increasing order of enumeration</a:t>
            </a:r>
          </a:p>
          <a:p>
            <a:endParaRPr lang="en-IN" dirty="0"/>
          </a:p>
        </p:txBody>
      </p:sp>
      <p:sp>
        <p:nvSpPr>
          <p:cNvPr id="5" name="Slide Number Placeholder 4">
            <a:extLst>
              <a:ext uri="{FF2B5EF4-FFF2-40B4-BE49-F238E27FC236}">
                <a16:creationId xmlns="" xmlns:a16="http://schemas.microsoft.com/office/drawing/2014/main" id="{DF175740-7D30-C356-0447-7DD377804BDE}"/>
              </a:ext>
            </a:extLst>
          </p:cNvPr>
          <p:cNvSpPr>
            <a:spLocks noGrp="1"/>
          </p:cNvSpPr>
          <p:nvPr>
            <p:ph type="sldNum" sz="quarter" idx="12"/>
          </p:nvPr>
        </p:nvSpPr>
        <p:spPr/>
        <p:txBody>
          <a:bodyPr/>
          <a:lstStyle/>
          <a:p>
            <a:fld id="{9AC64A37-661A-455E-B076-5CF39CC963DF}" type="slidenum">
              <a:rPr lang="en-IN" smtClean="0"/>
              <a:t>49</a:t>
            </a:fld>
            <a:endParaRPr lang="en-IN" dirty="0"/>
          </a:p>
        </p:txBody>
      </p:sp>
    </p:spTree>
    <p:extLst>
      <p:ext uri="{BB962C8B-B14F-4D97-AF65-F5344CB8AC3E}">
        <p14:creationId xmlns:p14="http://schemas.microsoft.com/office/powerpoint/2010/main" val="2487835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7E38FE-DF18-07FE-A3EB-2BAB32D94200}"/>
              </a:ext>
            </a:extLst>
          </p:cNvPr>
          <p:cNvSpPr>
            <a:spLocks noGrp="1"/>
          </p:cNvSpPr>
          <p:nvPr>
            <p:ph type="title"/>
          </p:nvPr>
        </p:nvSpPr>
        <p:spPr/>
        <p:txBody>
          <a:bodyPr/>
          <a:lstStyle/>
          <a:p>
            <a:r>
              <a:rPr lang="en-US" dirty="0"/>
              <a:t>Consumer Code</a:t>
            </a:r>
            <a:endParaRPr lang="en-IN" dirty="0"/>
          </a:p>
        </p:txBody>
      </p:sp>
      <p:sp>
        <p:nvSpPr>
          <p:cNvPr id="3" name="Content Placeholder 2">
            <a:extLst>
              <a:ext uri="{FF2B5EF4-FFF2-40B4-BE49-F238E27FC236}">
                <a16:creationId xmlns="" xmlns:a16="http://schemas.microsoft.com/office/drawing/2014/main" id="{5DD4D4D0-5FD9-9A85-89FC-CCD827BDE819}"/>
              </a:ext>
            </a:extLst>
          </p:cNvPr>
          <p:cNvSpPr>
            <a:spLocks noGrp="1"/>
          </p:cNvSpPr>
          <p:nvPr>
            <p:ph idx="1"/>
          </p:nvPr>
        </p:nvSpPr>
        <p:spPr/>
        <p:txBody>
          <a:bodyPr>
            <a:noAutofit/>
          </a:body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tabLst/>
              <a:defRPr/>
            </a:pPr>
            <a:r>
              <a:rPr kumimoji="1" lang="en-US" altLang="en-US" b="0" i="0" u="none" strike="noStrike" kern="0" cap="none" spc="0" normalizeH="0" baseline="0" noProof="0" dirty="0">
                <a:ln>
                  <a:noFill/>
                </a:ln>
                <a:solidFill>
                  <a:srgbClr val="000000"/>
                </a:solidFill>
                <a:effectLst/>
                <a:uLnTx/>
                <a:uFillTx/>
                <a:latin typeface="Courier New" panose="02070309020205020404" pitchFamily="49" charset="0"/>
                <a:ea typeface="MS PGothic" pitchFamily="34" charset="-128"/>
                <a:cs typeface="Courier New" panose="02070309020205020404" pitchFamily="49" charset="0"/>
              </a:rPr>
              <a:t>while (true) {</a:t>
            </a: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tabLst/>
              <a:defRPr/>
            </a:pPr>
            <a:r>
              <a:rPr kumimoji="1" lang="en-US" altLang="en-US" b="0" i="0" u="none" strike="noStrike" kern="0" cap="none" spc="0" normalizeH="0" baseline="0" noProof="0" dirty="0">
                <a:ln>
                  <a:noFill/>
                </a:ln>
                <a:solidFill>
                  <a:srgbClr val="000000"/>
                </a:solidFill>
                <a:effectLst/>
                <a:uLnTx/>
                <a:uFillTx/>
                <a:latin typeface="Courier New" panose="02070309020205020404" pitchFamily="49" charset="0"/>
                <a:ea typeface="MS PGothic" pitchFamily="34" charset="-128"/>
                <a:cs typeface="Courier New" panose="02070309020205020404" pitchFamily="49" charset="0"/>
              </a:rPr>
              <a:t>	while (counter == 0) </a:t>
            </a: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tabLst/>
              <a:defRPr/>
            </a:pPr>
            <a:r>
              <a:rPr kumimoji="1" lang="en-US" altLang="en-US" b="0" i="0" u="none" strike="noStrike" kern="0" cap="none" spc="0" normalizeH="0" baseline="0" noProof="0" dirty="0">
                <a:ln>
                  <a:noFill/>
                </a:ln>
                <a:solidFill>
                  <a:srgbClr val="000000"/>
                </a:solidFill>
                <a:effectLst/>
                <a:uLnTx/>
                <a:uFillTx/>
                <a:latin typeface="Courier New" panose="02070309020205020404" pitchFamily="49" charset="0"/>
                <a:ea typeface="MS PGothic" pitchFamily="34" charset="-128"/>
                <a:cs typeface="Courier New" panose="02070309020205020404" pitchFamily="49" charset="0"/>
              </a:rPr>
              <a:t>		; /* do nothing */ </a:t>
            </a: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tabLst/>
              <a:defRPr/>
            </a:pPr>
            <a:r>
              <a:rPr kumimoji="1" lang="en-US" altLang="en-US" b="0" i="0" u="none" strike="noStrike" kern="0" cap="none" spc="0" normalizeH="0" baseline="0" noProof="0" dirty="0">
                <a:ln>
                  <a:noFill/>
                </a:ln>
                <a:solidFill>
                  <a:srgbClr val="000000"/>
                </a:solidFill>
                <a:effectLst/>
                <a:uLnTx/>
                <a:uFillTx/>
                <a:latin typeface="Courier New" panose="02070309020205020404" pitchFamily="49" charset="0"/>
                <a:ea typeface="MS PGothic" pitchFamily="34" charset="-128"/>
                <a:cs typeface="Courier New" panose="02070309020205020404" pitchFamily="49" charset="0"/>
              </a:rPr>
              <a:t>	</a:t>
            </a:r>
            <a:r>
              <a:rPr kumimoji="1" lang="en-US" altLang="en-US" b="0" i="0" u="none" strike="noStrike" kern="0" cap="none" spc="0" normalizeH="0" baseline="0" noProof="0" dirty="0" err="1">
                <a:ln>
                  <a:noFill/>
                </a:ln>
                <a:solidFill>
                  <a:srgbClr val="000000"/>
                </a:solidFill>
                <a:effectLst/>
                <a:uLnTx/>
                <a:uFillTx/>
                <a:latin typeface="Courier New" panose="02070309020205020404" pitchFamily="49" charset="0"/>
                <a:ea typeface="MS PGothic" pitchFamily="34" charset="-128"/>
                <a:cs typeface="Courier New" panose="02070309020205020404" pitchFamily="49" charset="0"/>
              </a:rPr>
              <a:t>next_consumed</a:t>
            </a:r>
            <a:r>
              <a:rPr kumimoji="1" lang="en-US" altLang="en-US" b="0" i="0" u="none" strike="noStrike" kern="0" cap="none" spc="0" normalizeH="0" baseline="0" noProof="0" dirty="0">
                <a:ln>
                  <a:noFill/>
                </a:ln>
                <a:solidFill>
                  <a:srgbClr val="000000"/>
                </a:solidFill>
                <a:effectLst/>
                <a:uLnTx/>
                <a:uFillTx/>
                <a:latin typeface="Courier New" panose="02070309020205020404" pitchFamily="49" charset="0"/>
                <a:ea typeface="MS PGothic" pitchFamily="34" charset="-128"/>
                <a:cs typeface="Courier New" panose="02070309020205020404" pitchFamily="49" charset="0"/>
              </a:rPr>
              <a:t> = buffer[out]; </a:t>
            </a: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tabLst/>
              <a:defRPr/>
            </a:pPr>
            <a:r>
              <a:rPr kumimoji="1" lang="en-US" altLang="en-US" b="0" i="0" u="none" strike="noStrike" kern="0" cap="none" spc="0" normalizeH="0" baseline="0" noProof="0" dirty="0">
                <a:ln>
                  <a:noFill/>
                </a:ln>
                <a:solidFill>
                  <a:srgbClr val="000000"/>
                </a:solidFill>
                <a:effectLst/>
                <a:uLnTx/>
                <a:uFillTx/>
                <a:latin typeface="Courier New" panose="02070309020205020404" pitchFamily="49" charset="0"/>
                <a:ea typeface="MS PGothic" pitchFamily="34" charset="-128"/>
                <a:cs typeface="Courier New" panose="02070309020205020404" pitchFamily="49" charset="0"/>
              </a:rPr>
              <a:t>	out = (out + 1) % BUFFER_SIZE; 	</a:t>
            </a: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tabLst/>
              <a:defRPr/>
            </a:pPr>
            <a:r>
              <a:rPr kumimoji="1" lang="en-US" altLang="en-US" b="0" i="0" u="none" strike="noStrike" kern="0" cap="none" spc="0" normalizeH="0" baseline="0" noProof="0" dirty="0">
                <a:ln>
                  <a:noFill/>
                </a:ln>
                <a:solidFill>
                  <a:srgbClr val="000000"/>
                </a:solidFill>
                <a:effectLst/>
                <a:uLnTx/>
                <a:uFillTx/>
                <a:latin typeface="Courier New" panose="02070309020205020404" pitchFamily="49" charset="0"/>
                <a:ea typeface="MS PGothic" pitchFamily="34" charset="-128"/>
                <a:cs typeface="Courier New" panose="02070309020205020404" pitchFamily="49" charset="0"/>
              </a:rPr>
              <a:t>        counter--; </a:t>
            </a: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tabLst/>
              <a:defRPr/>
            </a:pPr>
            <a:r>
              <a:rPr kumimoji="1" lang="en-US" altLang="en-US" b="0" i="0" u="none" strike="noStrike" kern="0" cap="none" spc="0" normalizeH="0" baseline="0" noProof="0" dirty="0">
                <a:ln>
                  <a:noFill/>
                </a:ln>
                <a:solidFill>
                  <a:srgbClr val="000000"/>
                </a:solidFill>
                <a:effectLst/>
                <a:uLnTx/>
                <a:uFillTx/>
                <a:latin typeface="Courier New" panose="02070309020205020404" pitchFamily="49" charset="0"/>
                <a:ea typeface="MS PGothic" pitchFamily="34" charset="-128"/>
                <a:cs typeface="Courier New" panose="02070309020205020404" pitchFamily="49" charset="0"/>
              </a:rPr>
              <a:t>	/* consume the item in next consumed */ </a:t>
            </a: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tabLst/>
              <a:defRPr/>
            </a:pPr>
            <a:r>
              <a:rPr kumimoji="1" lang="en-US" altLang="en-US" b="0" i="0" u="none" strike="noStrike" kern="0" cap="none" spc="0" normalizeH="0" baseline="0" noProof="0" dirty="0">
                <a:ln>
                  <a:noFill/>
                </a:ln>
                <a:solidFill>
                  <a:srgbClr val="000000"/>
                </a:solidFill>
                <a:effectLst/>
                <a:uLnTx/>
                <a:uFillTx/>
                <a:latin typeface="Courier New" panose="02070309020205020404" pitchFamily="49" charset="0"/>
                <a:ea typeface="MS PGothic" pitchFamily="34" charset="-128"/>
                <a:cs typeface="Courier New" panose="02070309020205020404" pitchFamily="49" charset="0"/>
              </a:rPr>
              <a:t>} </a:t>
            </a:r>
          </a:p>
          <a:p>
            <a:endParaRPr lang="en-IN" dirty="0"/>
          </a:p>
        </p:txBody>
      </p:sp>
      <p:sp>
        <p:nvSpPr>
          <p:cNvPr id="5" name="Slide Number Placeholder 4">
            <a:extLst>
              <a:ext uri="{FF2B5EF4-FFF2-40B4-BE49-F238E27FC236}">
                <a16:creationId xmlns="" xmlns:a16="http://schemas.microsoft.com/office/drawing/2014/main" id="{0F23678E-2489-0465-901C-EABDD8ABB681}"/>
              </a:ext>
            </a:extLst>
          </p:cNvPr>
          <p:cNvSpPr>
            <a:spLocks noGrp="1"/>
          </p:cNvSpPr>
          <p:nvPr>
            <p:ph type="sldNum" sz="quarter" idx="12"/>
          </p:nvPr>
        </p:nvSpPr>
        <p:spPr/>
        <p:txBody>
          <a:bodyPr/>
          <a:lstStyle/>
          <a:p>
            <a:fld id="{9AC64A37-661A-455E-B076-5CF39CC963DF}" type="slidenum">
              <a:rPr lang="en-IN" smtClean="0"/>
              <a:t>5</a:t>
            </a:fld>
            <a:endParaRPr lang="en-IN" dirty="0"/>
          </a:p>
        </p:txBody>
      </p:sp>
    </p:spTree>
    <p:extLst>
      <p:ext uri="{BB962C8B-B14F-4D97-AF65-F5344CB8AC3E}">
        <p14:creationId xmlns:p14="http://schemas.microsoft.com/office/powerpoint/2010/main" val="32970170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0E0D5-9296-2B49-582B-005089C80788}"/>
              </a:ext>
            </a:extLst>
          </p:cNvPr>
          <p:cNvSpPr>
            <a:spLocks noGrp="1"/>
          </p:cNvSpPr>
          <p:nvPr>
            <p:ph type="title"/>
          </p:nvPr>
        </p:nvSpPr>
        <p:spPr/>
        <p:txBody>
          <a:bodyPr/>
          <a:lstStyle/>
          <a:p>
            <a:r>
              <a:rPr lang="en-IN" dirty="0"/>
              <a:t>Deadlock Avoidance</a:t>
            </a:r>
          </a:p>
        </p:txBody>
      </p:sp>
      <p:sp>
        <p:nvSpPr>
          <p:cNvPr id="3" name="Content Placeholder 2">
            <a:extLst>
              <a:ext uri="{FF2B5EF4-FFF2-40B4-BE49-F238E27FC236}">
                <a16:creationId xmlns="" xmlns:a16="http://schemas.microsoft.com/office/drawing/2014/main" id="{BCA42AE8-0B95-5330-76AC-DACF79CC902A}"/>
              </a:ext>
            </a:extLst>
          </p:cNvPr>
          <p:cNvSpPr>
            <a:spLocks noGrp="1"/>
          </p:cNvSpPr>
          <p:nvPr>
            <p:ph idx="1"/>
          </p:nvPr>
        </p:nvSpPr>
        <p:spPr/>
        <p:txBody>
          <a:bodyPr>
            <a:normAutofit fontScale="92500"/>
          </a:bodyPr>
          <a:lstStyle/>
          <a:p>
            <a:pPr algn="just">
              <a:lnSpc>
                <a:spcPct val="150000"/>
              </a:lnSpc>
            </a:pPr>
            <a:r>
              <a:rPr lang="en-US" dirty="0"/>
              <a:t>Simplest and most useful model requires that each process declare the maximum number of resources of each type that it may need</a:t>
            </a:r>
          </a:p>
          <a:p>
            <a:pPr algn="just">
              <a:lnSpc>
                <a:spcPct val="150000"/>
              </a:lnSpc>
            </a:pPr>
            <a:r>
              <a:rPr lang="en-US" dirty="0"/>
              <a:t>The deadlock-avoidance algorithm dynamically examines the resource-allocation state to ensure that there can never be a circular-wait condition</a:t>
            </a:r>
          </a:p>
          <a:p>
            <a:pPr algn="just">
              <a:lnSpc>
                <a:spcPct val="150000"/>
              </a:lnSpc>
            </a:pPr>
            <a:r>
              <a:rPr lang="en-US" dirty="0"/>
              <a:t>Resource-allocation state is defined by the number of available and allocated resources, and the maximum demands of the processes</a:t>
            </a:r>
          </a:p>
          <a:p>
            <a:pPr algn="just">
              <a:lnSpc>
                <a:spcPct val="150000"/>
              </a:lnSpc>
            </a:pPr>
            <a:endParaRPr lang="en-IN" dirty="0"/>
          </a:p>
        </p:txBody>
      </p:sp>
      <p:sp>
        <p:nvSpPr>
          <p:cNvPr id="5" name="Slide Number Placeholder 4">
            <a:extLst>
              <a:ext uri="{FF2B5EF4-FFF2-40B4-BE49-F238E27FC236}">
                <a16:creationId xmlns="" xmlns:a16="http://schemas.microsoft.com/office/drawing/2014/main" id="{E275389B-E8C1-3EAA-68AC-EC63F5BBA1FC}"/>
              </a:ext>
            </a:extLst>
          </p:cNvPr>
          <p:cNvSpPr>
            <a:spLocks noGrp="1"/>
          </p:cNvSpPr>
          <p:nvPr>
            <p:ph type="sldNum" sz="quarter" idx="12"/>
          </p:nvPr>
        </p:nvSpPr>
        <p:spPr/>
        <p:txBody>
          <a:bodyPr/>
          <a:lstStyle/>
          <a:p>
            <a:fld id="{9AC64A37-661A-455E-B076-5CF39CC963DF}" type="slidenum">
              <a:rPr lang="en-IN" smtClean="0"/>
              <a:t>50</a:t>
            </a:fld>
            <a:endParaRPr lang="en-IN" dirty="0"/>
          </a:p>
        </p:txBody>
      </p:sp>
    </p:spTree>
    <p:extLst>
      <p:ext uri="{BB962C8B-B14F-4D97-AF65-F5344CB8AC3E}">
        <p14:creationId xmlns:p14="http://schemas.microsoft.com/office/powerpoint/2010/main" val="40351232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5A4A6C-A615-1915-BDE9-7FF4FA085F1E}"/>
              </a:ext>
            </a:extLst>
          </p:cNvPr>
          <p:cNvSpPr>
            <a:spLocks noGrp="1"/>
          </p:cNvSpPr>
          <p:nvPr>
            <p:ph type="title"/>
          </p:nvPr>
        </p:nvSpPr>
        <p:spPr/>
        <p:txBody>
          <a:bodyPr/>
          <a:lstStyle/>
          <a:p>
            <a:r>
              <a:rPr lang="en-IN" dirty="0"/>
              <a:t>Safe State</a:t>
            </a:r>
          </a:p>
        </p:txBody>
      </p:sp>
      <p:sp>
        <p:nvSpPr>
          <p:cNvPr id="3" name="Content Placeholder 2">
            <a:extLst>
              <a:ext uri="{FF2B5EF4-FFF2-40B4-BE49-F238E27FC236}">
                <a16:creationId xmlns="" xmlns:a16="http://schemas.microsoft.com/office/drawing/2014/main" id="{3B0D8430-7AE9-5DBD-2546-86ED866CDC85}"/>
              </a:ext>
            </a:extLst>
          </p:cNvPr>
          <p:cNvSpPr>
            <a:spLocks noGrp="1"/>
          </p:cNvSpPr>
          <p:nvPr>
            <p:ph idx="1"/>
          </p:nvPr>
        </p:nvSpPr>
        <p:spPr/>
        <p:txBody>
          <a:bodyPr>
            <a:noAutofit/>
          </a:bodyPr>
          <a:lstStyle/>
          <a:p>
            <a:pPr marL="342900" marR="0" lvl="0" indent="-342900" algn="just"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200" b="0" i="0" u="none" strike="noStrike" kern="0" cap="none" spc="0" normalizeH="0" baseline="0" noProof="0" dirty="0">
                <a:ln>
                  <a:noFill/>
                </a:ln>
                <a:solidFill>
                  <a:srgbClr val="000000"/>
                </a:solidFill>
                <a:effectLst/>
                <a:uLnTx/>
                <a:uFillTx/>
                <a:ea typeface="MS PGothic" pitchFamily="34" charset="-128"/>
              </a:rPr>
              <a:t>When a process requests an available resource, system must decide if immediate allocation leaves the system in a safe state</a:t>
            </a:r>
          </a:p>
          <a:p>
            <a:pPr marL="342900" marR="0" lvl="0" indent="-342900" algn="just"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200" b="0" i="0" u="none" strike="noStrike" kern="0" cap="none" spc="0" normalizeH="0" baseline="0" noProof="0" dirty="0">
                <a:ln>
                  <a:noFill/>
                </a:ln>
                <a:solidFill>
                  <a:srgbClr val="000000"/>
                </a:solidFill>
                <a:effectLst/>
                <a:uLnTx/>
                <a:uFillTx/>
                <a:ea typeface="MS PGothic" pitchFamily="34" charset="-128"/>
              </a:rPr>
              <a:t>System is in </a:t>
            </a:r>
            <a:r>
              <a:rPr kumimoji="1" lang="en-US" altLang="en-US" sz="2200" b="1" i="0" u="none" strike="noStrike" kern="0" cap="none" spc="0" normalizeH="0" baseline="0" noProof="0" dirty="0">
                <a:ln>
                  <a:noFill/>
                </a:ln>
                <a:solidFill>
                  <a:srgbClr val="3366FF"/>
                </a:solidFill>
                <a:effectLst/>
                <a:uLnTx/>
                <a:uFillTx/>
                <a:ea typeface="MS PGothic" pitchFamily="34" charset="-128"/>
              </a:rPr>
              <a:t>safe state</a:t>
            </a:r>
            <a:r>
              <a:rPr kumimoji="1" lang="en-US" altLang="en-US" sz="2200" b="0" i="0" u="none" strike="noStrike" kern="0" cap="none" spc="0" normalizeH="0" baseline="0" noProof="0" dirty="0">
                <a:ln>
                  <a:noFill/>
                </a:ln>
                <a:solidFill>
                  <a:srgbClr val="3366FF"/>
                </a:solidFill>
                <a:effectLst/>
                <a:uLnTx/>
                <a:uFillTx/>
                <a:ea typeface="MS PGothic" pitchFamily="34" charset="-128"/>
              </a:rPr>
              <a:t> </a:t>
            </a:r>
            <a:r>
              <a:rPr kumimoji="1" lang="en-US" altLang="en-US" sz="2200" b="0" i="0" u="none" strike="noStrike" kern="0" cap="none" spc="0" normalizeH="0" baseline="0" noProof="0" dirty="0">
                <a:ln>
                  <a:noFill/>
                </a:ln>
                <a:solidFill>
                  <a:srgbClr val="000000"/>
                </a:solidFill>
                <a:effectLst/>
                <a:uLnTx/>
                <a:uFillTx/>
                <a:ea typeface="MS PGothic" pitchFamily="34" charset="-128"/>
              </a:rPr>
              <a:t>if there exists a sequence &lt;</a:t>
            </a:r>
            <a:r>
              <a:rPr kumimoji="1" lang="en-US" altLang="en-US" sz="2200" b="0" i="1" u="none" strike="noStrike" kern="0" cap="none" spc="0" normalizeH="0" baseline="0" noProof="0" dirty="0">
                <a:ln>
                  <a:noFill/>
                </a:ln>
                <a:solidFill>
                  <a:srgbClr val="000000"/>
                </a:solidFill>
                <a:effectLst/>
                <a:uLnTx/>
                <a:uFillTx/>
                <a:ea typeface="MS PGothic" pitchFamily="34" charset="-128"/>
              </a:rPr>
              <a:t>P</a:t>
            </a:r>
            <a:r>
              <a:rPr kumimoji="1" lang="en-US" altLang="en-US" sz="2200" b="0" i="1" u="none" strike="noStrike" kern="0" cap="none" spc="0" normalizeH="0" baseline="-25000" noProof="0" dirty="0">
                <a:ln>
                  <a:noFill/>
                </a:ln>
                <a:solidFill>
                  <a:srgbClr val="000000"/>
                </a:solidFill>
                <a:effectLst/>
                <a:uLnTx/>
                <a:uFillTx/>
                <a:ea typeface="MS PGothic" pitchFamily="34" charset="-128"/>
              </a:rPr>
              <a:t>1</a:t>
            </a:r>
            <a:r>
              <a:rPr kumimoji="1" lang="en-US" altLang="en-US" sz="2200" b="0" i="1" u="none" strike="noStrike" kern="0" cap="none" spc="0" normalizeH="0" baseline="0" noProof="0" dirty="0">
                <a:ln>
                  <a:noFill/>
                </a:ln>
                <a:solidFill>
                  <a:srgbClr val="000000"/>
                </a:solidFill>
                <a:effectLst/>
                <a:uLnTx/>
                <a:uFillTx/>
                <a:ea typeface="MS PGothic" pitchFamily="34" charset="-128"/>
              </a:rPr>
              <a:t>, P</a:t>
            </a:r>
            <a:r>
              <a:rPr kumimoji="1" lang="en-US" altLang="en-US" sz="2200" b="0" i="1" u="none" strike="noStrike" kern="0" cap="none" spc="0" normalizeH="0" baseline="-25000" noProof="0" dirty="0">
                <a:ln>
                  <a:noFill/>
                </a:ln>
                <a:solidFill>
                  <a:srgbClr val="000000"/>
                </a:solidFill>
                <a:effectLst/>
                <a:uLnTx/>
                <a:uFillTx/>
                <a:ea typeface="MS PGothic" pitchFamily="34" charset="-128"/>
              </a:rPr>
              <a:t>2</a:t>
            </a:r>
            <a:r>
              <a:rPr kumimoji="1" lang="en-US" altLang="en-US" sz="2200" b="0" i="1" u="none" strike="noStrike" kern="0" cap="none" spc="0" normalizeH="0" baseline="0" noProof="0" dirty="0">
                <a:ln>
                  <a:noFill/>
                </a:ln>
                <a:solidFill>
                  <a:srgbClr val="000000"/>
                </a:solidFill>
                <a:effectLst/>
                <a:uLnTx/>
                <a:uFillTx/>
                <a:ea typeface="MS PGothic" pitchFamily="34" charset="-128"/>
              </a:rPr>
              <a:t>, …, </a:t>
            </a:r>
            <a:r>
              <a:rPr kumimoji="1" lang="en-US" altLang="en-US" sz="2200" b="0" i="1" u="none" strike="noStrike" kern="0" cap="none" spc="0" normalizeH="0" baseline="0" noProof="0" dirty="0" err="1">
                <a:ln>
                  <a:noFill/>
                </a:ln>
                <a:solidFill>
                  <a:srgbClr val="000000"/>
                </a:solidFill>
                <a:effectLst/>
                <a:uLnTx/>
                <a:uFillTx/>
                <a:ea typeface="MS PGothic" pitchFamily="34" charset="-128"/>
              </a:rPr>
              <a:t>P</a:t>
            </a:r>
            <a:r>
              <a:rPr kumimoji="1" lang="en-US" altLang="en-US" sz="2200" b="0" i="1" u="none" strike="noStrike" kern="0" cap="none" spc="0" normalizeH="0" baseline="-25000" noProof="0" dirty="0" err="1">
                <a:ln>
                  <a:noFill/>
                </a:ln>
                <a:solidFill>
                  <a:srgbClr val="000000"/>
                </a:solidFill>
                <a:effectLst/>
                <a:uLnTx/>
                <a:uFillTx/>
                <a:ea typeface="MS PGothic" pitchFamily="34" charset="-128"/>
              </a:rPr>
              <a:t>n</a:t>
            </a:r>
            <a:r>
              <a:rPr kumimoji="1" lang="en-US" altLang="en-US" sz="2200" b="0" i="0" u="none" strike="noStrike" kern="0" cap="none" spc="0" normalizeH="0" baseline="0" noProof="0" dirty="0">
                <a:ln>
                  <a:noFill/>
                </a:ln>
                <a:solidFill>
                  <a:srgbClr val="000000"/>
                </a:solidFill>
                <a:effectLst/>
                <a:uLnTx/>
                <a:uFillTx/>
                <a:ea typeface="MS PGothic" pitchFamily="34" charset="-128"/>
              </a:rPr>
              <a:t>&gt; of ALL the  processes  in the systems such that  for each P</a:t>
            </a:r>
            <a:r>
              <a:rPr kumimoji="1" lang="en-US" altLang="en-US" sz="2200" b="0" i="0" u="none" strike="noStrike" kern="0" cap="none" spc="0" normalizeH="0" baseline="-25000" noProof="0" dirty="0">
                <a:ln>
                  <a:noFill/>
                </a:ln>
                <a:solidFill>
                  <a:srgbClr val="000000"/>
                </a:solidFill>
                <a:effectLst/>
                <a:uLnTx/>
                <a:uFillTx/>
                <a:ea typeface="MS PGothic" pitchFamily="34" charset="-128"/>
              </a:rPr>
              <a:t>i</a:t>
            </a:r>
            <a:r>
              <a:rPr kumimoji="1" lang="en-US" altLang="en-US" sz="2200" b="0" i="0" u="none" strike="noStrike" kern="0" cap="none" spc="0" normalizeH="0" baseline="0" noProof="0" dirty="0">
                <a:ln>
                  <a:noFill/>
                </a:ln>
                <a:solidFill>
                  <a:srgbClr val="000000"/>
                </a:solidFill>
                <a:effectLst/>
                <a:uLnTx/>
                <a:uFillTx/>
                <a:ea typeface="MS PGothic" pitchFamily="34" charset="-128"/>
              </a:rPr>
              <a:t>, the resources that P</a:t>
            </a:r>
            <a:r>
              <a:rPr kumimoji="1" lang="en-US" altLang="en-US" sz="2200" b="0" i="0" u="none" strike="noStrike" kern="0" cap="none" spc="0" normalizeH="0" baseline="-25000" noProof="0" dirty="0">
                <a:ln>
                  <a:noFill/>
                </a:ln>
                <a:solidFill>
                  <a:srgbClr val="000000"/>
                </a:solidFill>
                <a:effectLst/>
                <a:uLnTx/>
                <a:uFillTx/>
                <a:ea typeface="MS PGothic" pitchFamily="34" charset="-128"/>
              </a:rPr>
              <a:t>i </a:t>
            </a:r>
            <a:r>
              <a:rPr kumimoji="1" lang="en-US" altLang="en-US" sz="2200" b="0" i="0" u="none" strike="noStrike" kern="0" cap="none" spc="0" normalizeH="0" baseline="0" noProof="0" dirty="0">
                <a:ln>
                  <a:noFill/>
                </a:ln>
                <a:solidFill>
                  <a:srgbClr val="000000"/>
                </a:solidFill>
                <a:effectLst/>
                <a:uLnTx/>
                <a:uFillTx/>
                <a:ea typeface="MS PGothic" pitchFamily="34" charset="-128"/>
              </a:rPr>
              <a:t>can still request can be satisfied by currently available resources + resources held by all the </a:t>
            </a:r>
            <a:r>
              <a:rPr kumimoji="1" lang="en-US" altLang="en-US" sz="2200" b="0" i="1" u="none" strike="noStrike" kern="0" cap="none" spc="0" normalizeH="0" baseline="0" noProof="0" dirty="0" err="1">
                <a:ln>
                  <a:noFill/>
                </a:ln>
                <a:solidFill>
                  <a:srgbClr val="000000"/>
                </a:solidFill>
                <a:effectLst/>
                <a:uLnTx/>
                <a:uFillTx/>
                <a:ea typeface="MS PGothic" pitchFamily="34" charset="-128"/>
              </a:rPr>
              <a:t>P</a:t>
            </a:r>
            <a:r>
              <a:rPr kumimoji="1" lang="en-US" altLang="en-US" sz="2200" b="0" i="1" u="none" strike="noStrike" kern="0" cap="none" spc="0" normalizeH="0" baseline="-25000" noProof="0" dirty="0" err="1">
                <a:ln>
                  <a:noFill/>
                </a:ln>
                <a:solidFill>
                  <a:srgbClr val="000000"/>
                </a:solidFill>
                <a:effectLst/>
                <a:uLnTx/>
                <a:uFillTx/>
                <a:ea typeface="MS PGothic" pitchFamily="34" charset="-128"/>
              </a:rPr>
              <a:t>j</a:t>
            </a:r>
            <a:r>
              <a:rPr kumimoji="1" lang="en-US" altLang="en-US" sz="2200" b="0" i="0" u="none" strike="noStrike" kern="0" cap="none" spc="0" normalizeH="0" baseline="0" noProof="0" dirty="0">
                <a:ln>
                  <a:noFill/>
                </a:ln>
                <a:solidFill>
                  <a:srgbClr val="000000"/>
                </a:solidFill>
                <a:effectLst/>
                <a:uLnTx/>
                <a:uFillTx/>
                <a:ea typeface="MS PGothic" pitchFamily="34" charset="-128"/>
              </a:rPr>
              <a:t>, with</a:t>
            </a:r>
            <a:r>
              <a:rPr kumimoji="1" lang="en-US" altLang="en-US" sz="2200" b="0" i="1" u="none" strike="noStrike" kern="0" cap="none" spc="0" normalizeH="0" baseline="0" noProof="0" dirty="0">
                <a:ln>
                  <a:noFill/>
                </a:ln>
                <a:solidFill>
                  <a:srgbClr val="000000"/>
                </a:solidFill>
                <a:effectLst/>
                <a:uLnTx/>
                <a:uFillTx/>
                <a:ea typeface="MS PGothic" pitchFamily="34" charset="-128"/>
              </a:rPr>
              <a:t> j </a:t>
            </a:r>
            <a:r>
              <a:rPr kumimoji="1" lang="en-US" altLang="en-US" sz="2200" b="0" i="0" u="none" strike="noStrike" kern="0" cap="none" spc="0" normalizeH="0" baseline="0" noProof="0" dirty="0">
                <a:ln>
                  <a:noFill/>
                </a:ln>
                <a:solidFill>
                  <a:srgbClr val="000000"/>
                </a:solidFill>
                <a:effectLst/>
                <a:uLnTx/>
                <a:uFillTx/>
                <a:ea typeface="MS PGothic" pitchFamily="34" charset="-128"/>
              </a:rPr>
              <a:t>&lt; </a:t>
            </a:r>
            <a:r>
              <a:rPr kumimoji="1" lang="en-US" altLang="en-US" sz="2200" b="0" i="1" u="none" strike="noStrike" kern="0" cap="none" spc="0" normalizeH="0" baseline="0" noProof="0" dirty="0">
                <a:ln>
                  <a:noFill/>
                </a:ln>
                <a:solidFill>
                  <a:srgbClr val="000000"/>
                </a:solidFill>
                <a:effectLst/>
                <a:uLnTx/>
                <a:uFillTx/>
                <a:ea typeface="MS PGothic" pitchFamily="34" charset="-128"/>
              </a:rPr>
              <a:t>I</a:t>
            </a:r>
            <a:endParaRPr kumimoji="1" lang="en-US" altLang="en-US" sz="2200" b="0" i="0" u="none" strike="noStrike" kern="0" cap="none" spc="0" normalizeH="0" baseline="0" noProof="0" dirty="0">
              <a:ln>
                <a:noFill/>
              </a:ln>
              <a:solidFill>
                <a:srgbClr val="000000"/>
              </a:solidFill>
              <a:effectLst/>
              <a:uLnTx/>
              <a:uFillTx/>
              <a:ea typeface="MS PGothic" pitchFamily="34" charset="-128"/>
            </a:endParaRPr>
          </a:p>
          <a:p>
            <a:pPr marL="342900" marR="0" lvl="0" indent="-342900" algn="just"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200" b="0" i="0" u="none" strike="noStrike" kern="0" cap="none" spc="0" normalizeH="0" baseline="0" noProof="0" dirty="0">
                <a:ln>
                  <a:noFill/>
                </a:ln>
                <a:solidFill>
                  <a:srgbClr val="000000"/>
                </a:solidFill>
                <a:effectLst/>
                <a:uLnTx/>
                <a:uFillTx/>
                <a:ea typeface="MS PGothic" pitchFamily="34" charset="-128"/>
              </a:rPr>
              <a:t>That is:</a:t>
            </a:r>
          </a:p>
          <a:p>
            <a:pPr marL="742950" marR="0" lvl="1" indent="-285750" algn="just"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200" b="0" i="0" u="none" strike="noStrike" kern="0" cap="none" spc="0" normalizeH="0" baseline="0" noProof="0" dirty="0">
                <a:ln>
                  <a:noFill/>
                </a:ln>
                <a:solidFill>
                  <a:srgbClr val="000000"/>
                </a:solidFill>
                <a:effectLst/>
                <a:uLnTx/>
                <a:uFillTx/>
                <a:ea typeface="MS PGothic" pitchFamily="34" charset="-128"/>
              </a:rPr>
              <a:t>If P</a:t>
            </a:r>
            <a:r>
              <a:rPr kumimoji="1" lang="en-US" altLang="en-US" sz="2200" b="0" i="0" u="none" strike="noStrike" kern="0" cap="none" spc="0" normalizeH="0" baseline="-25000" noProof="0" dirty="0">
                <a:ln>
                  <a:noFill/>
                </a:ln>
                <a:solidFill>
                  <a:srgbClr val="000000"/>
                </a:solidFill>
                <a:effectLst/>
                <a:uLnTx/>
                <a:uFillTx/>
                <a:ea typeface="MS PGothic" pitchFamily="34" charset="-128"/>
              </a:rPr>
              <a:t>i</a:t>
            </a:r>
            <a:r>
              <a:rPr kumimoji="1" lang="en-US" altLang="en-US" sz="2200" b="0" i="0" u="none" strike="noStrike" kern="0" cap="none" spc="0" normalizeH="0" baseline="0" noProof="0" dirty="0">
                <a:ln>
                  <a:noFill/>
                </a:ln>
                <a:solidFill>
                  <a:srgbClr val="000000"/>
                </a:solidFill>
                <a:effectLst/>
                <a:uLnTx/>
                <a:uFillTx/>
                <a:ea typeface="MS PGothic" pitchFamily="34" charset="-128"/>
              </a:rPr>
              <a:t> resource needs are not immediately available, then </a:t>
            </a:r>
            <a:r>
              <a:rPr kumimoji="1" lang="en-US" altLang="en-US" sz="2200" b="0" i="1" u="none" strike="noStrike" kern="0" cap="none" spc="0" normalizeH="0" baseline="0" noProof="0" dirty="0">
                <a:ln>
                  <a:noFill/>
                </a:ln>
                <a:solidFill>
                  <a:srgbClr val="000000"/>
                </a:solidFill>
                <a:effectLst/>
                <a:uLnTx/>
                <a:uFillTx/>
                <a:ea typeface="MS PGothic" pitchFamily="34" charset="-128"/>
              </a:rPr>
              <a:t>P</a:t>
            </a:r>
            <a:r>
              <a:rPr kumimoji="1" lang="en-US" altLang="en-US" sz="2200" b="0" i="1" u="none" strike="noStrike" kern="0" cap="none" spc="0" normalizeH="0" baseline="-25000" noProof="0" dirty="0">
                <a:ln>
                  <a:noFill/>
                </a:ln>
                <a:solidFill>
                  <a:srgbClr val="000000"/>
                </a:solidFill>
                <a:effectLst/>
                <a:uLnTx/>
                <a:uFillTx/>
                <a:ea typeface="MS PGothic" pitchFamily="34" charset="-128"/>
              </a:rPr>
              <a:t>i</a:t>
            </a:r>
            <a:r>
              <a:rPr kumimoji="1" lang="en-US" altLang="en-US" sz="2200" b="0" i="0" u="none" strike="noStrike" kern="0" cap="none" spc="0" normalizeH="0" baseline="0" noProof="0" dirty="0">
                <a:ln>
                  <a:noFill/>
                </a:ln>
                <a:solidFill>
                  <a:srgbClr val="000000"/>
                </a:solidFill>
                <a:effectLst/>
                <a:uLnTx/>
                <a:uFillTx/>
                <a:ea typeface="MS PGothic" pitchFamily="34" charset="-128"/>
              </a:rPr>
              <a:t> can wait until all </a:t>
            </a:r>
            <a:r>
              <a:rPr kumimoji="1" lang="en-US" altLang="en-US" sz="2200" b="0" i="1" u="none" strike="noStrike" kern="0" cap="none" spc="0" normalizeH="0" baseline="0" noProof="0" dirty="0" err="1">
                <a:ln>
                  <a:noFill/>
                </a:ln>
                <a:solidFill>
                  <a:srgbClr val="000000"/>
                </a:solidFill>
                <a:effectLst/>
                <a:uLnTx/>
                <a:uFillTx/>
                <a:ea typeface="MS PGothic" pitchFamily="34" charset="-128"/>
              </a:rPr>
              <a:t>P</a:t>
            </a:r>
            <a:r>
              <a:rPr kumimoji="1" lang="en-US" altLang="en-US" sz="2200" b="0" i="1" u="none" strike="noStrike" kern="0" cap="none" spc="0" normalizeH="0" baseline="-25000" noProof="0" dirty="0" err="1">
                <a:ln>
                  <a:noFill/>
                </a:ln>
                <a:solidFill>
                  <a:srgbClr val="000000"/>
                </a:solidFill>
                <a:effectLst/>
                <a:uLnTx/>
                <a:uFillTx/>
                <a:ea typeface="MS PGothic" pitchFamily="34" charset="-128"/>
              </a:rPr>
              <a:t>j</a:t>
            </a:r>
            <a:r>
              <a:rPr kumimoji="1" lang="en-US" altLang="en-US" sz="2200" b="0" i="1" u="none" strike="noStrike" kern="0" cap="none" spc="0" normalizeH="0" baseline="0" noProof="0" dirty="0">
                <a:ln>
                  <a:noFill/>
                </a:ln>
                <a:solidFill>
                  <a:srgbClr val="000000"/>
                </a:solidFill>
                <a:effectLst/>
                <a:uLnTx/>
                <a:uFillTx/>
                <a:ea typeface="MS PGothic" pitchFamily="34" charset="-128"/>
              </a:rPr>
              <a:t> </a:t>
            </a:r>
            <a:r>
              <a:rPr kumimoji="1" lang="en-US" altLang="en-US" sz="2200" b="0" i="0" u="none" strike="noStrike" kern="0" cap="none" spc="0" normalizeH="0" baseline="0" noProof="0" dirty="0">
                <a:ln>
                  <a:noFill/>
                </a:ln>
                <a:solidFill>
                  <a:srgbClr val="000000"/>
                </a:solidFill>
                <a:effectLst/>
                <a:uLnTx/>
                <a:uFillTx/>
                <a:ea typeface="MS PGothic" pitchFamily="34" charset="-128"/>
              </a:rPr>
              <a:t>have finished</a:t>
            </a:r>
          </a:p>
          <a:p>
            <a:pPr marL="742950" marR="0" lvl="1" indent="-285750" algn="just"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200" b="0" i="0" u="none" strike="noStrike" kern="0" cap="none" spc="0" normalizeH="0" baseline="0" noProof="0" dirty="0">
                <a:ln>
                  <a:noFill/>
                </a:ln>
                <a:solidFill>
                  <a:srgbClr val="000000"/>
                </a:solidFill>
                <a:effectLst/>
                <a:uLnTx/>
                <a:uFillTx/>
                <a:ea typeface="MS PGothic" pitchFamily="34" charset="-128"/>
              </a:rPr>
              <a:t>When </a:t>
            </a:r>
            <a:r>
              <a:rPr kumimoji="1" lang="en-US" altLang="en-US" sz="2200" b="0" i="1" u="none" strike="noStrike" kern="0" cap="none" spc="0" normalizeH="0" baseline="0" noProof="0" dirty="0" err="1">
                <a:ln>
                  <a:noFill/>
                </a:ln>
                <a:solidFill>
                  <a:srgbClr val="000000"/>
                </a:solidFill>
                <a:effectLst/>
                <a:uLnTx/>
                <a:uFillTx/>
                <a:ea typeface="MS PGothic" pitchFamily="34" charset="-128"/>
              </a:rPr>
              <a:t>P</a:t>
            </a:r>
            <a:r>
              <a:rPr kumimoji="1" lang="en-US" altLang="en-US" sz="2200" b="0" i="1" u="none" strike="noStrike" kern="0" cap="none" spc="0" normalizeH="0" baseline="-25000" noProof="0" dirty="0" err="1">
                <a:ln>
                  <a:noFill/>
                </a:ln>
                <a:solidFill>
                  <a:srgbClr val="000000"/>
                </a:solidFill>
                <a:effectLst/>
                <a:uLnTx/>
                <a:uFillTx/>
                <a:ea typeface="MS PGothic" pitchFamily="34" charset="-128"/>
              </a:rPr>
              <a:t>j</a:t>
            </a:r>
            <a:r>
              <a:rPr kumimoji="1" lang="en-US" altLang="en-US" sz="2200" b="0" i="0" u="none" strike="noStrike" kern="0" cap="none" spc="0" normalizeH="0" baseline="0" noProof="0" dirty="0">
                <a:ln>
                  <a:noFill/>
                </a:ln>
                <a:solidFill>
                  <a:srgbClr val="000000"/>
                </a:solidFill>
                <a:effectLst/>
                <a:uLnTx/>
                <a:uFillTx/>
                <a:ea typeface="MS PGothic" pitchFamily="34" charset="-128"/>
              </a:rPr>
              <a:t> is finished, </a:t>
            </a:r>
            <a:r>
              <a:rPr kumimoji="1" lang="en-US" altLang="en-US" sz="2200" b="0" i="1" u="none" strike="noStrike" kern="0" cap="none" spc="0" normalizeH="0" baseline="0" noProof="0" dirty="0">
                <a:ln>
                  <a:noFill/>
                </a:ln>
                <a:solidFill>
                  <a:srgbClr val="000000"/>
                </a:solidFill>
                <a:effectLst/>
                <a:uLnTx/>
                <a:uFillTx/>
                <a:ea typeface="MS PGothic" pitchFamily="34" charset="-128"/>
              </a:rPr>
              <a:t>P</a:t>
            </a:r>
            <a:r>
              <a:rPr kumimoji="1" lang="en-US" altLang="en-US" sz="2200" b="0" i="1" u="none" strike="noStrike" kern="0" cap="none" spc="0" normalizeH="0" baseline="-25000" noProof="0" dirty="0">
                <a:ln>
                  <a:noFill/>
                </a:ln>
                <a:solidFill>
                  <a:srgbClr val="000000"/>
                </a:solidFill>
                <a:effectLst/>
                <a:uLnTx/>
                <a:uFillTx/>
                <a:ea typeface="MS PGothic" pitchFamily="34" charset="-128"/>
              </a:rPr>
              <a:t>i</a:t>
            </a:r>
            <a:r>
              <a:rPr kumimoji="1" lang="en-US" altLang="en-US" sz="2200" b="0" i="0" u="none" strike="noStrike" kern="0" cap="none" spc="0" normalizeH="0" baseline="0" noProof="0" dirty="0">
                <a:ln>
                  <a:noFill/>
                </a:ln>
                <a:solidFill>
                  <a:srgbClr val="000000"/>
                </a:solidFill>
                <a:effectLst/>
                <a:uLnTx/>
                <a:uFillTx/>
                <a:ea typeface="MS PGothic" pitchFamily="34" charset="-128"/>
              </a:rPr>
              <a:t> can obtain needed resources, execute, return allocated resources, and terminate</a:t>
            </a:r>
          </a:p>
          <a:p>
            <a:pPr marL="742950" marR="0" lvl="1" indent="-285750" algn="just"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200" b="0" i="0" u="none" strike="noStrike" kern="0" cap="none" spc="0" normalizeH="0" baseline="0" noProof="0" dirty="0">
                <a:ln>
                  <a:noFill/>
                </a:ln>
                <a:solidFill>
                  <a:srgbClr val="000000"/>
                </a:solidFill>
                <a:effectLst/>
                <a:uLnTx/>
                <a:uFillTx/>
                <a:ea typeface="MS PGothic" pitchFamily="34" charset="-128"/>
              </a:rPr>
              <a:t>When </a:t>
            </a:r>
            <a:r>
              <a:rPr kumimoji="1" lang="en-US" altLang="en-US" sz="2200" b="0" i="1" u="none" strike="noStrike" kern="0" cap="none" spc="0" normalizeH="0" baseline="0" noProof="0" dirty="0">
                <a:ln>
                  <a:noFill/>
                </a:ln>
                <a:solidFill>
                  <a:srgbClr val="000000"/>
                </a:solidFill>
                <a:effectLst/>
                <a:uLnTx/>
                <a:uFillTx/>
                <a:ea typeface="MS PGothic" pitchFamily="34" charset="-128"/>
              </a:rPr>
              <a:t>P</a:t>
            </a:r>
            <a:r>
              <a:rPr kumimoji="1" lang="en-US" altLang="en-US" sz="2200" b="0" i="1" u="none" strike="noStrike" kern="0" cap="none" spc="0" normalizeH="0" baseline="-25000" noProof="0" dirty="0">
                <a:ln>
                  <a:noFill/>
                </a:ln>
                <a:solidFill>
                  <a:srgbClr val="000000"/>
                </a:solidFill>
                <a:effectLst/>
                <a:uLnTx/>
                <a:uFillTx/>
                <a:ea typeface="MS PGothic" pitchFamily="34" charset="-128"/>
              </a:rPr>
              <a:t>i</a:t>
            </a:r>
            <a:r>
              <a:rPr kumimoji="1" lang="en-US" altLang="en-US" sz="2200" b="0" i="0" u="none" strike="noStrike" kern="0" cap="none" spc="0" normalizeH="0" baseline="0" noProof="0" dirty="0">
                <a:ln>
                  <a:noFill/>
                </a:ln>
                <a:solidFill>
                  <a:srgbClr val="000000"/>
                </a:solidFill>
                <a:effectLst/>
                <a:uLnTx/>
                <a:uFillTx/>
                <a:ea typeface="MS PGothic" pitchFamily="34" charset="-128"/>
              </a:rPr>
              <a:t> terminates, </a:t>
            </a:r>
            <a:r>
              <a:rPr kumimoji="1" lang="en-US" altLang="en-US" sz="2200" b="0" i="1" u="none" strike="noStrike" kern="0" cap="none" spc="0" normalizeH="0" baseline="0" noProof="0" dirty="0">
                <a:ln>
                  <a:noFill/>
                </a:ln>
                <a:solidFill>
                  <a:srgbClr val="000000"/>
                </a:solidFill>
                <a:effectLst/>
                <a:uLnTx/>
                <a:uFillTx/>
                <a:ea typeface="MS PGothic" pitchFamily="34" charset="-128"/>
              </a:rPr>
              <a:t>P</a:t>
            </a:r>
            <a:r>
              <a:rPr kumimoji="1" lang="en-US" altLang="en-US" sz="2200" b="0" i="1" u="none" strike="noStrike" kern="0" cap="none" spc="0" normalizeH="0" baseline="-25000" noProof="0" dirty="0">
                <a:ln>
                  <a:noFill/>
                </a:ln>
                <a:solidFill>
                  <a:srgbClr val="000000"/>
                </a:solidFill>
                <a:effectLst/>
                <a:uLnTx/>
                <a:uFillTx/>
                <a:ea typeface="MS PGothic" pitchFamily="34" charset="-128"/>
              </a:rPr>
              <a:t>i </a:t>
            </a:r>
            <a:r>
              <a:rPr kumimoji="1" lang="en-US" altLang="en-US" sz="2200" b="0" i="0" u="none" strike="noStrike" kern="0" cap="none" spc="0" normalizeH="0" baseline="-25000" noProof="0" dirty="0">
                <a:ln>
                  <a:noFill/>
                </a:ln>
                <a:solidFill>
                  <a:srgbClr val="000000"/>
                </a:solidFill>
                <a:effectLst/>
                <a:uLnTx/>
                <a:uFillTx/>
                <a:ea typeface="MS PGothic" pitchFamily="34" charset="-128"/>
              </a:rPr>
              <a:t>+1</a:t>
            </a:r>
            <a:r>
              <a:rPr kumimoji="1" lang="en-US" altLang="en-US" sz="2200" b="0" i="0" u="none" strike="noStrike" kern="0" cap="none" spc="0" normalizeH="0" baseline="0" noProof="0" dirty="0">
                <a:ln>
                  <a:noFill/>
                </a:ln>
                <a:solidFill>
                  <a:srgbClr val="000000"/>
                </a:solidFill>
                <a:effectLst/>
                <a:uLnTx/>
                <a:uFillTx/>
                <a:ea typeface="MS PGothic" pitchFamily="34" charset="-128"/>
              </a:rPr>
              <a:t> can obtain its needed resources, and so on </a:t>
            </a:r>
          </a:p>
          <a:p>
            <a:pPr algn="just"/>
            <a:endParaRPr lang="en-IN" sz="2200" dirty="0"/>
          </a:p>
        </p:txBody>
      </p:sp>
      <p:sp>
        <p:nvSpPr>
          <p:cNvPr id="5" name="Slide Number Placeholder 4">
            <a:extLst>
              <a:ext uri="{FF2B5EF4-FFF2-40B4-BE49-F238E27FC236}">
                <a16:creationId xmlns="" xmlns:a16="http://schemas.microsoft.com/office/drawing/2014/main" id="{71EE49A1-5F17-CDDB-B867-A3803A4ABFE8}"/>
              </a:ext>
            </a:extLst>
          </p:cNvPr>
          <p:cNvSpPr>
            <a:spLocks noGrp="1"/>
          </p:cNvSpPr>
          <p:nvPr>
            <p:ph type="sldNum" sz="quarter" idx="12"/>
          </p:nvPr>
        </p:nvSpPr>
        <p:spPr/>
        <p:txBody>
          <a:bodyPr/>
          <a:lstStyle/>
          <a:p>
            <a:fld id="{9AC64A37-661A-455E-B076-5CF39CC963DF}" type="slidenum">
              <a:rPr lang="en-IN" smtClean="0"/>
              <a:t>51</a:t>
            </a:fld>
            <a:endParaRPr lang="en-IN" dirty="0"/>
          </a:p>
        </p:txBody>
      </p:sp>
    </p:spTree>
    <p:extLst>
      <p:ext uri="{BB962C8B-B14F-4D97-AF65-F5344CB8AC3E}">
        <p14:creationId xmlns:p14="http://schemas.microsoft.com/office/powerpoint/2010/main" val="33005521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867CC5-465D-F930-C000-87AF5434C4D1}"/>
              </a:ext>
            </a:extLst>
          </p:cNvPr>
          <p:cNvSpPr>
            <a:spLocks noGrp="1"/>
          </p:cNvSpPr>
          <p:nvPr>
            <p:ph type="title"/>
          </p:nvPr>
        </p:nvSpPr>
        <p:spPr/>
        <p:txBody>
          <a:bodyPr/>
          <a:lstStyle/>
          <a:p>
            <a:r>
              <a:rPr lang="en-US" dirty="0"/>
              <a:t>Banker’s Algorithm(Deadlock avoidance)</a:t>
            </a:r>
            <a:endParaRPr lang="en-IN" dirty="0"/>
          </a:p>
        </p:txBody>
      </p:sp>
      <p:sp>
        <p:nvSpPr>
          <p:cNvPr id="3" name="Content Placeholder 2">
            <a:extLst>
              <a:ext uri="{FF2B5EF4-FFF2-40B4-BE49-F238E27FC236}">
                <a16:creationId xmlns="" xmlns:a16="http://schemas.microsoft.com/office/drawing/2014/main" id="{91EC6098-EF63-1C26-3C3F-32E8AE1A7362}"/>
              </a:ext>
            </a:extLst>
          </p:cNvPr>
          <p:cNvSpPr>
            <a:spLocks noGrp="1"/>
          </p:cNvSpPr>
          <p:nvPr>
            <p:ph idx="1"/>
          </p:nvPr>
        </p:nvSpPr>
        <p:spPr/>
        <p:txBody>
          <a:bodyPr>
            <a:normAutofit fontScale="85000" lnSpcReduction="20000"/>
          </a:bodyPr>
          <a:lstStyle/>
          <a:p>
            <a:pPr marL="0" indent="0" algn="just">
              <a:buNone/>
            </a:pPr>
            <a:r>
              <a:rPr lang="en-US" dirty="0"/>
              <a:t>1) If </a:t>
            </a:r>
            <a:r>
              <a:rPr lang="en-US" dirty="0" err="1"/>
              <a:t>Request</a:t>
            </a:r>
            <a:r>
              <a:rPr lang="en-US" baseline="-25000" dirty="0" err="1"/>
              <a:t>i</a:t>
            </a:r>
            <a:r>
              <a:rPr lang="en-US" dirty="0"/>
              <a:t> &lt;= </a:t>
            </a:r>
            <a:r>
              <a:rPr lang="en-US" dirty="0" err="1"/>
              <a:t>Need</a:t>
            </a:r>
            <a:r>
              <a:rPr lang="en-US" baseline="-25000" dirty="0" err="1"/>
              <a:t>i</a:t>
            </a:r>
            <a:r>
              <a:rPr lang="en-US" dirty="0"/>
              <a:t> </a:t>
            </a:r>
          </a:p>
          <a:p>
            <a:pPr marL="0" indent="0" algn="just">
              <a:buNone/>
            </a:pPr>
            <a:r>
              <a:rPr lang="en-US" dirty="0"/>
              <a:t>Goto step (2) ; otherwise, raise an error condition, since the process has exceeded its maximum claim.</a:t>
            </a:r>
          </a:p>
          <a:p>
            <a:pPr marL="0" indent="0" algn="just">
              <a:buNone/>
            </a:pPr>
            <a:r>
              <a:rPr lang="en-US" dirty="0"/>
              <a:t>2) If </a:t>
            </a:r>
            <a:r>
              <a:rPr lang="en-US" dirty="0" err="1"/>
              <a:t>Request</a:t>
            </a:r>
            <a:r>
              <a:rPr lang="en-US" baseline="-25000" dirty="0" err="1"/>
              <a:t>i</a:t>
            </a:r>
            <a:r>
              <a:rPr lang="en-US" dirty="0"/>
              <a:t> &lt;= Available </a:t>
            </a:r>
          </a:p>
          <a:p>
            <a:pPr marL="0" indent="0" algn="just">
              <a:buNone/>
            </a:pPr>
            <a:r>
              <a:rPr lang="en-US" dirty="0"/>
              <a:t>Goto step (3); otherwise, P</a:t>
            </a:r>
            <a:r>
              <a:rPr lang="en-US" baseline="-25000" dirty="0"/>
              <a:t>i</a:t>
            </a:r>
            <a:r>
              <a:rPr lang="en-US" dirty="0"/>
              <a:t> must wait, since the resources are not available.</a:t>
            </a:r>
          </a:p>
          <a:p>
            <a:pPr marL="0" indent="0" algn="just">
              <a:buNone/>
            </a:pPr>
            <a:r>
              <a:rPr lang="en-US" dirty="0"/>
              <a:t>3) Have the system pretend to have allocated the requested resources to process P</a:t>
            </a:r>
            <a:r>
              <a:rPr lang="en-US" baseline="-25000" dirty="0"/>
              <a:t>i</a:t>
            </a:r>
            <a:r>
              <a:rPr lang="en-US" dirty="0"/>
              <a:t> by modifying the state as </a:t>
            </a:r>
          </a:p>
          <a:p>
            <a:pPr marL="0" indent="0" algn="just">
              <a:buNone/>
            </a:pPr>
            <a:r>
              <a:rPr lang="en-US" dirty="0"/>
              <a:t>follows: </a:t>
            </a:r>
          </a:p>
          <a:p>
            <a:pPr marL="0" indent="0" algn="just">
              <a:buNone/>
            </a:pPr>
            <a:r>
              <a:rPr lang="en-US" dirty="0"/>
              <a:t>Available = Available – </a:t>
            </a:r>
            <a:r>
              <a:rPr lang="en-US" dirty="0" err="1"/>
              <a:t>Request</a:t>
            </a:r>
            <a:r>
              <a:rPr lang="en-US" baseline="-25000" dirty="0" err="1"/>
              <a:t>i</a:t>
            </a:r>
            <a:r>
              <a:rPr lang="en-US" dirty="0"/>
              <a:t> </a:t>
            </a:r>
          </a:p>
          <a:p>
            <a:pPr marL="0" indent="0" algn="just">
              <a:buNone/>
            </a:pPr>
            <a:r>
              <a:rPr lang="en-US" dirty="0" err="1"/>
              <a:t>Allocation</a:t>
            </a:r>
            <a:r>
              <a:rPr lang="en-US" baseline="-25000" dirty="0" err="1"/>
              <a:t>i</a:t>
            </a:r>
            <a:r>
              <a:rPr lang="en-US" dirty="0"/>
              <a:t> = </a:t>
            </a:r>
            <a:r>
              <a:rPr lang="en-US" dirty="0" err="1"/>
              <a:t>Allocation</a:t>
            </a:r>
            <a:r>
              <a:rPr lang="en-US" baseline="-25000" dirty="0" err="1"/>
              <a:t>i</a:t>
            </a:r>
            <a:r>
              <a:rPr lang="en-US" dirty="0"/>
              <a:t> + </a:t>
            </a:r>
            <a:r>
              <a:rPr lang="en-US" dirty="0" err="1"/>
              <a:t>Request</a:t>
            </a:r>
            <a:r>
              <a:rPr lang="en-US" baseline="-25000" dirty="0" err="1"/>
              <a:t>i</a:t>
            </a:r>
            <a:r>
              <a:rPr lang="en-US" dirty="0"/>
              <a:t> </a:t>
            </a:r>
          </a:p>
          <a:p>
            <a:pPr marL="0" indent="0" algn="just">
              <a:buNone/>
            </a:pPr>
            <a:r>
              <a:rPr lang="en-US" dirty="0" err="1"/>
              <a:t>Need</a:t>
            </a:r>
            <a:r>
              <a:rPr lang="en-US" baseline="-25000" dirty="0" err="1"/>
              <a:t>i</a:t>
            </a:r>
            <a:r>
              <a:rPr lang="en-US" dirty="0"/>
              <a:t> = </a:t>
            </a:r>
            <a:r>
              <a:rPr lang="en-US" dirty="0" err="1"/>
              <a:t>Need</a:t>
            </a:r>
            <a:r>
              <a:rPr lang="en-US" baseline="-25000" dirty="0" err="1"/>
              <a:t>i</a:t>
            </a:r>
            <a:r>
              <a:rPr lang="en-US" dirty="0"/>
              <a:t>– </a:t>
            </a:r>
            <a:r>
              <a:rPr lang="en-US" dirty="0" err="1"/>
              <a:t>Request</a:t>
            </a:r>
            <a:r>
              <a:rPr lang="en-US" baseline="-25000" dirty="0" err="1"/>
              <a:t>i</a:t>
            </a:r>
            <a:endParaRPr lang="en-US" baseline="-25000" dirty="0"/>
          </a:p>
          <a:p>
            <a:pPr marL="0" indent="0" algn="just">
              <a:buNone/>
            </a:pPr>
            <a:r>
              <a:rPr lang="en-US" dirty="0"/>
              <a:t> </a:t>
            </a:r>
            <a:endParaRPr lang="en-IN" dirty="0"/>
          </a:p>
        </p:txBody>
      </p:sp>
      <p:sp>
        <p:nvSpPr>
          <p:cNvPr id="5" name="Slide Number Placeholder 4">
            <a:extLst>
              <a:ext uri="{FF2B5EF4-FFF2-40B4-BE49-F238E27FC236}">
                <a16:creationId xmlns="" xmlns:a16="http://schemas.microsoft.com/office/drawing/2014/main" id="{A5E891C7-B575-FB15-9126-1A8214871420}"/>
              </a:ext>
            </a:extLst>
          </p:cNvPr>
          <p:cNvSpPr>
            <a:spLocks noGrp="1"/>
          </p:cNvSpPr>
          <p:nvPr>
            <p:ph type="sldNum" sz="quarter" idx="12"/>
          </p:nvPr>
        </p:nvSpPr>
        <p:spPr/>
        <p:txBody>
          <a:bodyPr/>
          <a:lstStyle/>
          <a:p>
            <a:fld id="{9AC64A37-661A-455E-B076-5CF39CC963DF}" type="slidenum">
              <a:rPr lang="en-IN" smtClean="0"/>
              <a:t>52</a:t>
            </a:fld>
            <a:endParaRPr lang="en-IN" dirty="0"/>
          </a:p>
        </p:txBody>
      </p:sp>
    </p:spTree>
    <p:extLst>
      <p:ext uri="{BB962C8B-B14F-4D97-AF65-F5344CB8AC3E}">
        <p14:creationId xmlns:p14="http://schemas.microsoft.com/office/powerpoint/2010/main" val="1351261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 xmlns:a16="http://schemas.microsoft.com/office/drawing/2014/main" id="{7AB25423-9C11-32A5-511D-7F7E6FEEF387}"/>
              </a:ext>
            </a:extLst>
          </p:cNvPr>
          <p:cNvGraphicFramePr>
            <a:graphicFrameLocks noGrp="1"/>
          </p:cNvGraphicFramePr>
          <p:nvPr>
            <p:extLst>
              <p:ext uri="{D42A27DB-BD31-4B8C-83A1-F6EECF244321}">
                <p14:modId xmlns:p14="http://schemas.microsoft.com/office/powerpoint/2010/main" val="1377286084"/>
              </p:ext>
            </p:extLst>
          </p:nvPr>
        </p:nvGraphicFramePr>
        <p:xfrm>
          <a:off x="536712" y="308113"/>
          <a:ext cx="11141763" cy="5150956"/>
        </p:xfrm>
        <a:graphic>
          <a:graphicData uri="http://schemas.openxmlformats.org/drawingml/2006/table">
            <a:tbl>
              <a:tblPr/>
              <a:tblGrid>
                <a:gridCol w="1113184">
                  <a:extLst>
                    <a:ext uri="{9D8B030D-6E8A-4147-A177-3AD203B41FA5}">
                      <a16:colId xmlns="" xmlns:a16="http://schemas.microsoft.com/office/drawing/2014/main" val="3589819876"/>
                    </a:ext>
                  </a:extLst>
                </a:gridCol>
                <a:gridCol w="618527">
                  <a:extLst>
                    <a:ext uri="{9D8B030D-6E8A-4147-A177-3AD203B41FA5}">
                      <a16:colId xmlns="" xmlns:a16="http://schemas.microsoft.com/office/drawing/2014/main" val="2403942445"/>
                    </a:ext>
                  </a:extLst>
                </a:gridCol>
                <a:gridCol w="784171">
                  <a:extLst>
                    <a:ext uri="{9D8B030D-6E8A-4147-A177-3AD203B41FA5}">
                      <a16:colId xmlns="" xmlns:a16="http://schemas.microsoft.com/office/drawing/2014/main" val="896711395"/>
                    </a:ext>
                  </a:extLst>
                </a:gridCol>
                <a:gridCol w="784171">
                  <a:extLst>
                    <a:ext uri="{9D8B030D-6E8A-4147-A177-3AD203B41FA5}">
                      <a16:colId xmlns="" xmlns:a16="http://schemas.microsoft.com/office/drawing/2014/main" val="546734451"/>
                    </a:ext>
                  </a:extLst>
                </a:gridCol>
                <a:gridCol w="784171">
                  <a:extLst>
                    <a:ext uri="{9D8B030D-6E8A-4147-A177-3AD203B41FA5}">
                      <a16:colId xmlns="" xmlns:a16="http://schemas.microsoft.com/office/drawing/2014/main" val="1533118146"/>
                    </a:ext>
                  </a:extLst>
                </a:gridCol>
                <a:gridCol w="784171">
                  <a:extLst>
                    <a:ext uri="{9D8B030D-6E8A-4147-A177-3AD203B41FA5}">
                      <a16:colId xmlns="" xmlns:a16="http://schemas.microsoft.com/office/drawing/2014/main" val="3108673277"/>
                    </a:ext>
                  </a:extLst>
                </a:gridCol>
                <a:gridCol w="784171">
                  <a:extLst>
                    <a:ext uri="{9D8B030D-6E8A-4147-A177-3AD203B41FA5}">
                      <a16:colId xmlns="" xmlns:a16="http://schemas.microsoft.com/office/drawing/2014/main" val="1881037880"/>
                    </a:ext>
                  </a:extLst>
                </a:gridCol>
                <a:gridCol w="784171">
                  <a:extLst>
                    <a:ext uri="{9D8B030D-6E8A-4147-A177-3AD203B41FA5}">
                      <a16:colId xmlns="" xmlns:a16="http://schemas.microsoft.com/office/drawing/2014/main" val="974036760"/>
                    </a:ext>
                  </a:extLst>
                </a:gridCol>
                <a:gridCol w="784171">
                  <a:extLst>
                    <a:ext uri="{9D8B030D-6E8A-4147-A177-3AD203B41FA5}">
                      <a16:colId xmlns="" xmlns:a16="http://schemas.microsoft.com/office/drawing/2014/main" val="857305828"/>
                    </a:ext>
                  </a:extLst>
                </a:gridCol>
                <a:gridCol w="784171">
                  <a:extLst>
                    <a:ext uri="{9D8B030D-6E8A-4147-A177-3AD203B41FA5}">
                      <a16:colId xmlns="" xmlns:a16="http://schemas.microsoft.com/office/drawing/2014/main" val="2184792207"/>
                    </a:ext>
                  </a:extLst>
                </a:gridCol>
                <a:gridCol w="784171">
                  <a:extLst>
                    <a:ext uri="{9D8B030D-6E8A-4147-A177-3AD203B41FA5}">
                      <a16:colId xmlns="" xmlns:a16="http://schemas.microsoft.com/office/drawing/2014/main" val="2106318997"/>
                    </a:ext>
                  </a:extLst>
                </a:gridCol>
                <a:gridCol w="784171">
                  <a:extLst>
                    <a:ext uri="{9D8B030D-6E8A-4147-A177-3AD203B41FA5}">
                      <a16:colId xmlns="" xmlns:a16="http://schemas.microsoft.com/office/drawing/2014/main" val="860535313"/>
                    </a:ext>
                  </a:extLst>
                </a:gridCol>
                <a:gridCol w="784171">
                  <a:extLst>
                    <a:ext uri="{9D8B030D-6E8A-4147-A177-3AD203B41FA5}">
                      <a16:colId xmlns="" xmlns:a16="http://schemas.microsoft.com/office/drawing/2014/main" val="3559136073"/>
                    </a:ext>
                  </a:extLst>
                </a:gridCol>
                <a:gridCol w="784171">
                  <a:extLst>
                    <a:ext uri="{9D8B030D-6E8A-4147-A177-3AD203B41FA5}">
                      <a16:colId xmlns="" xmlns:a16="http://schemas.microsoft.com/office/drawing/2014/main" val="890252065"/>
                    </a:ext>
                  </a:extLst>
                </a:gridCol>
              </a:tblGrid>
              <a:tr h="210137">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tc>
                  <a:txBody>
                    <a:bodyPr/>
                    <a:lstStyle/>
                    <a:p>
                      <a:pPr algn="l" fontAlgn="b"/>
                      <a:endParaRPr lang="en-IN" sz="2800" b="0" i="0" u="none" strike="noStrike" dirty="0">
                        <a:solidFill>
                          <a:srgbClr val="000000"/>
                        </a:solidFill>
                        <a:effectLst/>
                        <a:latin typeface="Times New Roman" panose="02020603050405020304" pitchFamily="18" charset="0"/>
                      </a:endParaRPr>
                    </a:p>
                  </a:txBody>
                  <a:tcPr marL="2756" marR="2756" marT="2756" marB="0" anchor="b">
                    <a:lnL>
                      <a:noFill/>
                    </a:lnL>
                    <a:lnR>
                      <a:noFill/>
                    </a:lnR>
                    <a:lnT>
                      <a:noFill/>
                    </a:lnT>
                    <a:lnB w="19050" cap="flat" cmpd="sng" algn="ctr">
                      <a:solidFill>
                        <a:srgbClr val="000000"/>
                      </a:solidFill>
                      <a:prstDash val="solid"/>
                      <a:round/>
                      <a:headEnd type="none" w="med" len="med"/>
                      <a:tailEnd type="none" w="med" len="med"/>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w="19050" cap="flat" cmpd="sng" algn="ctr">
                      <a:solidFill>
                        <a:srgbClr val="000000"/>
                      </a:solidFill>
                      <a:prstDash val="solid"/>
                      <a:round/>
                      <a:headEnd type="none" w="med" len="med"/>
                      <a:tailEnd type="none" w="med" len="med"/>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w="19050" cap="flat" cmpd="sng" algn="ctr">
                      <a:solidFill>
                        <a:srgbClr val="000000"/>
                      </a:solidFill>
                      <a:prstDash val="solid"/>
                      <a:round/>
                      <a:headEnd type="none" w="med" len="med"/>
                      <a:tailEnd type="none" w="med" len="med"/>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extLst>
                  <a:ext uri="{0D108BD9-81ED-4DB2-BD59-A6C34878D82A}">
                    <a16:rowId xmlns="" xmlns:a16="http://schemas.microsoft.com/office/drawing/2014/main" val="25958214"/>
                  </a:ext>
                </a:extLst>
              </a:tr>
              <a:tr h="391987">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tc gridSpan="2">
                  <a:txBody>
                    <a:bodyPr/>
                    <a:lstStyle/>
                    <a:p>
                      <a:pPr algn="l" fontAlgn="b"/>
                      <a:r>
                        <a:rPr lang="en-IN" sz="2800" b="0" i="0" u="none" strike="noStrike">
                          <a:solidFill>
                            <a:srgbClr val="000000"/>
                          </a:solidFill>
                          <a:effectLst/>
                          <a:latin typeface="Times New Roman" panose="02020603050405020304" pitchFamily="18" charset="0"/>
                        </a:rPr>
                        <a:t>Total Resourses</a:t>
                      </a:r>
                    </a:p>
                  </a:txBody>
                  <a:tcPr marL="2756" marR="2756" marT="2756" marB="0" anchor="b">
                    <a:lnL>
                      <a:noFill/>
                    </a:lnL>
                    <a:lnR w="19050" cap="flat" cmpd="sng" algn="ctr">
                      <a:solidFill>
                        <a:srgbClr val="000000"/>
                      </a:solidFill>
                      <a:prstDash val="solid"/>
                      <a:round/>
                      <a:headEnd type="none" w="med" len="med"/>
                      <a:tailEnd type="none" w="med" len="med"/>
                    </a:lnR>
                    <a:lnT>
                      <a:noFill/>
                    </a:lnT>
                    <a:lnB>
                      <a:noFill/>
                    </a:lnB>
                  </a:tcPr>
                </a:tc>
                <a:tc hMerge="1">
                  <a:txBody>
                    <a:bodyPr/>
                    <a:lstStyle/>
                    <a:p>
                      <a:endParaRPr lang="en-IN"/>
                    </a:p>
                  </a:txBody>
                  <a:tcPr/>
                </a:tc>
                <a:tc>
                  <a:txBody>
                    <a:bodyPr/>
                    <a:lstStyle/>
                    <a:p>
                      <a:pPr algn="r" fontAlgn="b"/>
                      <a:r>
                        <a:rPr lang="en-IN" sz="2800" b="0" i="0" u="none" strike="noStrike" dirty="0">
                          <a:solidFill>
                            <a:srgbClr val="000000"/>
                          </a:solidFill>
                          <a:effectLst/>
                          <a:latin typeface="Times New Roman" panose="02020603050405020304" pitchFamily="18" charset="0"/>
                        </a:rPr>
                        <a:t>10</a:t>
                      </a:r>
                    </a:p>
                  </a:txBody>
                  <a:tcPr marL="2756" marR="2756" marT="275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2800" b="0" i="0" u="none" strike="noStrike" dirty="0">
                          <a:solidFill>
                            <a:srgbClr val="000000"/>
                          </a:solidFill>
                          <a:effectLst/>
                          <a:latin typeface="Times New Roman" panose="02020603050405020304" pitchFamily="18" charset="0"/>
                        </a:rPr>
                        <a:t>5</a:t>
                      </a:r>
                    </a:p>
                  </a:txBody>
                  <a:tcPr marL="2756" marR="2756" marT="275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2800" b="0" i="0" u="none" strike="noStrike" dirty="0">
                          <a:solidFill>
                            <a:srgbClr val="000000"/>
                          </a:solidFill>
                          <a:effectLst/>
                          <a:latin typeface="Times New Roman" panose="02020603050405020304" pitchFamily="18" charset="0"/>
                        </a:rPr>
                        <a:t>7</a:t>
                      </a:r>
                    </a:p>
                  </a:txBody>
                  <a:tcPr marL="2756" marR="2756" marT="275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w="190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extLst>
                  <a:ext uri="{0D108BD9-81ED-4DB2-BD59-A6C34878D82A}">
                    <a16:rowId xmlns="" xmlns:a16="http://schemas.microsoft.com/office/drawing/2014/main" val="4083019429"/>
                  </a:ext>
                </a:extLst>
              </a:tr>
              <a:tr h="210137">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extLst>
                  <a:ext uri="{0D108BD9-81ED-4DB2-BD59-A6C34878D82A}">
                    <a16:rowId xmlns="" xmlns:a16="http://schemas.microsoft.com/office/drawing/2014/main" val="2073937630"/>
                  </a:ext>
                </a:extLst>
              </a:tr>
              <a:tr h="210137">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w="12700" cap="flat" cmpd="sng" algn="ctr">
                      <a:solidFill>
                        <a:srgbClr val="000000"/>
                      </a:solidFill>
                      <a:prstDash val="solid"/>
                      <a:round/>
                      <a:headEnd type="none" w="med" len="med"/>
                      <a:tailEnd type="none" w="med" len="med"/>
                    </a:lnB>
                  </a:tcPr>
                </a:tc>
                <a:tc gridSpan="2">
                  <a:txBody>
                    <a:bodyPr/>
                    <a:lstStyle/>
                    <a:p>
                      <a:pPr algn="l" fontAlgn="b"/>
                      <a:r>
                        <a:rPr lang="en-IN" sz="2800" b="0" i="0" u="none" strike="noStrike">
                          <a:solidFill>
                            <a:srgbClr val="000000"/>
                          </a:solidFill>
                          <a:effectLst/>
                          <a:latin typeface="Times New Roman" panose="02020603050405020304" pitchFamily="18" charset="0"/>
                        </a:rPr>
                        <a:t>MAX</a:t>
                      </a:r>
                    </a:p>
                  </a:txBody>
                  <a:tcPr marL="2756" marR="2756" marT="2756"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extLst>
                  <a:ext uri="{0D108BD9-81ED-4DB2-BD59-A6C34878D82A}">
                    <a16:rowId xmlns="" xmlns:a16="http://schemas.microsoft.com/office/drawing/2014/main" val="402891723"/>
                  </a:ext>
                </a:extLst>
              </a:tr>
              <a:tr h="391987">
                <a:tc>
                  <a:txBody>
                    <a:bodyPr/>
                    <a:lstStyle/>
                    <a:p>
                      <a:pPr algn="ctr" fontAlgn="ctr"/>
                      <a:r>
                        <a:rPr lang="en-IN" sz="2800" b="0" i="0" u="none" strike="noStrike" dirty="0" err="1">
                          <a:solidFill>
                            <a:srgbClr val="000000"/>
                          </a:solidFill>
                          <a:effectLst/>
                          <a:latin typeface="Times New Roman" panose="02020603050405020304" pitchFamily="18" charset="0"/>
                        </a:rPr>
                        <a:t>Proces</a:t>
                      </a:r>
                      <a:endParaRPr lang="en-IN" sz="2800" b="0" i="0" u="none" strike="noStrike" dirty="0">
                        <a:solidFill>
                          <a:srgbClr val="000000"/>
                        </a:solidFill>
                        <a:effectLst/>
                        <a:latin typeface="Times New Roman" panose="02020603050405020304" pitchFamily="18" charset="0"/>
                      </a:endParaRPr>
                    </a:p>
                  </a:txBody>
                  <a:tcPr marL="2756" marR="2756" marT="275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gridSpan="3">
                  <a:txBody>
                    <a:bodyPr/>
                    <a:lstStyle/>
                    <a:p>
                      <a:pPr algn="ctr" fontAlgn="ctr"/>
                      <a:r>
                        <a:rPr lang="en-IN" sz="2800" b="0" i="0" u="none" strike="noStrike" dirty="0">
                          <a:solidFill>
                            <a:srgbClr val="000000"/>
                          </a:solidFill>
                          <a:effectLst/>
                          <a:latin typeface="Times New Roman" panose="02020603050405020304" pitchFamily="18" charset="0"/>
                        </a:rPr>
                        <a:t>Allocation</a:t>
                      </a:r>
                    </a:p>
                  </a:txBody>
                  <a:tcPr marL="2756" marR="2756" marT="275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hMerge="1">
                  <a:txBody>
                    <a:bodyPr/>
                    <a:lstStyle/>
                    <a:p>
                      <a:endParaRPr lang="en-IN"/>
                    </a:p>
                  </a:txBody>
                  <a:tcPr/>
                </a:tc>
                <a:tc hMerge="1">
                  <a:txBody>
                    <a:bodyPr/>
                    <a:lstStyle/>
                    <a:p>
                      <a:endParaRPr lang="en-IN"/>
                    </a:p>
                  </a:txBody>
                  <a:tcPr/>
                </a:tc>
                <a:tc gridSpan="3">
                  <a:txBody>
                    <a:bodyPr/>
                    <a:lstStyle/>
                    <a:p>
                      <a:pPr algn="ctr" fontAlgn="ctr"/>
                      <a:r>
                        <a:rPr lang="en-IN" sz="2800" b="0" i="0" u="none" strike="noStrike" dirty="0">
                          <a:solidFill>
                            <a:srgbClr val="000000"/>
                          </a:solidFill>
                          <a:effectLst/>
                          <a:latin typeface="Times New Roman" panose="02020603050405020304" pitchFamily="18" charset="0"/>
                        </a:rPr>
                        <a:t>Maximum Need</a:t>
                      </a:r>
                    </a:p>
                  </a:txBody>
                  <a:tcPr marL="2756" marR="2756" marT="275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hMerge="1">
                  <a:txBody>
                    <a:bodyPr/>
                    <a:lstStyle/>
                    <a:p>
                      <a:endParaRPr lang="en-IN"/>
                    </a:p>
                  </a:txBody>
                  <a:tcPr/>
                </a:tc>
                <a:tc hMerge="1">
                  <a:txBody>
                    <a:bodyPr/>
                    <a:lstStyle/>
                    <a:p>
                      <a:endParaRPr lang="en-IN"/>
                    </a:p>
                  </a:txBody>
                  <a:tcPr/>
                </a:tc>
                <a:tc gridSpan="3">
                  <a:txBody>
                    <a:bodyPr/>
                    <a:lstStyle/>
                    <a:p>
                      <a:pPr algn="ctr" fontAlgn="ctr"/>
                      <a:r>
                        <a:rPr lang="en-IN" sz="2800" b="0" i="0" u="none" strike="noStrike" dirty="0">
                          <a:solidFill>
                            <a:srgbClr val="000000"/>
                          </a:solidFill>
                          <a:effectLst/>
                          <a:latin typeface="Times New Roman" panose="02020603050405020304" pitchFamily="18" charset="0"/>
                        </a:rPr>
                        <a:t>Available</a:t>
                      </a:r>
                    </a:p>
                  </a:txBody>
                  <a:tcPr marL="2756" marR="2756" marT="275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hMerge="1">
                  <a:txBody>
                    <a:bodyPr/>
                    <a:lstStyle/>
                    <a:p>
                      <a:endParaRPr lang="en-IN"/>
                    </a:p>
                  </a:txBody>
                  <a:tcPr/>
                </a:tc>
                <a:tc hMerge="1">
                  <a:txBody>
                    <a:bodyPr/>
                    <a:lstStyle/>
                    <a:p>
                      <a:endParaRPr lang="en-IN"/>
                    </a:p>
                  </a:txBody>
                  <a:tcPr/>
                </a:tc>
                <a:tc gridSpan="3">
                  <a:txBody>
                    <a:bodyPr/>
                    <a:lstStyle/>
                    <a:p>
                      <a:pPr algn="ctr" fontAlgn="ctr"/>
                      <a:r>
                        <a:rPr lang="en-IN" sz="2800" b="0" i="0" u="none" strike="noStrike" dirty="0">
                          <a:solidFill>
                            <a:srgbClr val="000000"/>
                          </a:solidFill>
                          <a:effectLst/>
                          <a:latin typeface="Times New Roman" panose="02020603050405020304" pitchFamily="18" charset="0"/>
                        </a:rPr>
                        <a:t> Need</a:t>
                      </a:r>
                    </a:p>
                  </a:txBody>
                  <a:tcPr marL="2756" marR="2756" marT="275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hMerge="1">
                  <a:txBody>
                    <a:bodyPr/>
                    <a:lstStyle/>
                    <a:p>
                      <a:endParaRPr lang="en-IN"/>
                    </a:p>
                  </a:txBody>
                  <a:tcPr/>
                </a:tc>
                <a:tc hMerge="1">
                  <a:txBody>
                    <a:bodyPr/>
                    <a:lstStyle/>
                    <a:p>
                      <a:endParaRPr lang="en-IN"/>
                    </a:p>
                  </a:txBody>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 xmlns:a16="http://schemas.microsoft.com/office/drawing/2014/main" val="3232555546"/>
                  </a:ext>
                </a:extLst>
              </a:tr>
              <a:tr h="210137">
                <a:tc>
                  <a:txBody>
                    <a:bodyPr/>
                    <a:lstStyle/>
                    <a:p>
                      <a:pPr algn="ctr" fontAlgn="ctr"/>
                      <a:r>
                        <a:rPr lang="en-IN" sz="2800" b="0" i="0" u="none" strike="noStrike">
                          <a:solidFill>
                            <a:srgbClr val="000000"/>
                          </a:solidFill>
                          <a:effectLst/>
                          <a:latin typeface="Times New Roman" panose="02020603050405020304" pitchFamily="18" charset="0"/>
                        </a:rPr>
                        <a:t> </a:t>
                      </a:r>
                    </a:p>
                  </a:txBody>
                  <a:tcPr marL="2756" marR="2756" marT="275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2800" b="0" i="0" u="none" strike="noStrike">
                          <a:solidFill>
                            <a:srgbClr val="000000"/>
                          </a:solidFill>
                          <a:effectLst/>
                          <a:latin typeface="Times New Roman" panose="02020603050405020304" pitchFamily="18" charset="0"/>
                        </a:rPr>
                        <a:t>A</a:t>
                      </a:r>
                    </a:p>
                  </a:txBody>
                  <a:tcPr marL="2756" marR="2756" marT="27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2800" b="0" i="0" u="none" strike="noStrike">
                          <a:solidFill>
                            <a:srgbClr val="000000"/>
                          </a:solidFill>
                          <a:effectLst/>
                          <a:latin typeface="Times New Roman" panose="02020603050405020304" pitchFamily="18" charset="0"/>
                        </a:rPr>
                        <a:t>B</a:t>
                      </a:r>
                    </a:p>
                  </a:txBody>
                  <a:tcPr marL="2756" marR="2756" marT="2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2800" b="0" i="0" u="none" strike="noStrike">
                          <a:solidFill>
                            <a:srgbClr val="000000"/>
                          </a:solidFill>
                          <a:effectLst/>
                          <a:latin typeface="Times New Roman" panose="02020603050405020304" pitchFamily="18" charset="0"/>
                        </a:rPr>
                        <a:t>C</a:t>
                      </a:r>
                    </a:p>
                  </a:txBody>
                  <a:tcPr marL="2756" marR="2756" marT="275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2800" b="0" i="0" u="none" strike="noStrike" dirty="0">
                          <a:solidFill>
                            <a:srgbClr val="000000"/>
                          </a:solidFill>
                          <a:effectLst/>
                          <a:latin typeface="Times New Roman" panose="02020603050405020304" pitchFamily="18" charset="0"/>
                        </a:rPr>
                        <a:t>A</a:t>
                      </a:r>
                    </a:p>
                  </a:txBody>
                  <a:tcPr marL="2756" marR="2756" marT="27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2800" b="0" i="0" u="none" strike="noStrike" dirty="0">
                          <a:solidFill>
                            <a:srgbClr val="000000"/>
                          </a:solidFill>
                          <a:effectLst/>
                          <a:latin typeface="Times New Roman" panose="02020603050405020304" pitchFamily="18" charset="0"/>
                        </a:rPr>
                        <a:t>B</a:t>
                      </a:r>
                    </a:p>
                  </a:txBody>
                  <a:tcPr marL="2756" marR="2756" marT="2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2800" b="0" i="0" u="none" strike="noStrike">
                          <a:solidFill>
                            <a:srgbClr val="000000"/>
                          </a:solidFill>
                          <a:effectLst/>
                          <a:latin typeface="Times New Roman" panose="02020603050405020304" pitchFamily="18" charset="0"/>
                        </a:rPr>
                        <a:t>C</a:t>
                      </a:r>
                    </a:p>
                  </a:txBody>
                  <a:tcPr marL="2756" marR="2756" marT="275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2800" b="0" i="0" u="none" strike="noStrike">
                          <a:solidFill>
                            <a:srgbClr val="000000"/>
                          </a:solidFill>
                          <a:effectLst/>
                          <a:latin typeface="Times New Roman" panose="02020603050405020304" pitchFamily="18" charset="0"/>
                        </a:rPr>
                        <a:t>A</a:t>
                      </a:r>
                    </a:p>
                  </a:txBody>
                  <a:tcPr marL="2756" marR="2756" marT="27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2800" b="0" i="0" u="none" strike="noStrike" dirty="0">
                          <a:solidFill>
                            <a:srgbClr val="000000"/>
                          </a:solidFill>
                          <a:effectLst/>
                          <a:latin typeface="Times New Roman" panose="02020603050405020304" pitchFamily="18" charset="0"/>
                        </a:rPr>
                        <a:t>B</a:t>
                      </a:r>
                    </a:p>
                  </a:txBody>
                  <a:tcPr marL="2756" marR="2756" marT="2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2800" b="0" i="0" u="none" strike="noStrike">
                          <a:solidFill>
                            <a:srgbClr val="000000"/>
                          </a:solidFill>
                          <a:effectLst/>
                          <a:latin typeface="Times New Roman" panose="02020603050405020304" pitchFamily="18" charset="0"/>
                        </a:rPr>
                        <a:t>C</a:t>
                      </a:r>
                    </a:p>
                  </a:txBody>
                  <a:tcPr marL="2756" marR="2756" marT="275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2800" b="0" i="0" u="none" strike="noStrike">
                          <a:solidFill>
                            <a:srgbClr val="000000"/>
                          </a:solidFill>
                          <a:effectLst/>
                          <a:latin typeface="Times New Roman" panose="02020603050405020304" pitchFamily="18" charset="0"/>
                        </a:rPr>
                        <a:t>A</a:t>
                      </a:r>
                    </a:p>
                  </a:txBody>
                  <a:tcPr marL="2756" marR="2756" marT="27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2800" b="0" i="0" u="none" strike="noStrike" dirty="0">
                          <a:solidFill>
                            <a:srgbClr val="000000"/>
                          </a:solidFill>
                          <a:effectLst/>
                          <a:latin typeface="Times New Roman" panose="02020603050405020304" pitchFamily="18" charset="0"/>
                        </a:rPr>
                        <a:t>B</a:t>
                      </a:r>
                    </a:p>
                  </a:txBody>
                  <a:tcPr marL="2756" marR="2756" marT="2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2800" b="0" i="0" u="none" strike="noStrike" dirty="0">
                          <a:solidFill>
                            <a:srgbClr val="000000"/>
                          </a:solidFill>
                          <a:effectLst/>
                          <a:latin typeface="Times New Roman" panose="02020603050405020304" pitchFamily="18" charset="0"/>
                        </a:rPr>
                        <a:t>C</a:t>
                      </a:r>
                    </a:p>
                  </a:txBody>
                  <a:tcPr marL="2756" marR="2756" marT="275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endParaRPr lang="en-IN" sz="2800" b="0" i="0" u="none" strike="noStrike" dirty="0">
                        <a:solidFill>
                          <a:srgbClr val="000000"/>
                        </a:solidFill>
                        <a:effectLst/>
                        <a:latin typeface="Times New Roman" panose="02020603050405020304" pitchFamily="18" charset="0"/>
                      </a:endParaRPr>
                    </a:p>
                  </a:txBody>
                  <a:tcPr marL="2756" marR="2756" marT="2756"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 xmlns:a16="http://schemas.microsoft.com/office/drawing/2014/main" val="1014978316"/>
                  </a:ext>
                </a:extLst>
              </a:tr>
              <a:tr h="206098">
                <a:tc>
                  <a:txBody>
                    <a:bodyPr/>
                    <a:lstStyle/>
                    <a:p>
                      <a:pPr algn="ctr" fontAlgn="b"/>
                      <a:r>
                        <a:rPr lang="en-IN" sz="2800" b="0" i="0" u="none" strike="noStrike">
                          <a:solidFill>
                            <a:srgbClr val="000000"/>
                          </a:solidFill>
                          <a:effectLst/>
                          <a:latin typeface="Times New Roman" panose="02020603050405020304" pitchFamily="18" charset="0"/>
                        </a:rPr>
                        <a:t>P1</a:t>
                      </a:r>
                    </a:p>
                  </a:txBody>
                  <a:tcPr marL="2756" marR="2756" marT="275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800" b="0" i="0" u="none" strike="noStrike">
                          <a:solidFill>
                            <a:srgbClr val="000000"/>
                          </a:solidFill>
                          <a:effectLst/>
                          <a:latin typeface="Times New Roman" panose="02020603050405020304" pitchFamily="18" charset="0"/>
                        </a:rPr>
                        <a:t>1</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800" b="0" i="0" u="none" strike="noStrike">
                          <a:solidFill>
                            <a:srgbClr val="000000"/>
                          </a:solidFill>
                          <a:effectLst/>
                          <a:latin typeface="Times New Roman" panose="02020603050405020304" pitchFamily="18" charset="0"/>
                        </a:rPr>
                        <a:t>7</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E3D9"/>
                    </a:solidFill>
                  </a:tcPr>
                </a:tc>
                <a:tc>
                  <a:txBody>
                    <a:bodyPr/>
                    <a:lstStyle/>
                    <a:p>
                      <a:pPr algn="ctr" fontAlgn="b"/>
                      <a:r>
                        <a:rPr lang="en-IN" sz="2800" b="0" i="0" u="none" strike="noStrike">
                          <a:solidFill>
                            <a:srgbClr val="000000"/>
                          </a:solidFill>
                          <a:effectLst/>
                          <a:latin typeface="Times New Roman" panose="02020603050405020304" pitchFamily="18" charset="0"/>
                        </a:rPr>
                        <a:t>5</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E3D9"/>
                    </a:solidFill>
                  </a:tcPr>
                </a:tc>
                <a:tc>
                  <a:txBody>
                    <a:bodyPr/>
                    <a:lstStyle/>
                    <a:p>
                      <a:pPr algn="ctr" fontAlgn="b"/>
                      <a:r>
                        <a:rPr lang="en-IN" sz="2800" b="0" i="0" u="none" strike="noStrike" dirty="0">
                          <a:solidFill>
                            <a:srgbClr val="000000"/>
                          </a:solidFill>
                          <a:effectLst/>
                          <a:latin typeface="Times New Roman" panose="02020603050405020304" pitchFamily="18" charset="0"/>
                        </a:rPr>
                        <a:t>3</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E3D9"/>
                    </a:solidFill>
                  </a:tcPr>
                </a:tc>
                <a:tc>
                  <a:txBody>
                    <a:bodyPr/>
                    <a:lstStyle/>
                    <a:p>
                      <a:pPr algn="r" fontAlgn="b"/>
                      <a:r>
                        <a:rPr lang="en-IN" sz="2800" b="0" i="0" u="none" strike="noStrike" dirty="0">
                          <a:solidFill>
                            <a:srgbClr val="000000"/>
                          </a:solidFill>
                          <a:effectLst/>
                          <a:latin typeface="Times New Roman" panose="02020603050405020304" pitchFamily="18" charset="0"/>
                        </a:rPr>
                        <a:t>3</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2800" b="0" i="0" u="none" strike="noStrike">
                          <a:solidFill>
                            <a:srgbClr val="000000"/>
                          </a:solidFill>
                          <a:effectLst/>
                          <a:latin typeface="Times New Roman" panose="02020603050405020304" pitchFamily="18" charset="0"/>
                        </a:rPr>
                        <a:t>3</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2800" b="0" i="0" u="none" strike="noStrike" dirty="0">
                          <a:solidFill>
                            <a:srgbClr val="000000"/>
                          </a:solidFill>
                          <a:effectLst/>
                          <a:latin typeface="Times New Roman" panose="02020603050405020304" pitchFamily="18" charset="0"/>
                        </a:rPr>
                        <a:t>4</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800" b="0" i="0" u="none" strike="noStrike" dirty="0">
                          <a:solidFill>
                            <a:srgbClr val="000000"/>
                          </a:solidFill>
                          <a:effectLst/>
                          <a:latin typeface="Times New Roman" panose="02020603050405020304" pitchFamily="18" charset="0"/>
                        </a:rPr>
                        <a:t>7</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2800" b="0" i="0" u="none" strike="noStrike" dirty="0">
                          <a:solidFill>
                            <a:srgbClr val="000000"/>
                          </a:solidFill>
                          <a:effectLst/>
                          <a:latin typeface="Times New Roman" panose="02020603050405020304" pitchFamily="18" charset="0"/>
                        </a:rPr>
                        <a:t>4</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2800" b="0" i="0" u="none" strike="noStrike" dirty="0">
                          <a:solidFill>
                            <a:srgbClr val="000000"/>
                          </a:solidFill>
                          <a:effectLst/>
                          <a:latin typeface="Times New Roman" panose="02020603050405020304" pitchFamily="18" charset="0"/>
                        </a:rPr>
                        <a:t>3</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l" fontAlgn="b"/>
                      <a:endParaRPr lang="en-IN" sz="2800" b="0" i="0" u="none" strike="noStrike" dirty="0">
                        <a:solidFill>
                          <a:srgbClr val="000000"/>
                        </a:solidFill>
                        <a:effectLst/>
                        <a:latin typeface="Times New Roman" panose="02020603050405020304" pitchFamily="18" charset="0"/>
                      </a:endParaRPr>
                    </a:p>
                  </a:txBody>
                  <a:tcPr marL="2756" marR="2756" marT="2756"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 xmlns:a16="http://schemas.microsoft.com/office/drawing/2014/main" val="174226969"/>
                  </a:ext>
                </a:extLst>
              </a:tr>
              <a:tr h="206098">
                <a:tc>
                  <a:txBody>
                    <a:bodyPr/>
                    <a:lstStyle/>
                    <a:p>
                      <a:pPr algn="ctr" fontAlgn="b"/>
                      <a:r>
                        <a:rPr lang="en-IN" sz="2800" b="0" i="0" u="none" strike="noStrike">
                          <a:solidFill>
                            <a:srgbClr val="000000"/>
                          </a:solidFill>
                          <a:effectLst/>
                          <a:latin typeface="Times New Roman" panose="02020603050405020304" pitchFamily="18" charset="0"/>
                        </a:rPr>
                        <a:t>P2</a:t>
                      </a:r>
                    </a:p>
                  </a:txBody>
                  <a:tcPr marL="2756" marR="2756" marT="275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IN" sz="2800" b="0" i="0" u="none" strike="noStrike">
                          <a:solidFill>
                            <a:srgbClr val="000000"/>
                          </a:solidFill>
                          <a:effectLst/>
                          <a:latin typeface="Times New Roman" panose="02020603050405020304" pitchFamily="18" charset="0"/>
                        </a:rPr>
                        <a:t>2</a:t>
                      </a:r>
                    </a:p>
                  </a:txBody>
                  <a:tcPr marL="2756" marR="2756" marT="275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800" b="0" i="0" u="none" strike="noStrike">
                          <a:solidFill>
                            <a:srgbClr val="000000"/>
                          </a:solidFill>
                          <a:effectLst/>
                          <a:latin typeface="Times New Roman" panose="02020603050405020304" pitchFamily="18" charset="0"/>
                        </a:rPr>
                        <a:t>3</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E3D9"/>
                    </a:solidFill>
                  </a:tcPr>
                </a:tc>
                <a:tc>
                  <a:txBody>
                    <a:bodyPr/>
                    <a:lstStyle/>
                    <a:p>
                      <a:pPr algn="ctr" fontAlgn="b"/>
                      <a:r>
                        <a:rPr lang="en-IN" sz="2800" b="0" i="0" u="none" strike="noStrike">
                          <a:solidFill>
                            <a:srgbClr val="000000"/>
                          </a:solidFill>
                          <a:effectLst/>
                          <a:latin typeface="Times New Roman" panose="02020603050405020304" pitchFamily="18" charset="0"/>
                        </a:rPr>
                        <a:t>2</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E3D9"/>
                    </a:solidFill>
                  </a:tcPr>
                </a:tc>
                <a:tc>
                  <a:txBody>
                    <a:bodyPr/>
                    <a:lstStyle/>
                    <a:p>
                      <a:pPr algn="ctr" fontAlgn="b"/>
                      <a:r>
                        <a:rPr lang="en-IN" sz="2800" b="0" i="0" u="none" strike="noStrike">
                          <a:solidFill>
                            <a:srgbClr val="000000"/>
                          </a:solidFill>
                          <a:effectLst/>
                          <a:latin typeface="Times New Roman" panose="02020603050405020304" pitchFamily="18" charset="0"/>
                        </a:rPr>
                        <a:t>2</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E3D9"/>
                    </a:solidFill>
                  </a:tcPr>
                </a:tc>
                <a:tc>
                  <a:txBody>
                    <a:bodyPr/>
                    <a:lstStyle/>
                    <a:p>
                      <a:pPr algn="l" fontAlgn="b"/>
                      <a:r>
                        <a:rPr lang="en-IN" sz="2800" b="0" i="0" u="none" strike="noStrike">
                          <a:solidFill>
                            <a:srgbClr val="000000"/>
                          </a:solidFill>
                          <a:effectLst/>
                          <a:latin typeface="Times New Roman" panose="02020603050405020304" pitchFamily="18" charset="0"/>
                        </a:rPr>
                        <a:t> </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800" b="0" i="0" u="none" strike="noStrike" dirty="0">
                          <a:solidFill>
                            <a:srgbClr val="000000"/>
                          </a:solidFill>
                          <a:effectLst/>
                          <a:latin typeface="Times New Roman" panose="02020603050405020304" pitchFamily="18" charset="0"/>
                        </a:rPr>
                        <a:t> </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800" b="0" i="0" u="none" strike="noStrike">
                          <a:solidFill>
                            <a:srgbClr val="000000"/>
                          </a:solidFill>
                          <a:effectLst/>
                          <a:latin typeface="Times New Roman" panose="02020603050405020304" pitchFamily="18" charset="0"/>
                        </a:rPr>
                        <a:t> </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800" b="0" i="0" u="none" strike="noStrike">
                          <a:solidFill>
                            <a:srgbClr val="000000"/>
                          </a:solidFill>
                          <a:effectLst/>
                          <a:latin typeface="Times New Roman" panose="02020603050405020304" pitchFamily="18" charset="0"/>
                        </a:rPr>
                        <a:t>1</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2800" b="0" i="0" u="none" strike="noStrike">
                          <a:solidFill>
                            <a:srgbClr val="000000"/>
                          </a:solidFill>
                          <a:effectLst/>
                          <a:latin typeface="Times New Roman" panose="02020603050405020304" pitchFamily="18" charset="0"/>
                        </a:rPr>
                        <a:t>2</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2800" b="0" i="0" u="none" strike="noStrike">
                          <a:solidFill>
                            <a:srgbClr val="000000"/>
                          </a:solidFill>
                          <a:effectLst/>
                          <a:latin typeface="Times New Roman" panose="02020603050405020304" pitchFamily="18" charset="0"/>
                        </a:rPr>
                        <a:t>2</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 xmlns:a16="http://schemas.microsoft.com/office/drawing/2014/main" val="2392612656"/>
                  </a:ext>
                </a:extLst>
              </a:tr>
              <a:tr h="206098">
                <a:tc>
                  <a:txBody>
                    <a:bodyPr/>
                    <a:lstStyle/>
                    <a:p>
                      <a:pPr algn="ctr" fontAlgn="b"/>
                      <a:r>
                        <a:rPr lang="en-IN" sz="2800" b="0" i="0" u="none" strike="noStrike">
                          <a:solidFill>
                            <a:srgbClr val="000000"/>
                          </a:solidFill>
                          <a:effectLst/>
                          <a:latin typeface="Times New Roman" panose="02020603050405020304" pitchFamily="18" charset="0"/>
                        </a:rPr>
                        <a:t>P3</a:t>
                      </a:r>
                    </a:p>
                  </a:txBody>
                  <a:tcPr marL="2756" marR="2756" marT="275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IN" sz="2800" b="0" i="0" u="none" strike="noStrike">
                          <a:solidFill>
                            <a:srgbClr val="000000"/>
                          </a:solidFill>
                          <a:effectLst/>
                          <a:latin typeface="Times New Roman" panose="02020603050405020304" pitchFamily="18" charset="0"/>
                        </a:rPr>
                        <a:t>3</a:t>
                      </a:r>
                    </a:p>
                  </a:txBody>
                  <a:tcPr marL="2756" marR="2756" marT="275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800" b="0" i="0" u="none" strike="noStrike">
                          <a:solidFill>
                            <a:srgbClr val="000000"/>
                          </a:solidFill>
                          <a:effectLst/>
                          <a:latin typeface="Times New Roman" panose="02020603050405020304" pitchFamily="18" charset="0"/>
                        </a:rPr>
                        <a:t>2</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800" b="0" i="0" u="none" strike="noStrike">
                          <a:solidFill>
                            <a:srgbClr val="000000"/>
                          </a:solidFill>
                          <a:effectLst/>
                          <a:latin typeface="Times New Roman" panose="02020603050405020304" pitchFamily="18" charset="0"/>
                        </a:rPr>
                        <a:t>9</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E3D9"/>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E3D9"/>
                    </a:solidFill>
                  </a:tcPr>
                </a:tc>
                <a:tc>
                  <a:txBody>
                    <a:bodyPr/>
                    <a:lstStyle/>
                    <a:p>
                      <a:pPr algn="ctr" fontAlgn="b"/>
                      <a:r>
                        <a:rPr lang="en-IN" sz="2800" b="0" i="0" u="none" strike="noStrike">
                          <a:solidFill>
                            <a:srgbClr val="000000"/>
                          </a:solidFill>
                          <a:effectLst/>
                          <a:latin typeface="Times New Roman" panose="02020603050405020304" pitchFamily="18" charset="0"/>
                        </a:rPr>
                        <a:t>2</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E3D9"/>
                    </a:solidFill>
                  </a:tcPr>
                </a:tc>
                <a:tc>
                  <a:txBody>
                    <a:bodyPr/>
                    <a:lstStyle/>
                    <a:p>
                      <a:pPr algn="l" fontAlgn="b"/>
                      <a:r>
                        <a:rPr lang="en-IN" sz="2800" b="0" i="0" u="none" strike="noStrike">
                          <a:solidFill>
                            <a:srgbClr val="000000"/>
                          </a:solidFill>
                          <a:effectLst/>
                          <a:latin typeface="Times New Roman" panose="02020603050405020304" pitchFamily="18" charset="0"/>
                        </a:rPr>
                        <a:t> </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800" b="0" i="0" u="none" strike="noStrike">
                          <a:solidFill>
                            <a:srgbClr val="000000"/>
                          </a:solidFill>
                          <a:effectLst/>
                          <a:latin typeface="Times New Roman" panose="02020603050405020304" pitchFamily="18" charset="0"/>
                        </a:rPr>
                        <a:t> </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2800" b="0" i="0" u="none" strike="noStrike" dirty="0">
                          <a:solidFill>
                            <a:srgbClr val="000000"/>
                          </a:solidFill>
                          <a:effectLst/>
                          <a:latin typeface="Times New Roman" panose="02020603050405020304" pitchFamily="18" charset="0"/>
                        </a:rPr>
                        <a:t> </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800" b="0" i="0" u="none" strike="noStrike">
                          <a:solidFill>
                            <a:srgbClr val="000000"/>
                          </a:solidFill>
                          <a:effectLst/>
                          <a:latin typeface="Times New Roman" panose="02020603050405020304" pitchFamily="18" charset="0"/>
                        </a:rPr>
                        <a:t>6</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 xmlns:a16="http://schemas.microsoft.com/office/drawing/2014/main" val="3907068339"/>
                  </a:ext>
                </a:extLst>
              </a:tr>
              <a:tr h="210137">
                <a:tc>
                  <a:txBody>
                    <a:bodyPr/>
                    <a:lstStyle/>
                    <a:p>
                      <a:pPr algn="ctr" fontAlgn="b"/>
                      <a:r>
                        <a:rPr lang="en-IN" sz="2800" b="0" i="0" u="none" strike="noStrike">
                          <a:solidFill>
                            <a:srgbClr val="000000"/>
                          </a:solidFill>
                          <a:effectLst/>
                          <a:latin typeface="Times New Roman" panose="02020603050405020304" pitchFamily="18" charset="0"/>
                        </a:rPr>
                        <a:t>P4</a:t>
                      </a:r>
                    </a:p>
                  </a:txBody>
                  <a:tcPr marL="2756" marR="2756" marT="275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fontAlgn="b"/>
                      <a:r>
                        <a:rPr lang="en-IN" sz="2800" b="0" i="0" u="none" strike="noStrike">
                          <a:solidFill>
                            <a:srgbClr val="000000"/>
                          </a:solidFill>
                          <a:effectLst/>
                          <a:latin typeface="Times New Roman" panose="02020603050405020304" pitchFamily="18" charset="0"/>
                        </a:rPr>
                        <a:t>2</a:t>
                      </a:r>
                    </a:p>
                  </a:txBody>
                  <a:tcPr marL="2756" marR="2756" marT="275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800" b="0" i="0" u="none" strike="noStrike">
                          <a:solidFill>
                            <a:srgbClr val="000000"/>
                          </a:solidFill>
                          <a:effectLst/>
                          <a:latin typeface="Times New Roman" panose="02020603050405020304" pitchFamily="18" charset="0"/>
                        </a:rPr>
                        <a:t>1</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800" b="0" i="0" u="none" strike="noStrike">
                          <a:solidFill>
                            <a:srgbClr val="000000"/>
                          </a:solidFill>
                          <a:effectLst/>
                          <a:latin typeface="Times New Roman" panose="02020603050405020304" pitchFamily="18" charset="0"/>
                        </a:rPr>
                        <a:t>1</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800" b="0" i="0" u="none" strike="noStrike">
                          <a:solidFill>
                            <a:srgbClr val="000000"/>
                          </a:solidFill>
                          <a:effectLst/>
                          <a:latin typeface="Times New Roman" panose="02020603050405020304" pitchFamily="18" charset="0"/>
                        </a:rPr>
                        <a:t>2</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E3D9"/>
                    </a:solidFill>
                  </a:tcPr>
                </a:tc>
                <a:tc>
                  <a:txBody>
                    <a:bodyPr/>
                    <a:lstStyle/>
                    <a:p>
                      <a:pPr algn="ctr" fontAlgn="b"/>
                      <a:r>
                        <a:rPr lang="en-IN" sz="2800" b="0" i="0" u="none" strike="noStrike">
                          <a:solidFill>
                            <a:srgbClr val="000000"/>
                          </a:solidFill>
                          <a:effectLst/>
                          <a:latin typeface="Times New Roman" panose="02020603050405020304" pitchFamily="18" charset="0"/>
                        </a:rPr>
                        <a:t>2</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E3D9"/>
                    </a:solidFill>
                  </a:tcPr>
                </a:tc>
                <a:tc>
                  <a:txBody>
                    <a:bodyPr/>
                    <a:lstStyle/>
                    <a:p>
                      <a:pPr algn="ctr" fontAlgn="b"/>
                      <a:r>
                        <a:rPr lang="en-IN" sz="2800" b="0" i="0" u="none" strike="noStrike">
                          <a:solidFill>
                            <a:srgbClr val="000000"/>
                          </a:solidFill>
                          <a:effectLst/>
                          <a:latin typeface="Times New Roman" panose="02020603050405020304" pitchFamily="18" charset="0"/>
                        </a:rPr>
                        <a:t>2</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E3D9"/>
                    </a:solidFill>
                  </a:tcPr>
                </a:tc>
                <a:tc>
                  <a:txBody>
                    <a:bodyPr/>
                    <a:lstStyle/>
                    <a:p>
                      <a:pPr algn="l" fontAlgn="b"/>
                      <a:r>
                        <a:rPr lang="en-IN" sz="2800" b="0" i="0" u="none" strike="noStrike">
                          <a:solidFill>
                            <a:srgbClr val="000000"/>
                          </a:solidFill>
                          <a:effectLst/>
                          <a:latin typeface="Times New Roman" panose="02020603050405020304" pitchFamily="18" charset="0"/>
                        </a:rPr>
                        <a:t> </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2800" b="0" i="0" u="none" strike="noStrike">
                          <a:solidFill>
                            <a:srgbClr val="000000"/>
                          </a:solidFill>
                          <a:effectLst/>
                          <a:latin typeface="Times New Roman" panose="02020603050405020304" pitchFamily="18" charset="0"/>
                        </a:rPr>
                        <a:t> </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2800" b="0" i="0" u="none" strike="noStrike">
                          <a:solidFill>
                            <a:srgbClr val="000000"/>
                          </a:solidFill>
                          <a:effectLst/>
                          <a:latin typeface="Times New Roman" panose="02020603050405020304" pitchFamily="18" charset="0"/>
                        </a:rPr>
                        <a:t> </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2800" b="0" i="0" u="none" strike="noStrike" dirty="0">
                          <a:solidFill>
                            <a:srgbClr val="000000"/>
                          </a:solidFill>
                          <a:effectLst/>
                          <a:latin typeface="Times New Roman" panose="02020603050405020304" pitchFamily="18" charset="0"/>
                        </a:rPr>
                        <a:t>0</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2800" b="0" i="0" u="none" strike="noStrike" dirty="0">
                          <a:solidFill>
                            <a:srgbClr val="000000"/>
                          </a:solidFill>
                          <a:effectLst/>
                          <a:latin typeface="Times New Roman" panose="02020603050405020304" pitchFamily="18" charset="0"/>
                        </a:rPr>
                        <a:t>1</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2800" b="0" i="0" u="none" strike="noStrike" dirty="0">
                          <a:solidFill>
                            <a:srgbClr val="000000"/>
                          </a:solidFill>
                          <a:effectLst/>
                          <a:latin typeface="Times New Roman" panose="02020603050405020304" pitchFamily="18" charset="0"/>
                        </a:rPr>
                        <a:t>1</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CE4"/>
                    </a:solidFill>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 xmlns:a16="http://schemas.microsoft.com/office/drawing/2014/main" val="2713334678"/>
                  </a:ext>
                </a:extLst>
              </a:tr>
              <a:tr h="210137">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2800" b="0" i="0" u="none" strike="noStrike" dirty="0">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extLst>
                  <a:ext uri="{0D108BD9-81ED-4DB2-BD59-A6C34878D82A}">
                    <a16:rowId xmlns="" xmlns:a16="http://schemas.microsoft.com/office/drawing/2014/main" val="103676526"/>
                  </a:ext>
                </a:extLst>
              </a:tr>
            </a:tbl>
          </a:graphicData>
        </a:graphic>
      </p:graphicFrame>
      <p:sp>
        <p:nvSpPr>
          <p:cNvPr id="3" name="Slide Number Placeholder 2">
            <a:extLst>
              <a:ext uri="{FF2B5EF4-FFF2-40B4-BE49-F238E27FC236}">
                <a16:creationId xmlns="" xmlns:a16="http://schemas.microsoft.com/office/drawing/2014/main" id="{F7A46FBB-0B1E-0D58-3BEB-DB7B7F3C55F3}"/>
              </a:ext>
            </a:extLst>
          </p:cNvPr>
          <p:cNvSpPr>
            <a:spLocks noGrp="1"/>
          </p:cNvSpPr>
          <p:nvPr>
            <p:ph type="sldNum" sz="quarter" idx="12"/>
          </p:nvPr>
        </p:nvSpPr>
        <p:spPr/>
        <p:txBody>
          <a:bodyPr/>
          <a:lstStyle/>
          <a:p>
            <a:fld id="{9AC64A37-661A-455E-B076-5CF39CC963DF}" type="slidenum">
              <a:rPr lang="en-IN" smtClean="0"/>
              <a:t>53</a:t>
            </a:fld>
            <a:endParaRPr lang="en-IN" dirty="0"/>
          </a:p>
        </p:txBody>
      </p:sp>
    </p:spTree>
    <p:extLst>
      <p:ext uri="{BB962C8B-B14F-4D97-AF65-F5344CB8AC3E}">
        <p14:creationId xmlns:p14="http://schemas.microsoft.com/office/powerpoint/2010/main" val="39716243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 xmlns:a16="http://schemas.microsoft.com/office/drawing/2014/main" id="{ADF40409-C03F-6EE4-370A-E17877E4521E}"/>
              </a:ext>
            </a:extLst>
          </p:cNvPr>
          <p:cNvGraphicFramePr>
            <a:graphicFrameLocks noGrp="1"/>
          </p:cNvGraphicFramePr>
          <p:nvPr>
            <p:ph idx="1"/>
            <p:extLst>
              <p:ext uri="{D42A27DB-BD31-4B8C-83A1-F6EECF244321}">
                <p14:modId xmlns:p14="http://schemas.microsoft.com/office/powerpoint/2010/main" val="1149128866"/>
              </p:ext>
            </p:extLst>
          </p:nvPr>
        </p:nvGraphicFramePr>
        <p:xfrm>
          <a:off x="542260" y="0"/>
          <a:ext cx="11483164" cy="6517756"/>
        </p:xfrm>
        <a:graphic>
          <a:graphicData uri="http://schemas.openxmlformats.org/drawingml/2006/table">
            <a:tbl>
              <a:tblPr/>
              <a:tblGrid>
                <a:gridCol w="1237617">
                  <a:extLst>
                    <a:ext uri="{9D8B030D-6E8A-4147-A177-3AD203B41FA5}">
                      <a16:colId xmlns="" xmlns:a16="http://schemas.microsoft.com/office/drawing/2014/main" val="3115602460"/>
                    </a:ext>
                  </a:extLst>
                </a:gridCol>
                <a:gridCol w="788119">
                  <a:extLst>
                    <a:ext uri="{9D8B030D-6E8A-4147-A177-3AD203B41FA5}">
                      <a16:colId xmlns="" xmlns:a16="http://schemas.microsoft.com/office/drawing/2014/main" val="3934916481"/>
                    </a:ext>
                  </a:extLst>
                </a:gridCol>
                <a:gridCol w="788119">
                  <a:extLst>
                    <a:ext uri="{9D8B030D-6E8A-4147-A177-3AD203B41FA5}">
                      <a16:colId xmlns="" xmlns:a16="http://schemas.microsoft.com/office/drawing/2014/main" val="2080980129"/>
                    </a:ext>
                  </a:extLst>
                </a:gridCol>
                <a:gridCol w="788119">
                  <a:extLst>
                    <a:ext uri="{9D8B030D-6E8A-4147-A177-3AD203B41FA5}">
                      <a16:colId xmlns="" xmlns:a16="http://schemas.microsoft.com/office/drawing/2014/main" val="1956029972"/>
                    </a:ext>
                  </a:extLst>
                </a:gridCol>
                <a:gridCol w="788119">
                  <a:extLst>
                    <a:ext uri="{9D8B030D-6E8A-4147-A177-3AD203B41FA5}">
                      <a16:colId xmlns="" xmlns:a16="http://schemas.microsoft.com/office/drawing/2014/main" val="2891043385"/>
                    </a:ext>
                  </a:extLst>
                </a:gridCol>
                <a:gridCol w="788119">
                  <a:extLst>
                    <a:ext uri="{9D8B030D-6E8A-4147-A177-3AD203B41FA5}">
                      <a16:colId xmlns="" xmlns:a16="http://schemas.microsoft.com/office/drawing/2014/main" val="1492300390"/>
                    </a:ext>
                  </a:extLst>
                </a:gridCol>
                <a:gridCol w="788119">
                  <a:extLst>
                    <a:ext uri="{9D8B030D-6E8A-4147-A177-3AD203B41FA5}">
                      <a16:colId xmlns="" xmlns:a16="http://schemas.microsoft.com/office/drawing/2014/main" val="385050068"/>
                    </a:ext>
                  </a:extLst>
                </a:gridCol>
                <a:gridCol w="788119">
                  <a:extLst>
                    <a:ext uri="{9D8B030D-6E8A-4147-A177-3AD203B41FA5}">
                      <a16:colId xmlns="" xmlns:a16="http://schemas.microsoft.com/office/drawing/2014/main" val="3076005679"/>
                    </a:ext>
                  </a:extLst>
                </a:gridCol>
                <a:gridCol w="788119">
                  <a:extLst>
                    <a:ext uri="{9D8B030D-6E8A-4147-A177-3AD203B41FA5}">
                      <a16:colId xmlns="" xmlns:a16="http://schemas.microsoft.com/office/drawing/2014/main" val="1953639090"/>
                    </a:ext>
                  </a:extLst>
                </a:gridCol>
                <a:gridCol w="788119">
                  <a:extLst>
                    <a:ext uri="{9D8B030D-6E8A-4147-A177-3AD203B41FA5}">
                      <a16:colId xmlns="" xmlns:a16="http://schemas.microsoft.com/office/drawing/2014/main" val="82865537"/>
                    </a:ext>
                  </a:extLst>
                </a:gridCol>
                <a:gridCol w="788119">
                  <a:extLst>
                    <a:ext uri="{9D8B030D-6E8A-4147-A177-3AD203B41FA5}">
                      <a16:colId xmlns="" xmlns:a16="http://schemas.microsoft.com/office/drawing/2014/main" val="1738976525"/>
                    </a:ext>
                  </a:extLst>
                </a:gridCol>
                <a:gridCol w="788119">
                  <a:extLst>
                    <a:ext uri="{9D8B030D-6E8A-4147-A177-3AD203B41FA5}">
                      <a16:colId xmlns="" xmlns:a16="http://schemas.microsoft.com/office/drawing/2014/main" val="994967121"/>
                    </a:ext>
                  </a:extLst>
                </a:gridCol>
                <a:gridCol w="788119">
                  <a:extLst>
                    <a:ext uri="{9D8B030D-6E8A-4147-A177-3AD203B41FA5}">
                      <a16:colId xmlns="" xmlns:a16="http://schemas.microsoft.com/office/drawing/2014/main" val="3061798367"/>
                    </a:ext>
                  </a:extLst>
                </a:gridCol>
                <a:gridCol w="788119">
                  <a:extLst>
                    <a:ext uri="{9D8B030D-6E8A-4147-A177-3AD203B41FA5}">
                      <a16:colId xmlns="" xmlns:a16="http://schemas.microsoft.com/office/drawing/2014/main" val="1097793590"/>
                    </a:ext>
                  </a:extLst>
                </a:gridCol>
              </a:tblGrid>
              <a:tr h="797668">
                <a:tc>
                  <a:txBody>
                    <a:bodyPr/>
                    <a:lstStyle/>
                    <a:p>
                      <a:pPr algn="ctr" fontAlgn="ctr"/>
                      <a:r>
                        <a:rPr lang="en-IN" sz="2800" b="0" i="0" u="none" strike="noStrike" dirty="0">
                          <a:solidFill>
                            <a:srgbClr val="000000"/>
                          </a:solidFill>
                          <a:effectLst/>
                          <a:latin typeface="Times New Roman" panose="02020603050405020304" pitchFamily="18" charset="0"/>
                        </a:rPr>
                        <a:t>Process</a:t>
                      </a:r>
                    </a:p>
                  </a:txBody>
                  <a:tcPr marL="2756" marR="2756" marT="275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gridSpan="3">
                  <a:txBody>
                    <a:bodyPr/>
                    <a:lstStyle/>
                    <a:p>
                      <a:pPr algn="ctr" fontAlgn="ctr"/>
                      <a:r>
                        <a:rPr lang="en-IN" sz="2800" b="0" i="0" u="none" strike="noStrike" dirty="0">
                          <a:solidFill>
                            <a:srgbClr val="000000"/>
                          </a:solidFill>
                          <a:effectLst/>
                          <a:latin typeface="Times New Roman" panose="02020603050405020304" pitchFamily="18" charset="0"/>
                        </a:rPr>
                        <a:t>Allocation</a:t>
                      </a:r>
                    </a:p>
                  </a:txBody>
                  <a:tcPr marL="2756" marR="2756" marT="27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hMerge="1">
                  <a:txBody>
                    <a:bodyPr/>
                    <a:lstStyle/>
                    <a:p>
                      <a:endParaRPr lang="en-IN"/>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hMerge="1">
                  <a:txBody>
                    <a:bodyPr/>
                    <a:lstStyle/>
                    <a:p>
                      <a:endParaRPr lang="en-IN"/>
                    </a:p>
                  </a:txBody>
                  <a:tcP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gridSpan="3">
                  <a:txBody>
                    <a:bodyPr/>
                    <a:lstStyle/>
                    <a:p>
                      <a:pPr algn="ctr" fontAlgn="ctr"/>
                      <a:r>
                        <a:rPr lang="en-IN" sz="2800" b="0" i="0" u="none" strike="noStrike" dirty="0">
                          <a:solidFill>
                            <a:srgbClr val="000000"/>
                          </a:solidFill>
                          <a:effectLst/>
                          <a:latin typeface="Times New Roman" panose="02020603050405020304" pitchFamily="18" charset="0"/>
                        </a:rPr>
                        <a:t>Maximum Need</a:t>
                      </a:r>
                    </a:p>
                  </a:txBody>
                  <a:tcPr marL="2756" marR="2756" marT="2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E3D9"/>
                    </a:solidFill>
                  </a:tcPr>
                </a:tc>
                <a:tc hMerge="1">
                  <a:txBody>
                    <a:bodyPr/>
                    <a:lstStyle/>
                    <a:p>
                      <a:endParaRPr lang="en-IN"/>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E3D9"/>
                    </a:solidFill>
                  </a:tcPr>
                </a:tc>
                <a:tc hMerge="1">
                  <a:txBody>
                    <a:bodyPr/>
                    <a:lstStyle/>
                    <a:p>
                      <a:endParaRPr lang="en-IN"/>
                    </a:p>
                  </a:txBody>
                  <a:tcP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E3D9"/>
                    </a:solidFill>
                  </a:tcPr>
                </a:tc>
                <a:tc gridSpan="3">
                  <a:txBody>
                    <a:bodyPr/>
                    <a:lstStyle/>
                    <a:p>
                      <a:pPr algn="ctr" fontAlgn="ctr"/>
                      <a:r>
                        <a:rPr lang="en-IN" sz="2800" b="0" i="0" u="none" strike="noStrike" dirty="0">
                          <a:solidFill>
                            <a:srgbClr val="000000"/>
                          </a:solidFill>
                          <a:effectLst/>
                          <a:latin typeface="Times New Roman" panose="02020603050405020304" pitchFamily="18" charset="0"/>
                        </a:rPr>
                        <a:t>Available</a:t>
                      </a:r>
                    </a:p>
                  </a:txBody>
                  <a:tcPr marL="2756" marR="2756" marT="2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endParaRPr lang="en-IN"/>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endParaRPr lang="en-IN"/>
                    </a:p>
                  </a:txBody>
                  <a:tcP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gridSpan="3">
                  <a:txBody>
                    <a:bodyPr/>
                    <a:lstStyle/>
                    <a:p>
                      <a:pPr algn="ctr" fontAlgn="ctr"/>
                      <a:r>
                        <a:rPr lang="en-IN" sz="2800" b="0" i="0" u="none" strike="noStrike" dirty="0">
                          <a:solidFill>
                            <a:srgbClr val="000000"/>
                          </a:solidFill>
                          <a:effectLst/>
                          <a:latin typeface="Times New Roman" panose="02020603050405020304" pitchFamily="18" charset="0"/>
                        </a:rPr>
                        <a:t> Need</a:t>
                      </a:r>
                    </a:p>
                  </a:txBody>
                  <a:tcPr marL="2756" marR="2756" marT="2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hMerge="1">
                  <a:txBody>
                    <a:bodyPr/>
                    <a:lstStyle/>
                    <a:p>
                      <a:endParaRPr lang="en-IN"/>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hMerge="1">
                  <a:txBody>
                    <a:bodyPr/>
                    <a:lstStyle/>
                    <a:p>
                      <a:endParaRPr lang="en-IN"/>
                    </a:p>
                  </a:txBody>
                  <a:tcP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l" fontAlgn="b"/>
                      <a:endParaRPr lang="en-IN" sz="2800" b="0" i="0" u="none" strike="noStrike" dirty="0">
                        <a:solidFill>
                          <a:srgbClr val="000000"/>
                        </a:solidFill>
                        <a:effectLst/>
                        <a:latin typeface="Times New Roman" panose="02020603050405020304" pitchFamily="18" charset="0"/>
                      </a:endParaRPr>
                    </a:p>
                  </a:txBody>
                  <a:tcPr marL="2756" marR="2756" marT="2756"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 xmlns:a16="http://schemas.microsoft.com/office/drawing/2014/main" val="4059439257"/>
                  </a:ext>
                </a:extLst>
              </a:tr>
              <a:tr h="492242">
                <a:tc>
                  <a:txBody>
                    <a:bodyPr/>
                    <a:lstStyle/>
                    <a:p>
                      <a:pPr algn="ctr" fontAlgn="ctr"/>
                      <a:r>
                        <a:rPr lang="en-IN" sz="2800" b="0" i="0" u="none" strike="noStrike">
                          <a:solidFill>
                            <a:srgbClr val="000000"/>
                          </a:solidFill>
                          <a:effectLst/>
                          <a:latin typeface="Times New Roman" panose="02020603050405020304" pitchFamily="18" charset="0"/>
                        </a:rPr>
                        <a:t> </a:t>
                      </a:r>
                    </a:p>
                  </a:txBody>
                  <a:tcPr marL="2756" marR="2756" marT="275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IN" sz="2800" b="0" i="0" u="none" strike="noStrike">
                          <a:solidFill>
                            <a:srgbClr val="000000"/>
                          </a:solidFill>
                          <a:effectLst/>
                          <a:latin typeface="Times New Roman" panose="02020603050405020304" pitchFamily="18" charset="0"/>
                        </a:rPr>
                        <a:t>A</a:t>
                      </a:r>
                    </a:p>
                  </a:txBody>
                  <a:tcPr marL="2756" marR="2756" marT="27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IN" sz="2800" b="0" i="0" u="none" strike="noStrike">
                          <a:solidFill>
                            <a:srgbClr val="000000"/>
                          </a:solidFill>
                          <a:effectLst/>
                          <a:latin typeface="Times New Roman" panose="02020603050405020304" pitchFamily="18" charset="0"/>
                        </a:rPr>
                        <a:t>B</a:t>
                      </a:r>
                    </a:p>
                  </a:txBody>
                  <a:tcPr marL="2756" marR="2756" marT="2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IN" sz="2800" b="0" i="0" u="none" strike="noStrike">
                          <a:solidFill>
                            <a:srgbClr val="000000"/>
                          </a:solidFill>
                          <a:effectLst/>
                          <a:latin typeface="Times New Roman" panose="02020603050405020304" pitchFamily="18" charset="0"/>
                        </a:rPr>
                        <a:t>C</a:t>
                      </a:r>
                    </a:p>
                  </a:txBody>
                  <a:tcPr marL="2756" marR="2756" marT="275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IN" sz="2800" b="0" i="0" u="none" strike="noStrike">
                          <a:solidFill>
                            <a:srgbClr val="000000"/>
                          </a:solidFill>
                          <a:effectLst/>
                          <a:latin typeface="Times New Roman" panose="02020603050405020304" pitchFamily="18" charset="0"/>
                        </a:rPr>
                        <a:t>A</a:t>
                      </a:r>
                    </a:p>
                  </a:txBody>
                  <a:tcPr marL="2756" marR="2756" marT="27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E3D9"/>
                    </a:solidFill>
                  </a:tcPr>
                </a:tc>
                <a:tc>
                  <a:txBody>
                    <a:bodyPr/>
                    <a:lstStyle/>
                    <a:p>
                      <a:pPr algn="ctr" fontAlgn="ctr"/>
                      <a:r>
                        <a:rPr lang="en-IN" sz="2800" b="0" i="0" u="none" strike="noStrike" dirty="0">
                          <a:solidFill>
                            <a:srgbClr val="000000"/>
                          </a:solidFill>
                          <a:effectLst/>
                          <a:latin typeface="Times New Roman" panose="02020603050405020304" pitchFamily="18" charset="0"/>
                        </a:rPr>
                        <a:t>B</a:t>
                      </a:r>
                    </a:p>
                  </a:txBody>
                  <a:tcPr marL="2756" marR="2756" marT="2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E3D9"/>
                    </a:solidFill>
                  </a:tcPr>
                </a:tc>
                <a:tc>
                  <a:txBody>
                    <a:bodyPr/>
                    <a:lstStyle/>
                    <a:p>
                      <a:pPr algn="ctr" fontAlgn="ctr"/>
                      <a:r>
                        <a:rPr lang="en-IN" sz="2800" b="0" i="0" u="none" strike="noStrike">
                          <a:solidFill>
                            <a:srgbClr val="000000"/>
                          </a:solidFill>
                          <a:effectLst/>
                          <a:latin typeface="Times New Roman" panose="02020603050405020304" pitchFamily="18" charset="0"/>
                        </a:rPr>
                        <a:t>C</a:t>
                      </a:r>
                    </a:p>
                  </a:txBody>
                  <a:tcPr marL="2756" marR="2756" marT="275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E3D9"/>
                    </a:solidFill>
                  </a:tcPr>
                </a:tc>
                <a:tc>
                  <a:txBody>
                    <a:bodyPr/>
                    <a:lstStyle/>
                    <a:p>
                      <a:pPr algn="ctr" fontAlgn="ctr"/>
                      <a:r>
                        <a:rPr lang="en-IN" sz="2800" b="0" i="0" u="none" strike="noStrike">
                          <a:solidFill>
                            <a:srgbClr val="000000"/>
                          </a:solidFill>
                          <a:effectLst/>
                          <a:latin typeface="Times New Roman" panose="02020603050405020304" pitchFamily="18" charset="0"/>
                        </a:rPr>
                        <a:t>A</a:t>
                      </a:r>
                    </a:p>
                  </a:txBody>
                  <a:tcPr marL="2756" marR="2756" marT="27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IN" sz="2800" b="0" i="0" u="none" strike="noStrike" dirty="0">
                          <a:solidFill>
                            <a:srgbClr val="000000"/>
                          </a:solidFill>
                          <a:effectLst/>
                          <a:latin typeface="Times New Roman" panose="02020603050405020304" pitchFamily="18" charset="0"/>
                        </a:rPr>
                        <a:t>B</a:t>
                      </a:r>
                    </a:p>
                  </a:txBody>
                  <a:tcPr marL="2756" marR="2756" marT="2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IN" sz="2800" b="0" i="0" u="none" strike="noStrike">
                          <a:solidFill>
                            <a:srgbClr val="000000"/>
                          </a:solidFill>
                          <a:effectLst/>
                          <a:latin typeface="Times New Roman" panose="02020603050405020304" pitchFamily="18" charset="0"/>
                        </a:rPr>
                        <a:t>C</a:t>
                      </a:r>
                    </a:p>
                  </a:txBody>
                  <a:tcPr marL="2756" marR="2756" marT="275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IN" sz="2800" b="0" i="0" u="none" strike="noStrike">
                          <a:solidFill>
                            <a:srgbClr val="000000"/>
                          </a:solidFill>
                          <a:effectLst/>
                          <a:latin typeface="Times New Roman" panose="02020603050405020304" pitchFamily="18" charset="0"/>
                        </a:rPr>
                        <a:t>A</a:t>
                      </a:r>
                    </a:p>
                  </a:txBody>
                  <a:tcPr marL="2756" marR="2756" marT="27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IN" sz="2800" b="0" i="0" u="none" strike="noStrike" dirty="0">
                          <a:solidFill>
                            <a:srgbClr val="000000"/>
                          </a:solidFill>
                          <a:effectLst/>
                          <a:latin typeface="Times New Roman" panose="02020603050405020304" pitchFamily="18" charset="0"/>
                        </a:rPr>
                        <a:t>B</a:t>
                      </a:r>
                    </a:p>
                  </a:txBody>
                  <a:tcPr marL="2756" marR="2756" marT="2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IN" sz="2800" b="0" i="0" u="none" strike="noStrike" dirty="0">
                          <a:solidFill>
                            <a:srgbClr val="000000"/>
                          </a:solidFill>
                          <a:effectLst/>
                          <a:latin typeface="Times New Roman" panose="02020603050405020304" pitchFamily="18" charset="0"/>
                        </a:rPr>
                        <a:t>C</a:t>
                      </a:r>
                    </a:p>
                  </a:txBody>
                  <a:tcPr marL="2756" marR="2756" marT="275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l" fontAlgn="b"/>
                      <a:endParaRPr lang="en-IN" sz="2800" b="0" i="0" u="none" strike="noStrike" dirty="0">
                        <a:solidFill>
                          <a:srgbClr val="000000"/>
                        </a:solidFill>
                        <a:effectLst/>
                        <a:latin typeface="Times New Roman" panose="02020603050405020304" pitchFamily="18" charset="0"/>
                      </a:endParaRPr>
                    </a:p>
                  </a:txBody>
                  <a:tcPr marL="2756" marR="2756" marT="2756"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 xmlns:a16="http://schemas.microsoft.com/office/drawing/2014/main" val="20893314"/>
                  </a:ext>
                </a:extLst>
              </a:tr>
              <a:tr h="492242">
                <a:tc>
                  <a:txBody>
                    <a:bodyPr/>
                    <a:lstStyle/>
                    <a:p>
                      <a:pPr algn="ctr" fontAlgn="b"/>
                      <a:r>
                        <a:rPr lang="en-IN" sz="2800" b="0" i="0" u="none" strike="noStrike" dirty="0">
                          <a:solidFill>
                            <a:srgbClr val="000000"/>
                          </a:solidFill>
                          <a:effectLst/>
                          <a:latin typeface="Times New Roman" panose="02020603050405020304" pitchFamily="18" charset="0"/>
                        </a:rPr>
                        <a:t>P1</a:t>
                      </a:r>
                    </a:p>
                  </a:txBody>
                  <a:tcPr marL="2756" marR="2756" marT="275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IN" sz="2800" b="0" i="0" u="none" strike="noStrike" dirty="0">
                          <a:solidFill>
                            <a:srgbClr val="000000"/>
                          </a:solidFill>
                          <a:effectLst/>
                          <a:latin typeface="Times New Roman" panose="02020603050405020304" pitchFamily="18" charset="0"/>
                        </a:rPr>
                        <a:t>0</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800" b="0" i="0" u="none" strike="noStrike">
                          <a:solidFill>
                            <a:srgbClr val="000000"/>
                          </a:solidFill>
                          <a:effectLst/>
                          <a:latin typeface="Times New Roman" panose="02020603050405020304" pitchFamily="18" charset="0"/>
                        </a:rPr>
                        <a:t>1</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800" b="0" i="0" u="none" strike="noStrike">
                          <a:solidFill>
                            <a:srgbClr val="000000"/>
                          </a:solidFill>
                          <a:effectLst/>
                          <a:latin typeface="Times New Roman" panose="02020603050405020304" pitchFamily="18" charset="0"/>
                        </a:rPr>
                        <a:t>7</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E3D9"/>
                    </a:solidFill>
                  </a:tcPr>
                </a:tc>
                <a:tc>
                  <a:txBody>
                    <a:bodyPr/>
                    <a:lstStyle/>
                    <a:p>
                      <a:pPr algn="ctr" fontAlgn="b"/>
                      <a:r>
                        <a:rPr lang="en-IN" sz="2800" b="0" i="0" u="none" strike="noStrike" dirty="0">
                          <a:solidFill>
                            <a:srgbClr val="000000"/>
                          </a:solidFill>
                          <a:effectLst/>
                          <a:latin typeface="Times New Roman" panose="02020603050405020304" pitchFamily="18" charset="0"/>
                        </a:rPr>
                        <a:t>5</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E3D9"/>
                    </a:solidFill>
                  </a:tcPr>
                </a:tc>
                <a:tc>
                  <a:txBody>
                    <a:bodyPr/>
                    <a:lstStyle/>
                    <a:p>
                      <a:pPr algn="ctr" fontAlgn="b"/>
                      <a:r>
                        <a:rPr lang="en-IN" sz="2800" b="0" i="0" u="none" strike="noStrike">
                          <a:solidFill>
                            <a:srgbClr val="000000"/>
                          </a:solidFill>
                          <a:effectLst/>
                          <a:latin typeface="Times New Roman" panose="02020603050405020304" pitchFamily="18" charset="0"/>
                        </a:rPr>
                        <a:t>3</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E3D9"/>
                    </a:solidFill>
                  </a:tcPr>
                </a:tc>
                <a:tc>
                  <a:txBody>
                    <a:bodyPr/>
                    <a:lstStyle/>
                    <a:p>
                      <a:pPr algn="r" fontAlgn="b"/>
                      <a:r>
                        <a:rPr lang="en-IN" sz="2800" b="0" i="0" u="none" strike="noStrike">
                          <a:solidFill>
                            <a:srgbClr val="000000"/>
                          </a:solidFill>
                          <a:effectLst/>
                          <a:latin typeface="Times New Roman" panose="02020603050405020304" pitchFamily="18" charset="0"/>
                        </a:rPr>
                        <a:t>3</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2800" b="0" i="0" u="none" strike="noStrike">
                          <a:solidFill>
                            <a:srgbClr val="000000"/>
                          </a:solidFill>
                          <a:effectLst/>
                          <a:latin typeface="Times New Roman" panose="02020603050405020304" pitchFamily="18" charset="0"/>
                        </a:rPr>
                        <a:t>3</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2800" b="0" i="0" u="none" strike="noStrike">
                          <a:solidFill>
                            <a:srgbClr val="000000"/>
                          </a:solidFill>
                          <a:effectLst/>
                          <a:latin typeface="Times New Roman" panose="02020603050405020304" pitchFamily="18" charset="0"/>
                        </a:rPr>
                        <a:t>4</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800" b="0" i="0" u="none" strike="noStrike">
                          <a:solidFill>
                            <a:srgbClr val="000000"/>
                          </a:solidFill>
                          <a:effectLst/>
                          <a:latin typeface="Times New Roman" panose="02020603050405020304" pitchFamily="18" charset="0"/>
                        </a:rPr>
                        <a:t>7</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2800" b="0" i="0" u="none" strike="noStrike">
                          <a:solidFill>
                            <a:srgbClr val="000000"/>
                          </a:solidFill>
                          <a:effectLst/>
                          <a:latin typeface="Times New Roman" panose="02020603050405020304" pitchFamily="18" charset="0"/>
                        </a:rPr>
                        <a:t>4</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2800" b="0" i="0" u="none" strike="noStrike">
                          <a:solidFill>
                            <a:srgbClr val="000000"/>
                          </a:solidFill>
                          <a:effectLst/>
                          <a:latin typeface="Times New Roman" panose="02020603050405020304" pitchFamily="18" charset="0"/>
                        </a:rPr>
                        <a:t>3</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 xmlns:a16="http://schemas.microsoft.com/office/drawing/2014/main" val="1550571845"/>
                  </a:ext>
                </a:extLst>
              </a:tr>
              <a:tr h="492242">
                <a:tc>
                  <a:txBody>
                    <a:bodyPr/>
                    <a:lstStyle/>
                    <a:p>
                      <a:pPr algn="ctr" fontAlgn="b"/>
                      <a:r>
                        <a:rPr lang="en-IN" sz="2800" b="0" i="0" u="none" strike="noStrike">
                          <a:solidFill>
                            <a:srgbClr val="000000"/>
                          </a:solidFill>
                          <a:effectLst/>
                          <a:latin typeface="Times New Roman" panose="02020603050405020304" pitchFamily="18" charset="0"/>
                        </a:rPr>
                        <a:t>P2</a:t>
                      </a:r>
                    </a:p>
                  </a:txBody>
                  <a:tcPr marL="2756" marR="2756" marT="275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a:solidFill>
                            <a:srgbClr val="000000"/>
                          </a:solidFill>
                          <a:effectLst/>
                          <a:latin typeface="Times New Roman" panose="02020603050405020304" pitchFamily="18" charset="0"/>
                        </a:rPr>
                        <a:t>2</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r" fontAlgn="b"/>
                      <a:r>
                        <a:rPr lang="en-IN" sz="2800" b="0" i="0" u="none" strike="noStrike">
                          <a:solidFill>
                            <a:srgbClr val="000000"/>
                          </a:solidFill>
                          <a:effectLst/>
                          <a:latin typeface="Times New Roman" panose="02020603050405020304" pitchFamily="18" charset="0"/>
                        </a:rPr>
                        <a:t>5</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r" fontAlgn="b"/>
                      <a:r>
                        <a:rPr lang="en-IN" sz="2800" b="0" i="0" u="none" strike="noStrike">
                          <a:solidFill>
                            <a:srgbClr val="000000"/>
                          </a:solidFill>
                          <a:effectLst/>
                          <a:latin typeface="Times New Roman" panose="02020603050405020304" pitchFamily="18" charset="0"/>
                        </a:rPr>
                        <a:t>3</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r" fontAlgn="b"/>
                      <a:r>
                        <a:rPr lang="en-IN" sz="2800" b="0" i="0" u="none" strike="noStrike">
                          <a:solidFill>
                            <a:srgbClr val="000000"/>
                          </a:solidFill>
                          <a:effectLst/>
                          <a:latin typeface="Times New Roman" panose="02020603050405020304" pitchFamily="18" charset="0"/>
                        </a:rPr>
                        <a:t>4</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a:solidFill>
                            <a:srgbClr val="000000"/>
                          </a:solidFill>
                          <a:effectLst/>
                          <a:latin typeface="Times New Roman" panose="02020603050405020304" pitchFamily="18" charset="0"/>
                        </a:rPr>
                        <a:t>1</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a:solidFill>
                            <a:srgbClr val="000000"/>
                          </a:solidFill>
                          <a:effectLst/>
                          <a:latin typeface="Times New Roman" panose="02020603050405020304" pitchFamily="18" charset="0"/>
                        </a:rPr>
                        <a:t>2</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a:solidFill>
                            <a:srgbClr val="000000"/>
                          </a:solidFill>
                          <a:effectLst/>
                          <a:latin typeface="Times New Roman" panose="02020603050405020304" pitchFamily="18" charset="0"/>
                        </a:rPr>
                        <a:t>2</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 xmlns:a16="http://schemas.microsoft.com/office/drawing/2014/main" val="1235358664"/>
                  </a:ext>
                </a:extLst>
              </a:tr>
              <a:tr h="492242">
                <a:tc>
                  <a:txBody>
                    <a:bodyPr/>
                    <a:lstStyle/>
                    <a:p>
                      <a:pPr algn="ctr" fontAlgn="b"/>
                      <a:r>
                        <a:rPr lang="en-IN" sz="2800" b="0" i="0" u="none" strike="noStrike">
                          <a:solidFill>
                            <a:srgbClr val="000000"/>
                          </a:solidFill>
                          <a:effectLst/>
                          <a:latin typeface="Times New Roman" panose="02020603050405020304" pitchFamily="18" charset="0"/>
                        </a:rPr>
                        <a:t>P3</a:t>
                      </a:r>
                    </a:p>
                  </a:txBody>
                  <a:tcPr marL="2756" marR="2756" marT="275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IN" sz="2800" b="0" i="0" u="none" strike="noStrike">
                          <a:solidFill>
                            <a:srgbClr val="000000"/>
                          </a:solidFill>
                          <a:effectLst/>
                          <a:latin typeface="Times New Roman" panose="02020603050405020304" pitchFamily="18" charset="0"/>
                        </a:rPr>
                        <a:t>3</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800" b="0" i="0" u="none" strike="noStrike">
                          <a:solidFill>
                            <a:srgbClr val="000000"/>
                          </a:solidFill>
                          <a:effectLst/>
                          <a:latin typeface="Times New Roman" panose="02020603050405020304" pitchFamily="18" charset="0"/>
                        </a:rPr>
                        <a:t>2</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800" b="0" i="0" u="none" strike="noStrike" dirty="0">
                          <a:solidFill>
                            <a:srgbClr val="000000"/>
                          </a:solidFill>
                          <a:effectLst/>
                          <a:latin typeface="Times New Roman" panose="02020603050405020304" pitchFamily="18" charset="0"/>
                        </a:rPr>
                        <a:t>9</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E3D9"/>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E3D9"/>
                    </a:solidFill>
                  </a:tcPr>
                </a:tc>
                <a:tc>
                  <a:txBody>
                    <a:bodyPr/>
                    <a:lstStyle/>
                    <a:p>
                      <a:pPr algn="ctr" fontAlgn="b"/>
                      <a:r>
                        <a:rPr lang="en-IN" sz="2800" b="0" i="0" u="none" strike="noStrike">
                          <a:solidFill>
                            <a:srgbClr val="000000"/>
                          </a:solidFill>
                          <a:effectLst/>
                          <a:latin typeface="Times New Roman" panose="02020603050405020304" pitchFamily="18" charset="0"/>
                        </a:rPr>
                        <a:t>2</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E3D9"/>
                    </a:solidFill>
                  </a:tcPr>
                </a:tc>
                <a:tc>
                  <a:txBody>
                    <a:bodyPr/>
                    <a:lstStyle/>
                    <a:p>
                      <a:pPr algn="l" fontAlgn="b"/>
                      <a:r>
                        <a:rPr lang="en-IN" sz="2800" b="0" i="0" u="none" strike="noStrike">
                          <a:solidFill>
                            <a:srgbClr val="000000"/>
                          </a:solidFill>
                          <a:effectLst/>
                          <a:latin typeface="Times New Roman" panose="02020603050405020304" pitchFamily="18" charset="0"/>
                        </a:rPr>
                        <a:t> </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IN" sz="2800" b="0" i="0" u="none" strike="noStrike">
                          <a:solidFill>
                            <a:srgbClr val="000000"/>
                          </a:solidFill>
                          <a:effectLst/>
                          <a:latin typeface="Times New Roman" panose="02020603050405020304" pitchFamily="18" charset="0"/>
                        </a:rPr>
                        <a:t> </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IN" sz="2800" b="0" i="0" u="none" strike="noStrike">
                          <a:solidFill>
                            <a:srgbClr val="000000"/>
                          </a:solidFill>
                          <a:effectLst/>
                          <a:latin typeface="Times New Roman" panose="02020603050405020304" pitchFamily="18" charset="0"/>
                        </a:rPr>
                        <a:t> </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800" b="0" i="0" u="none" strike="noStrike">
                          <a:solidFill>
                            <a:srgbClr val="000000"/>
                          </a:solidFill>
                          <a:effectLst/>
                          <a:latin typeface="Times New Roman" panose="02020603050405020304" pitchFamily="18" charset="0"/>
                        </a:rPr>
                        <a:t>6</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 xmlns:a16="http://schemas.microsoft.com/office/drawing/2014/main" val="1103693672"/>
                  </a:ext>
                </a:extLst>
              </a:tr>
              <a:tr h="492242">
                <a:tc>
                  <a:txBody>
                    <a:bodyPr/>
                    <a:lstStyle/>
                    <a:p>
                      <a:pPr algn="ctr" fontAlgn="b"/>
                      <a:r>
                        <a:rPr lang="en-IN" sz="2800" b="0" i="0" u="none" strike="noStrike">
                          <a:solidFill>
                            <a:srgbClr val="000000"/>
                          </a:solidFill>
                          <a:effectLst/>
                          <a:latin typeface="Times New Roman" panose="02020603050405020304" pitchFamily="18" charset="0"/>
                        </a:rPr>
                        <a:t>P4</a:t>
                      </a:r>
                    </a:p>
                  </a:txBody>
                  <a:tcPr marL="2756" marR="2756" marT="275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fontAlgn="b"/>
                      <a:r>
                        <a:rPr lang="en-IN" sz="2800" b="0" i="0" u="none" strike="noStrike" dirty="0">
                          <a:solidFill>
                            <a:srgbClr val="000000"/>
                          </a:solidFill>
                          <a:effectLst/>
                          <a:latin typeface="Times New Roman" panose="02020603050405020304" pitchFamily="18" charset="0"/>
                        </a:rPr>
                        <a:t>2</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800" b="0" i="0" u="none" strike="noStrike">
                          <a:solidFill>
                            <a:srgbClr val="000000"/>
                          </a:solidFill>
                          <a:effectLst/>
                          <a:latin typeface="Times New Roman" panose="02020603050405020304" pitchFamily="18" charset="0"/>
                        </a:rPr>
                        <a:t>1</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800" b="0" i="0" u="none" strike="noStrike">
                          <a:solidFill>
                            <a:srgbClr val="000000"/>
                          </a:solidFill>
                          <a:effectLst/>
                          <a:latin typeface="Times New Roman" panose="02020603050405020304" pitchFamily="18" charset="0"/>
                        </a:rPr>
                        <a:t>1</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800" b="0" i="0" u="none" strike="noStrike">
                          <a:solidFill>
                            <a:srgbClr val="000000"/>
                          </a:solidFill>
                          <a:effectLst/>
                          <a:latin typeface="Times New Roman" panose="02020603050405020304" pitchFamily="18" charset="0"/>
                        </a:rPr>
                        <a:t>2</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E3D9"/>
                    </a:solidFill>
                  </a:tcPr>
                </a:tc>
                <a:tc>
                  <a:txBody>
                    <a:bodyPr/>
                    <a:lstStyle/>
                    <a:p>
                      <a:pPr algn="ctr" fontAlgn="b"/>
                      <a:r>
                        <a:rPr lang="en-IN" sz="2800" b="0" i="0" u="none" strike="noStrike">
                          <a:solidFill>
                            <a:srgbClr val="000000"/>
                          </a:solidFill>
                          <a:effectLst/>
                          <a:latin typeface="Times New Roman" panose="02020603050405020304" pitchFamily="18" charset="0"/>
                        </a:rPr>
                        <a:t>2</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E3D9"/>
                    </a:solidFill>
                  </a:tcPr>
                </a:tc>
                <a:tc>
                  <a:txBody>
                    <a:bodyPr/>
                    <a:lstStyle/>
                    <a:p>
                      <a:pPr algn="ctr" fontAlgn="b"/>
                      <a:r>
                        <a:rPr lang="en-IN" sz="2800" b="0" i="0" u="none" strike="noStrike">
                          <a:solidFill>
                            <a:srgbClr val="000000"/>
                          </a:solidFill>
                          <a:effectLst/>
                          <a:latin typeface="Times New Roman" panose="02020603050405020304" pitchFamily="18" charset="0"/>
                        </a:rPr>
                        <a:t>2</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E3D9"/>
                    </a:solidFill>
                  </a:tcPr>
                </a:tc>
                <a:tc>
                  <a:txBody>
                    <a:bodyPr/>
                    <a:lstStyle/>
                    <a:p>
                      <a:pPr algn="l" fontAlgn="b"/>
                      <a:r>
                        <a:rPr lang="en-IN" sz="2800" b="0" i="0" u="none" strike="noStrike">
                          <a:solidFill>
                            <a:srgbClr val="000000"/>
                          </a:solidFill>
                          <a:effectLst/>
                          <a:latin typeface="Times New Roman" panose="02020603050405020304" pitchFamily="18" charset="0"/>
                        </a:rPr>
                        <a:t> </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b"/>
                      <a:r>
                        <a:rPr lang="en-IN" sz="2800" b="0" i="0" u="none" strike="noStrike">
                          <a:solidFill>
                            <a:srgbClr val="000000"/>
                          </a:solidFill>
                          <a:effectLst/>
                          <a:latin typeface="Times New Roman" panose="02020603050405020304" pitchFamily="18" charset="0"/>
                        </a:rPr>
                        <a:t> </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b"/>
                      <a:r>
                        <a:rPr lang="en-IN" sz="2800" b="0" i="0" u="none" strike="noStrike">
                          <a:solidFill>
                            <a:srgbClr val="000000"/>
                          </a:solidFill>
                          <a:effectLst/>
                          <a:latin typeface="Times New Roman" panose="02020603050405020304" pitchFamily="18" charset="0"/>
                        </a:rPr>
                        <a:t> </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2800" b="0" i="0" u="none" strike="noStrike">
                          <a:solidFill>
                            <a:srgbClr val="000000"/>
                          </a:solidFill>
                          <a:effectLst/>
                          <a:latin typeface="Times New Roman" panose="02020603050405020304" pitchFamily="18" charset="0"/>
                        </a:rPr>
                        <a:t>1</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2800" b="0" i="0" u="none" strike="noStrike">
                          <a:solidFill>
                            <a:srgbClr val="000000"/>
                          </a:solidFill>
                          <a:effectLst/>
                          <a:latin typeface="Times New Roman" panose="02020603050405020304" pitchFamily="18" charset="0"/>
                        </a:rPr>
                        <a:t>1</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CE4"/>
                    </a:solidFill>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 xmlns:a16="http://schemas.microsoft.com/office/drawing/2014/main" val="2373562444"/>
                  </a:ext>
                </a:extLst>
              </a:tr>
              <a:tr h="797668">
                <a:tc>
                  <a:txBody>
                    <a:bodyPr/>
                    <a:lstStyle/>
                    <a:p>
                      <a:pPr algn="ctr" fontAlgn="ctr"/>
                      <a:r>
                        <a:rPr lang="en-IN" sz="2800" b="0" i="0" u="none" strike="noStrike" dirty="0">
                          <a:solidFill>
                            <a:srgbClr val="000000"/>
                          </a:solidFill>
                          <a:effectLst/>
                          <a:latin typeface="Times New Roman" panose="02020603050405020304" pitchFamily="18" charset="0"/>
                        </a:rPr>
                        <a:t>Process</a:t>
                      </a:r>
                    </a:p>
                  </a:txBody>
                  <a:tcPr marL="2756" marR="2756" marT="275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gridSpan="3">
                  <a:txBody>
                    <a:bodyPr/>
                    <a:lstStyle/>
                    <a:p>
                      <a:pPr algn="ctr" fontAlgn="ctr"/>
                      <a:r>
                        <a:rPr lang="en-IN" sz="2800" b="0" i="0" u="none" strike="noStrike" dirty="0">
                          <a:solidFill>
                            <a:srgbClr val="000000"/>
                          </a:solidFill>
                          <a:effectLst/>
                          <a:latin typeface="Times New Roman" panose="02020603050405020304" pitchFamily="18" charset="0"/>
                        </a:rPr>
                        <a:t>Allocation</a:t>
                      </a:r>
                    </a:p>
                  </a:txBody>
                  <a:tcPr marL="2756" marR="2756" marT="27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hMerge="1">
                  <a:txBody>
                    <a:bodyPr/>
                    <a:lstStyle/>
                    <a:p>
                      <a:endParaRPr lang="en-IN"/>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hMerge="1">
                  <a:txBody>
                    <a:bodyPr/>
                    <a:lstStyle/>
                    <a:p>
                      <a:endParaRPr lang="en-IN"/>
                    </a:p>
                  </a:txBody>
                  <a:tcP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gridSpan="3">
                  <a:txBody>
                    <a:bodyPr/>
                    <a:lstStyle/>
                    <a:p>
                      <a:pPr algn="ctr" fontAlgn="ctr"/>
                      <a:r>
                        <a:rPr lang="en-IN" sz="2800" b="0" i="0" u="none" strike="noStrike" dirty="0">
                          <a:solidFill>
                            <a:srgbClr val="000000"/>
                          </a:solidFill>
                          <a:effectLst/>
                          <a:latin typeface="Times New Roman" panose="02020603050405020304" pitchFamily="18" charset="0"/>
                        </a:rPr>
                        <a:t>Maximum Need</a:t>
                      </a:r>
                    </a:p>
                  </a:txBody>
                  <a:tcPr marL="2756" marR="2756" marT="2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E3D9"/>
                    </a:solidFill>
                  </a:tcPr>
                </a:tc>
                <a:tc hMerge="1">
                  <a:txBody>
                    <a:bodyPr/>
                    <a:lstStyle/>
                    <a:p>
                      <a:endParaRPr lang="en-IN"/>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E3D9"/>
                    </a:solidFill>
                  </a:tcPr>
                </a:tc>
                <a:tc hMerge="1">
                  <a:txBody>
                    <a:bodyPr/>
                    <a:lstStyle/>
                    <a:p>
                      <a:endParaRPr lang="en-IN"/>
                    </a:p>
                  </a:txBody>
                  <a:tcP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E3D9"/>
                    </a:solidFill>
                  </a:tcPr>
                </a:tc>
                <a:tc gridSpan="3">
                  <a:txBody>
                    <a:bodyPr/>
                    <a:lstStyle/>
                    <a:p>
                      <a:pPr algn="ctr" fontAlgn="ctr"/>
                      <a:r>
                        <a:rPr lang="en-IN" sz="2800" b="0" i="0" u="none" strike="noStrike" dirty="0">
                          <a:solidFill>
                            <a:srgbClr val="000000"/>
                          </a:solidFill>
                          <a:effectLst/>
                          <a:latin typeface="Times New Roman" panose="02020603050405020304" pitchFamily="18" charset="0"/>
                        </a:rPr>
                        <a:t>Available</a:t>
                      </a:r>
                    </a:p>
                  </a:txBody>
                  <a:tcPr marL="2756" marR="2756" marT="2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hMerge="1">
                  <a:txBody>
                    <a:bodyPr/>
                    <a:lstStyle/>
                    <a:p>
                      <a:endParaRPr lang="en-IN"/>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hMerge="1">
                  <a:txBody>
                    <a:bodyPr/>
                    <a:lstStyle/>
                    <a:p>
                      <a:endParaRPr lang="en-IN"/>
                    </a:p>
                  </a:txBody>
                  <a:tcP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gridSpan="3">
                  <a:txBody>
                    <a:bodyPr/>
                    <a:lstStyle/>
                    <a:p>
                      <a:pPr algn="ctr" fontAlgn="ctr"/>
                      <a:r>
                        <a:rPr lang="en-IN" sz="2800" b="0" i="0" u="none" strike="noStrike" dirty="0">
                          <a:solidFill>
                            <a:srgbClr val="000000"/>
                          </a:solidFill>
                          <a:effectLst/>
                          <a:latin typeface="Times New Roman" panose="02020603050405020304" pitchFamily="18" charset="0"/>
                        </a:rPr>
                        <a:t> Need</a:t>
                      </a:r>
                    </a:p>
                  </a:txBody>
                  <a:tcPr marL="2756" marR="2756" marT="2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CE4"/>
                    </a:solidFill>
                  </a:tcPr>
                </a:tc>
                <a:tc hMerge="1">
                  <a:txBody>
                    <a:bodyPr/>
                    <a:lstStyle/>
                    <a:p>
                      <a:endParaRPr lang="en-IN"/>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CE4"/>
                    </a:solidFill>
                  </a:tcPr>
                </a:tc>
                <a:tc hMerge="1">
                  <a:txBody>
                    <a:bodyPr/>
                    <a:lstStyle/>
                    <a:p>
                      <a:endParaRPr lang="en-IN"/>
                    </a:p>
                  </a:txBody>
                  <a:tcP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CE4"/>
                    </a:solidFill>
                  </a:tcPr>
                </a:tc>
                <a:tc>
                  <a:txBody>
                    <a:bodyPr/>
                    <a:lstStyle/>
                    <a:p>
                      <a:pPr algn="l" fontAlgn="b"/>
                      <a:endParaRPr lang="en-IN" sz="2800" b="0" i="0" u="none" strike="noStrike" dirty="0">
                        <a:solidFill>
                          <a:srgbClr val="000000"/>
                        </a:solidFill>
                        <a:effectLst/>
                        <a:latin typeface="Times New Roman" panose="02020603050405020304" pitchFamily="18" charset="0"/>
                      </a:endParaRPr>
                    </a:p>
                  </a:txBody>
                  <a:tcPr marL="2756" marR="2756" marT="2756"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 xmlns:a16="http://schemas.microsoft.com/office/drawing/2014/main" val="795163349"/>
                  </a:ext>
                </a:extLst>
              </a:tr>
              <a:tr h="492242">
                <a:tc>
                  <a:txBody>
                    <a:bodyPr/>
                    <a:lstStyle/>
                    <a:p>
                      <a:pPr algn="ctr" fontAlgn="ctr"/>
                      <a:r>
                        <a:rPr lang="en-IN" sz="2800" b="0" i="0" u="none" strike="noStrike">
                          <a:solidFill>
                            <a:srgbClr val="000000"/>
                          </a:solidFill>
                          <a:effectLst/>
                          <a:latin typeface="Times New Roman" panose="02020603050405020304" pitchFamily="18" charset="0"/>
                        </a:rPr>
                        <a:t> </a:t>
                      </a:r>
                    </a:p>
                  </a:txBody>
                  <a:tcPr marL="2756" marR="2756" marT="275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IN" sz="2800" b="0" i="0" u="none" strike="noStrike">
                          <a:solidFill>
                            <a:srgbClr val="000000"/>
                          </a:solidFill>
                          <a:effectLst/>
                          <a:latin typeface="Times New Roman" panose="02020603050405020304" pitchFamily="18" charset="0"/>
                        </a:rPr>
                        <a:t>A</a:t>
                      </a:r>
                    </a:p>
                  </a:txBody>
                  <a:tcPr marL="2756" marR="2756" marT="27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IN" sz="2800" b="0" i="0" u="none" strike="noStrike">
                          <a:solidFill>
                            <a:srgbClr val="000000"/>
                          </a:solidFill>
                          <a:effectLst/>
                          <a:latin typeface="Times New Roman" panose="02020603050405020304" pitchFamily="18" charset="0"/>
                        </a:rPr>
                        <a:t>B</a:t>
                      </a:r>
                    </a:p>
                  </a:txBody>
                  <a:tcPr marL="2756" marR="2756" marT="2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IN" sz="2800" b="0" i="0" u="none" strike="noStrike">
                          <a:solidFill>
                            <a:srgbClr val="000000"/>
                          </a:solidFill>
                          <a:effectLst/>
                          <a:latin typeface="Times New Roman" panose="02020603050405020304" pitchFamily="18" charset="0"/>
                        </a:rPr>
                        <a:t>C</a:t>
                      </a:r>
                    </a:p>
                  </a:txBody>
                  <a:tcPr marL="2756" marR="2756" marT="275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IN" sz="2800" b="0" i="0" u="none" strike="noStrike">
                          <a:solidFill>
                            <a:srgbClr val="000000"/>
                          </a:solidFill>
                          <a:effectLst/>
                          <a:latin typeface="Times New Roman" panose="02020603050405020304" pitchFamily="18" charset="0"/>
                        </a:rPr>
                        <a:t>A</a:t>
                      </a:r>
                    </a:p>
                  </a:txBody>
                  <a:tcPr marL="2756" marR="2756" marT="27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E3D9"/>
                    </a:solidFill>
                  </a:tcPr>
                </a:tc>
                <a:tc>
                  <a:txBody>
                    <a:bodyPr/>
                    <a:lstStyle/>
                    <a:p>
                      <a:pPr algn="ctr" fontAlgn="ctr"/>
                      <a:r>
                        <a:rPr lang="en-IN" sz="2800" b="0" i="0" u="none" strike="noStrike" dirty="0">
                          <a:solidFill>
                            <a:srgbClr val="000000"/>
                          </a:solidFill>
                          <a:effectLst/>
                          <a:latin typeface="Times New Roman" panose="02020603050405020304" pitchFamily="18" charset="0"/>
                        </a:rPr>
                        <a:t>B</a:t>
                      </a:r>
                    </a:p>
                  </a:txBody>
                  <a:tcPr marL="2756" marR="2756" marT="2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E3D9"/>
                    </a:solidFill>
                  </a:tcPr>
                </a:tc>
                <a:tc>
                  <a:txBody>
                    <a:bodyPr/>
                    <a:lstStyle/>
                    <a:p>
                      <a:pPr algn="ctr" fontAlgn="ctr"/>
                      <a:r>
                        <a:rPr lang="en-IN" sz="2800" b="0" i="0" u="none" strike="noStrike">
                          <a:solidFill>
                            <a:srgbClr val="000000"/>
                          </a:solidFill>
                          <a:effectLst/>
                          <a:latin typeface="Times New Roman" panose="02020603050405020304" pitchFamily="18" charset="0"/>
                        </a:rPr>
                        <a:t>C</a:t>
                      </a:r>
                    </a:p>
                  </a:txBody>
                  <a:tcPr marL="2756" marR="2756" marT="275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BE3D9"/>
                    </a:solidFill>
                  </a:tcPr>
                </a:tc>
                <a:tc>
                  <a:txBody>
                    <a:bodyPr/>
                    <a:lstStyle/>
                    <a:p>
                      <a:pPr algn="ctr" fontAlgn="ctr"/>
                      <a:r>
                        <a:rPr lang="en-IN" sz="2800" b="0" i="0" u="none" strike="noStrike">
                          <a:solidFill>
                            <a:srgbClr val="000000"/>
                          </a:solidFill>
                          <a:effectLst/>
                          <a:latin typeface="Times New Roman" panose="02020603050405020304" pitchFamily="18" charset="0"/>
                        </a:rPr>
                        <a:t>A</a:t>
                      </a:r>
                    </a:p>
                  </a:txBody>
                  <a:tcPr marL="2756" marR="2756" marT="27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IN" sz="2800" b="0" i="0" u="none" strike="noStrike" dirty="0">
                          <a:solidFill>
                            <a:srgbClr val="000000"/>
                          </a:solidFill>
                          <a:effectLst/>
                          <a:latin typeface="Times New Roman" panose="02020603050405020304" pitchFamily="18" charset="0"/>
                        </a:rPr>
                        <a:t>B</a:t>
                      </a:r>
                    </a:p>
                  </a:txBody>
                  <a:tcPr marL="2756" marR="2756" marT="2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IN" sz="2800" b="0" i="0" u="none" strike="noStrike">
                          <a:solidFill>
                            <a:srgbClr val="000000"/>
                          </a:solidFill>
                          <a:effectLst/>
                          <a:latin typeface="Times New Roman" panose="02020603050405020304" pitchFamily="18" charset="0"/>
                        </a:rPr>
                        <a:t>C</a:t>
                      </a:r>
                    </a:p>
                  </a:txBody>
                  <a:tcPr marL="2756" marR="2756" marT="275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IN" sz="2800" b="0" i="0" u="none" strike="noStrike">
                          <a:solidFill>
                            <a:srgbClr val="000000"/>
                          </a:solidFill>
                          <a:effectLst/>
                          <a:latin typeface="Times New Roman" panose="02020603050405020304" pitchFamily="18" charset="0"/>
                        </a:rPr>
                        <a:t>A</a:t>
                      </a:r>
                    </a:p>
                  </a:txBody>
                  <a:tcPr marL="2756" marR="2756" marT="27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IN" sz="2800" b="0" i="0" u="none" strike="noStrike" dirty="0">
                          <a:solidFill>
                            <a:srgbClr val="000000"/>
                          </a:solidFill>
                          <a:effectLst/>
                          <a:latin typeface="Times New Roman" panose="02020603050405020304" pitchFamily="18" charset="0"/>
                        </a:rPr>
                        <a:t>B</a:t>
                      </a:r>
                    </a:p>
                  </a:txBody>
                  <a:tcPr marL="2756" marR="2756" marT="2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CE4"/>
                    </a:solidFill>
                  </a:tcPr>
                </a:tc>
                <a:tc>
                  <a:txBody>
                    <a:bodyPr/>
                    <a:lstStyle/>
                    <a:p>
                      <a:pPr algn="ctr" fontAlgn="ctr"/>
                      <a:r>
                        <a:rPr lang="en-IN" sz="2800" b="0" i="0" u="none" strike="noStrike" dirty="0">
                          <a:solidFill>
                            <a:srgbClr val="000000"/>
                          </a:solidFill>
                          <a:effectLst/>
                          <a:latin typeface="Times New Roman" panose="02020603050405020304" pitchFamily="18" charset="0"/>
                        </a:rPr>
                        <a:t>C</a:t>
                      </a:r>
                    </a:p>
                  </a:txBody>
                  <a:tcPr marL="2756" marR="2756" marT="275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DCE4"/>
                    </a:solidFill>
                  </a:tcPr>
                </a:tc>
                <a:tc>
                  <a:txBody>
                    <a:bodyPr/>
                    <a:lstStyle/>
                    <a:p>
                      <a:pPr algn="l" fontAlgn="b"/>
                      <a:endParaRPr lang="en-IN" sz="2800" b="0" i="0" u="none" strike="noStrike" dirty="0">
                        <a:solidFill>
                          <a:srgbClr val="000000"/>
                        </a:solidFill>
                        <a:effectLst/>
                        <a:latin typeface="Times New Roman" panose="02020603050405020304" pitchFamily="18" charset="0"/>
                      </a:endParaRPr>
                    </a:p>
                  </a:txBody>
                  <a:tcPr marL="2756" marR="2756" marT="2756"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 xmlns:a16="http://schemas.microsoft.com/office/drawing/2014/main" val="1706598335"/>
                  </a:ext>
                </a:extLst>
              </a:tr>
              <a:tr h="492242">
                <a:tc>
                  <a:txBody>
                    <a:bodyPr/>
                    <a:lstStyle/>
                    <a:p>
                      <a:pPr algn="ctr" fontAlgn="b"/>
                      <a:r>
                        <a:rPr lang="en-IN" sz="2800" b="0" i="0" u="none" strike="noStrike" dirty="0">
                          <a:solidFill>
                            <a:srgbClr val="000000"/>
                          </a:solidFill>
                          <a:effectLst/>
                          <a:latin typeface="Times New Roman" panose="02020603050405020304" pitchFamily="18" charset="0"/>
                        </a:rPr>
                        <a:t>P1</a:t>
                      </a:r>
                    </a:p>
                  </a:txBody>
                  <a:tcPr marL="2756" marR="2756" marT="275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800" b="0" i="0" u="none" strike="noStrike">
                          <a:solidFill>
                            <a:srgbClr val="000000"/>
                          </a:solidFill>
                          <a:effectLst/>
                          <a:latin typeface="Times New Roman" panose="02020603050405020304" pitchFamily="18" charset="0"/>
                        </a:rPr>
                        <a:t>1</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800" b="0" i="0" u="none" strike="noStrike">
                          <a:solidFill>
                            <a:srgbClr val="000000"/>
                          </a:solidFill>
                          <a:effectLst/>
                          <a:latin typeface="Times New Roman" panose="02020603050405020304" pitchFamily="18" charset="0"/>
                        </a:rPr>
                        <a:t>7</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E3D9"/>
                    </a:solidFill>
                  </a:tcPr>
                </a:tc>
                <a:tc>
                  <a:txBody>
                    <a:bodyPr/>
                    <a:lstStyle/>
                    <a:p>
                      <a:pPr algn="ctr" fontAlgn="b"/>
                      <a:r>
                        <a:rPr lang="en-IN" sz="2800" b="0" i="0" u="none" strike="noStrike">
                          <a:solidFill>
                            <a:srgbClr val="000000"/>
                          </a:solidFill>
                          <a:effectLst/>
                          <a:latin typeface="Times New Roman" panose="02020603050405020304" pitchFamily="18" charset="0"/>
                        </a:rPr>
                        <a:t>5</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E3D9"/>
                    </a:solidFill>
                  </a:tcPr>
                </a:tc>
                <a:tc>
                  <a:txBody>
                    <a:bodyPr/>
                    <a:lstStyle/>
                    <a:p>
                      <a:pPr algn="ctr" fontAlgn="b"/>
                      <a:r>
                        <a:rPr lang="en-IN" sz="2800" b="0" i="0" u="none" strike="noStrike">
                          <a:solidFill>
                            <a:srgbClr val="000000"/>
                          </a:solidFill>
                          <a:effectLst/>
                          <a:latin typeface="Times New Roman" panose="02020603050405020304" pitchFamily="18" charset="0"/>
                        </a:rPr>
                        <a:t>3</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E3D9"/>
                    </a:solidFill>
                  </a:tcPr>
                </a:tc>
                <a:tc>
                  <a:txBody>
                    <a:bodyPr/>
                    <a:lstStyle/>
                    <a:p>
                      <a:pPr algn="r" fontAlgn="b"/>
                      <a:r>
                        <a:rPr lang="en-IN" sz="2800" b="0" i="0" u="none" strike="noStrike">
                          <a:solidFill>
                            <a:srgbClr val="000000"/>
                          </a:solidFill>
                          <a:effectLst/>
                          <a:latin typeface="Times New Roman" panose="02020603050405020304" pitchFamily="18" charset="0"/>
                        </a:rPr>
                        <a:t>3</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2800" b="0" i="0" u="none" strike="noStrike">
                          <a:solidFill>
                            <a:srgbClr val="000000"/>
                          </a:solidFill>
                          <a:effectLst/>
                          <a:latin typeface="Times New Roman" panose="02020603050405020304" pitchFamily="18" charset="0"/>
                        </a:rPr>
                        <a:t>3</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2800" b="0" i="0" u="none" strike="noStrike" dirty="0">
                          <a:solidFill>
                            <a:srgbClr val="000000"/>
                          </a:solidFill>
                          <a:effectLst/>
                          <a:latin typeface="Times New Roman" panose="02020603050405020304" pitchFamily="18" charset="0"/>
                        </a:rPr>
                        <a:t>4</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800" b="0" i="0" u="none" strike="noStrike" dirty="0">
                          <a:solidFill>
                            <a:srgbClr val="000000"/>
                          </a:solidFill>
                          <a:effectLst/>
                          <a:latin typeface="Times New Roman" panose="02020603050405020304" pitchFamily="18" charset="0"/>
                        </a:rPr>
                        <a:t>7</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2800" b="0" i="0" u="none" strike="noStrike" dirty="0">
                          <a:solidFill>
                            <a:srgbClr val="000000"/>
                          </a:solidFill>
                          <a:effectLst/>
                          <a:latin typeface="Times New Roman" panose="02020603050405020304" pitchFamily="18" charset="0"/>
                        </a:rPr>
                        <a:t>4</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2800" b="0" i="0" u="none" strike="noStrike">
                          <a:solidFill>
                            <a:srgbClr val="000000"/>
                          </a:solidFill>
                          <a:effectLst/>
                          <a:latin typeface="Times New Roman" panose="02020603050405020304" pitchFamily="18" charset="0"/>
                        </a:rPr>
                        <a:t>3</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 xmlns:a16="http://schemas.microsoft.com/office/drawing/2014/main" val="922388188"/>
                  </a:ext>
                </a:extLst>
              </a:tr>
              <a:tr h="492242">
                <a:tc>
                  <a:txBody>
                    <a:bodyPr/>
                    <a:lstStyle/>
                    <a:p>
                      <a:pPr algn="ctr" fontAlgn="b"/>
                      <a:r>
                        <a:rPr lang="en-IN" sz="2800" b="0" i="0" u="none" strike="noStrike">
                          <a:solidFill>
                            <a:srgbClr val="000000"/>
                          </a:solidFill>
                          <a:effectLst/>
                          <a:latin typeface="Times New Roman" panose="02020603050405020304" pitchFamily="18" charset="0"/>
                        </a:rPr>
                        <a:t>P2</a:t>
                      </a:r>
                    </a:p>
                  </a:txBody>
                  <a:tcPr marL="2756" marR="2756" marT="275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a:solidFill>
                            <a:srgbClr val="000000"/>
                          </a:solidFill>
                          <a:effectLst/>
                          <a:latin typeface="Times New Roman" panose="02020603050405020304" pitchFamily="18" charset="0"/>
                        </a:rPr>
                        <a:t>2</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r" fontAlgn="b"/>
                      <a:r>
                        <a:rPr lang="en-IN" sz="2800" b="0" i="0" u="none" strike="noStrike">
                          <a:solidFill>
                            <a:srgbClr val="000000"/>
                          </a:solidFill>
                          <a:effectLst/>
                          <a:latin typeface="Times New Roman" panose="02020603050405020304" pitchFamily="18" charset="0"/>
                        </a:rPr>
                        <a:t>5</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2800" b="0" i="0" u="none" strike="noStrike">
                          <a:solidFill>
                            <a:srgbClr val="000000"/>
                          </a:solidFill>
                          <a:effectLst/>
                          <a:latin typeface="Times New Roman" panose="02020603050405020304" pitchFamily="18" charset="0"/>
                        </a:rPr>
                        <a:t>3</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2800" b="0" i="0" u="none" strike="noStrike" dirty="0">
                          <a:solidFill>
                            <a:srgbClr val="000000"/>
                          </a:solidFill>
                          <a:effectLst/>
                          <a:latin typeface="Times New Roman" panose="02020603050405020304" pitchFamily="18" charset="0"/>
                        </a:rPr>
                        <a:t>4</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IN" sz="2800" b="0" i="0" u="none" strike="noStrike">
                          <a:solidFill>
                            <a:srgbClr val="000000"/>
                          </a:solidFill>
                          <a:effectLst/>
                          <a:latin typeface="Times New Roman" panose="02020603050405020304" pitchFamily="18" charset="0"/>
                        </a:rPr>
                        <a:t>1st</a:t>
                      </a:r>
                    </a:p>
                  </a:txBody>
                  <a:tcPr marL="2756" marR="2756" marT="2756"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 xmlns:a16="http://schemas.microsoft.com/office/drawing/2014/main" val="3148091502"/>
                  </a:ext>
                </a:extLst>
              </a:tr>
              <a:tr h="492242">
                <a:tc>
                  <a:txBody>
                    <a:bodyPr/>
                    <a:lstStyle/>
                    <a:p>
                      <a:pPr algn="ctr" fontAlgn="b"/>
                      <a:r>
                        <a:rPr lang="en-IN" sz="2800" b="0" i="0" u="none" strike="noStrike">
                          <a:solidFill>
                            <a:srgbClr val="000000"/>
                          </a:solidFill>
                          <a:effectLst/>
                          <a:latin typeface="Times New Roman" panose="02020603050405020304" pitchFamily="18" charset="0"/>
                        </a:rPr>
                        <a:t>P3</a:t>
                      </a:r>
                    </a:p>
                  </a:txBody>
                  <a:tcPr marL="2756" marR="2756" marT="275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IN" sz="2800" b="0" i="0" u="none" strike="noStrike">
                          <a:solidFill>
                            <a:srgbClr val="000000"/>
                          </a:solidFill>
                          <a:effectLst/>
                          <a:latin typeface="Times New Roman" panose="02020603050405020304" pitchFamily="18" charset="0"/>
                        </a:rPr>
                        <a:t>3</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800" b="0" i="0" u="none" strike="noStrike">
                          <a:solidFill>
                            <a:srgbClr val="000000"/>
                          </a:solidFill>
                          <a:effectLst/>
                          <a:latin typeface="Times New Roman" panose="02020603050405020304" pitchFamily="18" charset="0"/>
                        </a:rPr>
                        <a:t>2</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IN" sz="2800" b="0" i="0" u="none" strike="noStrike">
                          <a:solidFill>
                            <a:srgbClr val="000000"/>
                          </a:solidFill>
                          <a:effectLst/>
                          <a:latin typeface="Times New Roman" panose="02020603050405020304" pitchFamily="18" charset="0"/>
                        </a:rPr>
                        <a:t>9</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E3D9"/>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E3D9"/>
                    </a:solidFill>
                  </a:tcPr>
                </a:tc>
                <a:tc>
                  <a:txBody>
                    <a:bodyPr/>
                    <a:lstStyle/>
                    <a:p>
                      <a:pPr algn="ctr" fontAlgn="b"/>
                      <a:r>
                        <a:rPr lang="en-IN" sz="2800" b="0" i="0" u="none" strike="noStrike" dirty="0">
                          <a:solidFill>
                            <a:srgbClr val="000000"/>
                          </a:solidFill>
                          <a:effectLst/>
                          <a:latin typeface="Times New Roman" panose="02020603050405020304" pitchFamily="18" charset="0"/>
                        </a:rPr>
                        <a:t>2</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E3D9"/>
                    </a:solidFill>
                  </a:tcPr>
                </a:tc>
                <a:tc>
                  <a:txBody>
                    <a:bodyPr/>
                    <a:lstStyle/>
                    <a:p>
                      <a:pPr algn="r" fontAlgn="b"/>
                      <a:r>
                        <a:rPr lang="en-IN" sz="2800" b="0" i="0" u="none" strike="noStrike">
                          <a:solidFill>
                            <a:srgbClr val="000000"/>
                          </a:solidFill>
                          <a:effectLst/>
                          <a:latin typeface="Times New Roman" panose="02020603050405020304" pitchFamily="18" charset="0"/>
                        </a:rPr>
                        <a:t>7</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2800" b="0" i="0" u="none" strike="noStrike">
                          <a:solidFill>
                            <a:srgbClr val="000000"/>
                          </a:solidFill>
                          <a:effectLst/>
                          <a:latin typeface="Times New Roman" panose="02020603050405020304" pitchFamily="18" charset="0"/>
                        </a:rPr>
                        <a:t>4</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2800" b="0" i="0" u="none" strike="noStrike" dirty="0">
                          <a:solidFill>
                            <a:srgbClr val="000000"/>
                          </a:solidFill>
                          <a:effectLst/>
                          <a:latin typeface="Times New Roman" panose="02020603050405020304" pitchFamily="18" charset="0"/>
                        </a:rPr>
                        <a:t>5</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800" b="0" i="0" u="none" strike="noStrike">
                          <a:solidFill>
                            <a:srgbClr val="000000"/>
                          </a:solidFill>
                          <a:effectLst/>
                          <a:latin typeface="Times New Roman" panose="02020603050405020304" pitchFamily="18" charset="0"/>
                        </a:rPr>
                        <a:t>6</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 xmlns:a16="http://schemas.microsoft.com/office/drawing/2014/main" val="2633947298"/>
                  </a:ext>
                </a:extLst>
              </a:tr>
              <a:tr h="492242">
                <a:tc>
                  <a:txBody>
                    <a:bodyPr/>
                    <a:lstStyle/>
                    <a:p>
                      <a:pPr algn="ctr" fontAlgn="b"/>
                      <a:r>
                        <a:rPr lang="en-IN" sz="2800" b="0" i="0" u="none" strike="noStrike">
                          <a:solidFill>
                            <a:srgbClr val="000000"/>
                          </a:solidFill>
                          <a:effectLst/>
                          <a:latin typeface="Times New Roman" panose="02020603050405020304" pitchFamily="18" charset="0"/>
                        </a:rPr>
                        <a:t>P4</a:t>
                      </a:r>
                    </a:p>
                  </a:txBody>
                  <a:tcPr marL="2756" marR="2756" marT="275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a:solidFill>
                            <a:srgbClr val="000000"/>
                          </a:solidFill>
                          <a:effectLst/>
                          <a:latin typeface="Times New Roman" panose="02020603050405020304" pitchFamily="18" charset="0"/>
                        </a:rPr>
                        <a:t>2</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a:solidFill>
                            <a:srgbClr val="000000"/>
                          </a:solidFill>
                          <a:effectLst/>
                          <a:latin typeface="Times New Roman" panose="02020603050405020304" pitchFamily="18" charset="0"/>
                        </a:rPr>
                        <a:t>1</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a:solidFill>
                            <a:srgbClr val="000000"/>
                          </a:solidFill>
                          <a:effectLst/>
                          <a:latin typeface="Times New Roman" panose="02020603050405020304" pitchFamily="18" charset="0"/>
                        </a:rPr>
                        <a:t>1</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l" fontAlgn="b"/>
                      <a:r>
                        <a:rPr lang="en-IN" sz="2800" b="0" i="0" u="none" strike="noStrike">
                          <a:solidFill>
                            <a:srgbClr val="000000"/>
                          </a:solidFill>
                          <a:effectLst/>
                          <a:latin typeface="Times New Roman" panose="02020603050405020304" pitchFamily="18" charset="0"/>
                        </a:rPr>
                        <a:t> </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b"/>
                      <a:r>
                        <a:rPr lang="en-IN" sz="2800" b="0" i="0" u="none" strike="noStrike">
                          <a:solidFill>
                            <a:srgbClr val="000000"/>
                          </a:solidFill>
                          <a:effectLst/>
                          <a:latin typeface="Times New Roman" panose="02020603050405020304" pitchFamily="18" charset="0"/>
                        </a:rPr>
                        <a:t> </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b"/>
                      <a:r>
                        <a:rPr lang="en-IN" sz="2800" b="0" i="0" u="none" strike="noStrike">
                          <a:solidFill>
                            <a:srgbClr val="000000"/>
                          </a:solidFill>
                          <a:effectLst/>
                          <a:latin typeface="Times New Roman" panose="02020603050405020304" pitchFamily="18" charset="0"/>
                        </a:rPr>
                        <a:t> </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800" b="0" i="0" u="none" strike="noStrike" dirty="0">
                          <a:solidFill>
                            <a:srgbClr val="000000"/>
                          </a:solidFill>
                          <a:effectLst/>
                          <a:latin typeface="Times New Roman" panose="02020603050405020304" pitchFamily="18" charset="0"/>
                        </a:rPr>
                        <a:t>0</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l" fontAlgn="b"/>
                      <a:r>
                        <a:rPr lang="en-IN" sz="2800" b="0" i="0" u="none" strike="noStrike" dirty="0">
                          <a:solidFill>
                            <a:srgbClr val="000000"/>
                          </a:solidFill>
                          <a:effectLst/>
                          <a:latin typeface="Times New Roman" panose="02020603050405020304" pitchFamily="18" charset="0"/>
                        </a:rPr>
                        <a:t>2nd</a:t>
                      </a:r>
                    </a:p>
                  </a:txBody>
                  <a:tcPr marL="2756" marR="2756" marT="2756"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 xmlns:a16="http://schemas.microsoft.com/office/drawing/2014/main" val="1192910224"/>
                  </a:ext>
                </a:extLst>
              </a:tr>
            </a:tbl>
          </a:graphicData>
        </a:graphic>
      </p:graphicFrame>
      <p:sp>
        <p:nvSpPr>
          <p:cNvPr id="3" name="Slide Number Placeholder 2">
            <a:extLst>
              <a:ext uri="{FF2B5EF4-FFF2-40B4-BE49-F238E27FC236}">
                <a16:creationId xmlns="" xmlns:a16="http://schemas.microsoft.com/office/drawing/2014/main" id="{1F9591A6-FD9A-D879-22DC-7CC47EA5A87C}"/>
              </a:ext>
            </a:extLst>
          </p:cNvPr>
          <p:cNvSpPr>
            <a:spLocks noGrp="1"/>
          </p:cNvSpPr>
          <p:nvPr>
            <p:ph type="sldNum" sz="quarter" idx="12"/>
          </p:nvPr>
        </p:nvSpPr>
        <p:spPr/>
        <p:txBody>
          <a:bodyPr/>
          <a:lstStyle/>
          <a:p>
            <a:fld id="{9AC64A37-661A-455E-B076-5CF39CC963DF}" type="slidenum">
              <a:rPr lang="en-IN" smtClean="0"/>
              <a:t>54</a:t>
            </a:fld>
            <a:endParaRPr lang="en-IN" dirty="0"/>
          </a:p>
        </p:txBody>
      </p:sp>
    </p:spTree>
    <p:extLst>
      <p:ext uri="{BB962C8B-B14F-4D97-AF65-F5344CB8AC3E}">
        <p14:creationId xmlns:p14="http://schemas.microsoft.com/office/powerpoint/2010/main" val="10827326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 xmlns:a16="http://schemas.microsoft.com/office/drawing/2014/main" id="{DA484EE3-0801-C3DD-3859-4B1356233B4B}"/>
              </a:ext>
            </a:extLst>
          </p:cNvPr>
          <p:cNvGraphicFramePr>
            <a:graphicFrameLocks noGrp="1"/>
          </p:cNvGraphicFramePr>
          <p:nvPr>
            <p:ph idx="1"/>
            <p:extLst>
              <p:ext uri="{D42A27DB-BD31-4B8C-83A1-F6EECF244321}">
                <p14:modId xmlns:p14="http://schemas.microsoft.com/office/powerpoint/2010/main" val="1109083080"/>
              </p:ext>
            </p:extLst>
          </p:nvPr>
        </p:nvGraphicFramePr>
        <p:xfrm>
          <a:off x="639417" y="367979"/>
          <a:ext cx="11141763" cy="5814702"/>
        </p:xfrm>
        <a:graphic>
          <a:graphicData uri="http://schemas.openxmlformats.org/drawingml/2006/table">
            <a:tbl>
              <a:tblPr/>
              <a:tblGrid>
                <a:gridCol w="947540">
                  <a:extLst>
                    <a:ext uri="{9D8B030D-6E8A-4147-A177-3AD203B41FA5}">
                      <a16:colId xmlns="" xmlns:a16="http://schemas.microsoft.com/office/drawing/2014/main" val="1127406776"/>
                    </a:ext>
                  </a:extLst>
                </a:gridCol>
                <a:gridCol w="784171">
                  <a:extLst>
                    <a:ext uri="{9D8B030D-6E8A-4147-A177-3AD203B41FA5}">
                      <a16:colId xmlns="" xmlns:a16="http://schemas.microsoft.com/office/drawing/2014/main" val="1075825427"/>
                    </a:ext>
                  </a:extLst>
                </a:gridCol>
                <a:gridCol w="784171">
                  <a:extLst>
                    <a:ext uri="{9D8B030D-6E8A-4147-A177-3AD203B41FA5}">
                      <a16:colId xmlns="" xmlns:a16="http://schemas.microsoft.com/office/drawing/2014/main" val="2791500168"/>
                    </a:ext>
                  </a:extLst>
                </a:gridCol>
                <a:gridCol w="784171">
                  <a:extLst>
                    <a:ext uri="{9D8B030D-6E8A-4147-A177-3AD203B41FA5}">
                      <a16:colId xmlns="" xmlns:a16="http://schemas.microsoft.com/office/drawing/2014/main" val="253201871"/>
                    </a:ext>
                  </a:extLst>
                </a:gridCol>
                <a:gridCol w="763356">
                  <a:extLst>
                    <a:ext uri="{9D8B030D-6E8A-4147-A177-3AD203B41FA5}">
                      <a16:colId xmlns="" xmlns:a16="http://schemas.microsoft.com/office/drawing/2014/main" val="1604822036"/>
                    </a:ext>
                  </a:extLst>
                </a:gridCol>
                <a:gridCol w="804986">
                  <a:extLst>
                    <a:ext uri="{9D8B030D-6E8A-4147-A177-3AD203B41FA5}">
                      <a16:colId xmlns="" xmlns:a16="http://schemas.microsoft.com/office/drawing/2014/main" val="825214422"/>
                    </a:ext>
                  </a:extLst>
                </a:gridCol>
                <a:gridCol w="784171">
                  <a:extLst>
                    <a:ext uri="{9D8B030D-6E8A-4147-A177-3AD203B41FA5}">
                      <a16:colId xmlns="" xmlns:a16="http://schemas.microsoft.com/office/drawing/2014/main" val="4224024166"/>
                    </a:ext>
                  </a:extLst>
                </a:gridCol>
                <a:gridCol w="784171">
                  <a:extLst>
                    <a:ext uri="{9D8B030D-6E8A-4147-A177-3AD203B41FA5}">
                      <a16:colId xmlns="" xmlns:a16="http://schemas.microsoft.com/office/drawing/2014/main" val="3487527687"/>
                    </a:ext>
                  </a:extLst>
                </a:gridCol>
                <a:gridCol w="784171">
                  <a:extLst>
                    <a:ext uri="{9D8B030D-6E8A-4147-A177-3AD203B41FA5}">
                      <a16:colId xmlns="" xmlns:a16="http://schemas.microsoft.com/office/drawing/2014/main" val="2246557571"/>
                    </a:ext>
                  </a:extLst>
                </a:gridCol>
                <a:gridCol w="784171">
                  <a:extLst>
                    <a:ext uri="{9D8B030D-6E8A-4147-A177-3AD203B41FA5}">
                      <a16:colId xmlns="" xmlns:a16="http://schemas.microsoft.com/office/drawing/2014/main" val="3144991593"/>
                    </a:ext>
                  </a:extLst>
                </a:gridCol>
                <a:gridCol w="784171">
                  <a:extLst>
                    <a:ext uri="{9D8B030D-6E8A-4147-A177-3AD203B41FA5}">
                      <a16:colId xmlns="" xmlns:a16="http://schemas.microsoft.com/office/drawing/2014/main" val="1684442856"/>
                    </a:ext>
                  </a:extLst>
                </a:gridCol>
                <a:gridCol w="784171">
                  <a:extLst>
                    <a:ext uri="{9D8B030D-6E8A-4147-A177-3AD203B41FA5}">
                      <a16:colId xmlns="" xmlns:a16="http://schemas.microsoft.com/office/drawing/2014/main" val="311521314"/>
                    </a:ext>
                  </a:extLst>
                </a:gridCol>
                <a:gridCol w="784171">
                  <a:extLst>
                    <a:ext uri="{9D8B030D-6E8A-4147-A177-3AD203B41FA5}">
                      <a16:colId xmlns="" xmlns:a16="http://schemas.microsoft.com/office/drawing/2014/main" val="3800509268"/>
                    </a:ext>
                  </a:extLst>
                </a:gridCol>
                <a:gridCol w="784171">
                  <a:extLst>
                    <a:ext uri="{9D8B030D-6E8A-4147-A177-3AD203B41FA5}">
                      <a16:colId xmlns="" xmlns:a16="http://schemas.microsoft.com/office/drawing/2014/main" val="1519851357"/>
                    </a:ext>
                  </a:extLst>
                </a:gridCol>
              </a:tblGrid>
              <a:tr h="496169">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2800" b="0" i="0" u="none" strike="noStrike" dirty="0">
                        <a:solidFill>
                          <a:srgbClr val="000000"/>
                        </a:solidFill>
                        <a:effectLst/>
                        <a:latin typeface="Times New Roman" panose="02020603050405020304" pitchFamily="18" charset="0"/>
                      </a:endParaRPr>
                    </a:p>
                  </a:txBody>
                  <a:tcPr marL="2756" marR="2756" marT="2756"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2800" b="0" i="0" u="none" strike="noStrike" dirty="0">
                        <a:solidFill>
                          <a:srgbClr val="000000"/>
                        </a:solidFill>
                        <a:effectLst/>
                        <a:latin typeface="Times New Roman" panose="02020603050405020304" pitchFamily="18" charset="0"/>
                      </a:endParaRPr>
                    </a:p>
                  </a:txBody>
                  <a:tcPr marL="2756" marR="2756" marT="2756"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2800" b="0" i="0" u="none" strike="noStrike" dirty="0">
                        <a:solidFill>
                          <a:srgbClr val="000000"/>
                        </a:solidFill>
                        <a:effectLst/>
                        <a:latin typeface="Times New Roman" panose="02020603050405020304" pitchFamily="18" charset="0"/>
                      </a:endParaRPr>
                    </a:p>
                  </a:txBody>
                  <a:tcPr marL="2756" marR="2756" marT="2756"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2800" b="0" i="0" u="none" strike="noStrike" dirty="0">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extLst>
                  <a:ext uri="{0D108BD9-81ED-4DB2-BD59-A6C34878D82A}">
                    <a16:rowId xmlns="" xmlns:a16="http://schemas.microsoft.com/office/drawing/2014/main" val="3730577347"/>
                  </a:ext>
                </a:extLst>
              </a:tr>
              <a:tr h="776140">
                <a:tc>
                  <a:txBody>
                    <a:bodyPr/>
                    <a:lstStyle/>
                    <a:p>
                      <a:pPr algn="ctr" fontAlgn="ctr"/>
                      <a:r>
                        <a:rPr lang="en-IN" sz="2800" b="0" i="0" u="none" strike="noStrike" dirty="0">
                          <a:solidFill>
                            <a:srgbClr val="000000"/>
                          </a:solidFill>
                          <a:effectLst/>
                          <a:latin typeface="Times New Roman" panose="02020603050405020304" pitchFamily="18" charset="0"/>
                        </a:rPr>
                        <a:t>Process</a:t>
                      </a:r>
                    </a:p>
                  </a:txBody>
                  <a:tcPr marL="2756" marR="2756" marT="275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gridSpan="3">
                  <a:txBody>
                    <a:bodyPr/>
                    <a:lstStyle/>
                    <a:p>
                      <a:pPr algn="ctr" fontAlgn="ctr"/>
                      <a:r>
                        <a:rPr lang="en-IN" sz="2800" b="0" i="0" u="none" strike="noStrike" dirty="0">
                          <a:solidFill>
                            <a:srgbClr val="000000"/>
                          </a:solidFill>
                          <a:effectLst/>
                          <a:latin typeface="Times New Roman" panose="02020603050405020304" pitchFamily="18" charset="0"/>
                        </a:rPr>
                        <a:t>Allocation</a:t>
                      </a:r>
                    </a:p>
                  </a:txBody>
                  <a:tcPr marL="2756" marR="2756" marT="27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hMerge="1">
                  <a:txBody>
                    <a:bodyPr/>
                    <a:lstStyle/>
                    <a:p>
                      <a:endParaRPr lang="en-IN"/>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hMerge="1">
                  <a:txBody>
                    <a:bodyPr/>
                    <a:lstStyle/>
                    <a:p>
                      <a:endParaRPr lang="en-IN"/>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gridSpan="3">
                  <a:txBody>
                    <a:bodyPr/>
                    <a:lstStyle/>
                    <a:p>
                      <a:pPr algn="ctr" fontAlgn="ctr"/>
                      <a:r>
                        <a:rPr lang="en-IN" sz="2800" b="0" i="0" u="none" strike="noStrike" dirty="0">
                          <a:solidFill>
                            <a:srgbClr val="000000"/>
                          </a:solidFill>
                          <a:effectLst/>
                          <a:latin typeface="Times New Roman" panose="02020603050405020304" pitchFamily="18" charset="0"/>
                        </a:rPr>
                        <a:t>Maximum Need</a:t>
                      </a:r>
                    </a:p>
                  </a:txBody>
                  <a:tcPr marL="2756" marR="2756" marT="2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hMerge="1">
                  <a:txBody>
                    <a:bodyPr/>
                    <a:lstStyle/>
                    <a:p>
                      <a:endParaRPr lang="en-IN"/>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hMerge="1">
                  <a:txBody>
                    <a:bodyPr/>
                    <a:lstStyle/>
                    <a:p>
                      <a:endParaRPr lang="en-IN"/>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gridSpan="3">
                  <a:txBody>
                    <a:bodyPr/>
                    <a:lstStyle/>
                    <a:p>
                      <a:pPr algn="ctr" fontAlgn="ctr"/>
                      <a:r>
                        <a:rPr lang="en-IN" sz="2800" b="0" i="0" u="none" strike="noStrike" dirty="0">
                          <a:solidFill>
                            <a:srgbClr val="000000"/>
                          </a:solidFill>
                          <a:effectLst/>
                          <a:latin typeface="Times New Roman" panose="02020603050405020304" pitchFamily="18" charset="0"/>
                        </a:rPr>
                        <a:t>Available</a:t>
                      </a:r>
                    </a:p>
                  </a:txBody>
                  <a:tcPr marL="2756" marR="2756" marT="2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endParaRPr lang="en-IN"/>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endParaRPr lang="en-IN"/>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gridSpan="3">
                  <a:txBody>
                    <a:bodyPr/>
                    <a:lstStyle/>
                    <a:p>
                      <a:pPr algn="ctr" fontAlgn="ctr"/>
                      <a:r>
                        <a:rPr lang="en-IN" sz="2800" b="0" i="0" u="none" strike="noStrike" dirty="0">
                          <a:solidFill>
                            <a:srgbClr val="000000"/>
                          </a:solidFill>
                          <a:effectLst/>
                          <a:latin typeface="Times New Roman" panose="02020603050405020304" pitchFamily="18" charset="0"/>
                        </a:rPr>
                        <a:t> Need</a:t>
                      </a:r>
                    </a:p>
                  </a:txBody>
                  <a:tcPr marL="2756" marR="2756" marT="2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hMerge="1">
                  <a:txBody>
                    <a:bodyPr/>
                    <a:lstStyle/>
                    <a:p>
                      <a:endParaRPr lang="en-IN"/>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hMerge="1">
                  <a:txBody>
                    <a:bodyPr/>
                    <a:lstStyle/>
                    <a:p>
                      <a:endParaRPr lang="en-IN"/>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endParaRPr lang="en-IN" sz="2800" b="0" i="0" u="none" strike="noStrike" dirty="0">
                        <a:solidFill>
                          <a:srgbClr val="000000"/>
                        </a:solidFill>
                        <a:effectLst/>
                        <a:latin typeface="Times New Roman" panose="02020603050405020304" pitchFamily="18" charset="0"/>
                      </a:endParaRPr>
                    </a:p>
                  </a:txBody>
                  <a:tcPr marL="2756" marR="2756" marT="2756"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 xmlns:a16="http://schemas.microsoft.com/office/drawing/2014/main" val="3179209693"/>
                  </a:ext>
                </a:extLst>
              </a:tr>
              <a:tr h="496169">
                <a:tc>
                  <a:txBody>
                    <a:bodyPr/>
                    <a:lstStyle/>
                    <a:p>
                      <a:pPr algn="ctr" fontAlgn="ctr"/>
                      <a:r>
                        <a:rPr lang="en-IN" sz="2800" b="0" i="0" u="none" strike="noStrike" dirty="0">
                          <a:solidFill>
                            <a:srgbClr val="000000"/>
                          </a:solidFill>
                          <a:effectLst/>
                          <a:latin typeface="Times New Roman" panose="02020603050405020304" pitchFamily="18" charset="0"/>
                        </a:rPr>
                        <a:t> </a:t>
                      </a:r>
                    </a:p>
                  </a:txBody>
                  <a:tcPr marL="2756" marR="2756" marT="275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IN" sz="2800" b="0" i="0" u="none" strike="noStrike" dirty="0">
                          <a:solidFill>
                            <a:srgbClr val="000000"/>
                          </a:solidFill>
                          <a:effectLst/>
                          <a:latin typeface="Times New Roman" panose="02020603050405020304" pitchFamily="18" charset="0"/>
                        </a:rPr>
                        <a:t>A</a:t>
                      </a:r>
                    </a:p>
                  </a:txBody>
                  <a:tcPr marL="2756" marR="2756" marT="27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IN" sz="2800" b="0" i="0" u="none" strike="noStrike">
                          <a:solidFill>
                            <a:srgbClr val="000000"/>
                          </a:solidFill>
                          <a:effectLst/>
                          <a:latin typeface="Times New Roman" panose="02020603050405020304" pitchFamily="18" charset="0"/>
                        </a:rPr>
                        <a:t>B</a:t>
                      </a:r>
                    </a:p>
                  </a:txBody>
                  <a:tcPr marL="2756" marR="2756" marT="2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IN" sz="2800" b="0" i="0" u="none" strike="noStrike" dirty="0">
                          <a:solidFill>
                            <a:srgbClr val="000000"/>
                          </a:solidFill>
                          <a:effectLst/>
                          <a:latin typeface="Times New Roman" panose="02020603050405020304" pitchFamily="18" charset="0"/>
                        </a:rPr>
                        <a:t>C</a:t>
                      </a:r>
                    </a:p>
                  </a:txBody>
                  <a:tcPr marL="2756" marR="2756" marT="2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IN" sz="2800" b="0" i="0" u="none" strike="noStrike">
                          <a:solidFill>
                            <a:srgbClr val="000000"/>
                          </a:solidFill>
                          <a:effectLst/>
                          <a:latin typeface="Times New Roman" panose="02020603050405020304" pitchFamily="18" charset="0"/>
                        </a:rPr>
                        <a:t>A</a:t>
                      </a:r>
                    </a:p>
                  </a:txBody>
                  <a:tcPr marL="2756" marR="2756" marT="2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IN" sz="2800" b="0" i="0" u="none" strike="noStrike" dirty="0">
                          <a:solidFill>
                            <a:srgbClr val="000000"/>
                          </a:solidFill>
                          <a:effectLst/>
                          <a:latin typeface="Times New Roman" panose="02020603050405020304" pitchFamily="18" charset="0"/>
                        </a:rPr>
                        <a:t>B</a:t>
                      </a:r>
                    </a:p>
                  </a:txBody>
                  <a:tcPr marL="2756" marR="2756" marT="2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IN" sz="2800" b="0" i="0" u="none" strike="noStrike">
                          <a:solidFill>
                            <a:srgbClr val="000000"/>
                          </a:solidFill>
                          <a:effectLst/>
                          <a:latin typeface="Times New Roman" panose="02020603050405020304" pitchFamily="18" charset="0"/>
                        </a:rPr>
                        <a:t>C</a:t>
                      </a:r>
                    </a:p>
                  </a:txBody>
                  <a:tcPr marL="2756" marR="2756" marT="2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IN" sz="2800" b="0" i="0" u="none" strike="noStrike">
                          <a:solidFill>
                            <a:srgbClr val="000000"/>
                          </a:solidFill>
                          <a:effectLst/>
                          <a:latin typeface="Times New Roman" panose="02020603050405020304" pitchFamily="18" charset="0"/>
                        </a:rPr>
                        <a:t>A</a:t>
                      </a:r>
                    </a:p>
                  </a:txBody>
                  <a:tcPr marL="2756" marR="2756" marT="2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IN" sz="2800" b="0" i="0" u="none" strike="noStrike" dirty="0">
                          <a:solidFill>
                            <a:srgbClr val="000000"/>
                          </a:solidFill>
                          <a:effectLst/>
                          <a:latin typeface="Times New Roman" panose="02020603050405020304" pitchFamily="18" charset="0"/>
                        </a:rPr>
                        <a:t>B</a:t>
                      </a:r>
                    </a:p>
                  </a:txBody>
                  <a:tcPr marL="2756" marR="2756" marT="2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IN" sz="2800" b="0" i="0" u="none" strike="noStrike">
                          <a:solidFill>
                            <a:srgbClr val="000000"/>
                          </a:solidFill>
                          <a:effectLst/>
                          <a:latin typeface="Times New Roman" panose="02020603050405020304" pitchFamily="18" charset="0"/>
                        </a:rPr>
                        <a:t>C</a:t>
                      </a:r>
                    </a:p>
                  </a:txBody>
                  <a:tcPr marL="2756" marR="2756" marT="2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IN" sz="2800" b="0" i="0" u="none" strike="noStrike">
                          <a:solidFill>
                            <a:srgbClr val="000000"/>
                          </a:solidFill>
                          <a:effectLst/>
                          <a:latin typeface="Times New Roman" panose="02020603050405020304" pitchFamily="18" charset="0"/>
                        </a:rPr>
                        <a:t>A</a:t>
                      </a:r>
                    </a:p>
                  </a:txBody>
                  <a:tcPr marL="2756" marR="2756" marT="2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IN" sz="2800" b="0" i="0" u="none" strike="noStrike" dirty="0">
                          <a:solidFill>
                            <a:srgbClr val="000000"/>
                          </a:solidFill>
                          <a:effectLst/>
                          <a:latin typeface="Times New Roman" panose="02020603050405020304" pitchFamily="18" charset="0"/>
                        </a:rPr>
                        <a:t>B</a:t>
                      </a:r>
                    </a:p>
                  </a:txBody>
                  <a:tcPr marL="2756" marR="2756" marT="2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IN" sz="2800" b="0" i="0" u="none" strike="noStrike" dirty="0">
                          <a:solidFill>
                            <a:srgbClr val="000000"/>
                          </a:solidFill>
                          <a:effectLst/>
                          <a:latin typeface="Times New Roman" panose="02020603050405020304" pitchFamily="18" charset="0"/>
                        </a:rPr>
                        <a:t>C</a:t>
                      </a:r>
                    </a:p>
                  </a:txBody>
                  <a:tcPr marL="2756" marR="2756" marT="275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endParaRPr lang="en-IN" sz="2800" b="0" i="0" u="none" strike="noStrike" dirty="0">
                        <a:solidFill>
                          <a:srgbClr val="000000"/>
                        </a:solidFill>
                        <a:effectLst/>
                        <a:latin typeface="Times New Roman" panose="02020603050405020304" pitchFamily="18" charset="0"/>
                      </a:endParaRPr>
                    </a:p>
                  </a:txBody>
                  <a:tcPr marL="2756" marR="2756" marT="2756"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 xmlns:a16="http://schemas.microsoft.com/office/drawing/2014/main" val="1403524259"/>
                  </a:ext>
                </a:extLst>
              </a:tr>
              <a:tr h="496169">
                <a:tc>
                  <a:txBody>
                    <a:bodyPr/>
                    <a:lstStyle/>
                    <a:p>
                      <a:pPr algn="ctr" fontAlgn="b"/>
                      <a:r>
                        <a:rPr lang="en-IN" sz="2800" b="0" i="0" u="none" strike="noStrike" dirty="0">
                          <a:solidFill>
                            <a:srgbClr val="000000"/>
                          </a:solidFill>
                          <a:effectLst/>
                          <a:latin typeface="Times New Roman" panose="02020603050405020304" pitchFamily="18" charset="0"/>
                        </a:rPr>
                        <a:t>P1</a:t>
                      </a:r>
                    </a:p>
                  </a:txBody>
                  <a:tcPr marL="2756" marR="2756" marT="275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dirty="0">
                          <a:solidFill>
                            <a:srgbClr val="000000"/>
                          </a:solidFill>
                          <a:effectLst/>
                          <a:latin typeface="Times New Roman" panose="02020603050405020304" pitchFamily="18" charset="0"/>
                        </a:rPr>
                        <a:t>0</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dirty="0">
                          <a:solidFill>
                            <a:srgbClr val="000000"/>
                          </a:solidFill>
                          <a:effectLst/>
                          <a:latin typeface="Times New Roman" panose="02020603050405020304" pitchFamily="18" charset="0"/>
                        </a:rPr>
                        <a:t>1</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dirty="0">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dirty="0">
                          <a:solidFill>
                            <a:srgbClr val="000000"/>
                          </a:solidFill>
                          <a:effectLst/>
                          <a:latin typeface="Times New Roman" panose="02020603050405020304" pitchFamily="18" charset="0"/>
                        </a:rPr>
                        <a:t>7</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dirty="0">
                          <a:solidFill>
                            <a:srgbClr val="000000"/>
                          </a:solidFill>
                          <a:effectLst/>
                          <a:latin typeface="Times New Roman" panose="02020603050405020304" pitchFamily="18" charset="0"/>
                        </a:rPr>
                        <a:t>5</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dirty="0">
                          <a:solidFill>
                            <a:srgbClr val="000000"/>
                          </a:solidFill>
                          <a:effectLst/>
                          <a:latin typeface="Times New Roman" panose="02020603050405020304" pitchFamily="18" charset="0"/>
                        </a:rPr>
                        <a:t>3</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dirty="0">
                          <a:solidFill>
                            <a:srgbClr val="000000"/>
                          </a:solidFill>
                          <a:effectLst/>
                          <a:latin typeface="Times New Roman" panose="02020603050405020304" pitchFamily="18" charset="0"/>
                        </a:rPr>
                        <a:t>3</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800" b="0" i="0" u="none" strike="noStrike">
                          <a:solidFill>
                            <a:srgbClr val="000000"/>
                          </a:solidFill>
                          <a:effectLst/>
                          <a:latin typeface="Times New Roman" panose="02020603050405020304" pitchFamily="18" charset="0"/>
                        </a:rPr>
                        <a:t>3</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800" b="0" i="0" u="none" strike="noStrike">
                          <a:solidFill>
                            <a:srgbClr val="000000"/>
                          </a:solidFill>
                          <a:effectLst/>
                          <a:latin typeface="Times New Roman" panose="02020603050405020304" pitchFamily="18" charset="0"/>
                        </a:rPr>
                        <a:t>4</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dirty="0">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IN" sz="2800" b="0" i="0" u="none" strike="noStrike" dirty="0">
                          <a:solidFill>
                            <a:srgbClr val="000000"/>
                          </a:solidFill>
                          <a:effectLst/>
                          <a:latin typeface="Times New Roman" panose="02020603050405020304" pitchFamily="18" charset="0"/>
                        </a:rPr>
                        <a:t>3rd</a:t>
                      </a:r>
                    </a:p>
                  </a:txBody>
                  <a:tcPr marL="2756" marR="2756" marT="2756"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 xmlns:a16="http://schemas.microsoft.com/office/drawing/2014/main" val="4074665334"/>
                  </a:ext>
                </a:extLst>
              </a:tr>
              <a:tr h="496169">
                <a:tc>
                  <a:txBody>
                    <a:bodyPr/>
                    <a:lstStyle/>
                    <a:p>
                      <a:pPr algn="ctr" fontAlgn="b"/>
                      <a:r>
                        <a:rPr lang="en-IN" sz="2800" b="0" i="0" u="none" strike="noStrike" dirty="0">
                          <a:solidFill>
                            <a:srgbClr val="000000"/>
                          </a:solidFill>
                          <a:effectLst/>
                          <a:latin typeface="Times New Roman" panose="02020603050405020304" pitchFamily="18" charset="0"/>
                        </a:rPr>
                        <a:t>P2</a:t>
                      </a:r>
                    </a:p>
                  </a:txBody>
                  <a:tcPr marL="2756" marR="2756" marT="275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a:solidFill>
                            <a:srgbClr val="000000"/>
                          </a:solidFill>
                          <a:effectLst/>
                          <a:latin typeface="Times New Roman" panose="02020603050405020304" pitchFamily="18" charset="0"/>
                        </a:rPr>
                        <a:t>2</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dirty="0">
                          <a:solidFill>
                            <a:srgbClr val="000000"/>
                          </a:solidFill>
                          <a:effectLst/>
                          <a:latin typeface="Times New Roman" panose="02020603050405020304" pitchFamily="18" charset="0"/>
                        </a:rPr>
                        <a:t>5</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800" b="0" i="0" u="none" strike="noStrike">
                          <a:solidFill>
                            <a:srgbClr val="000000"/>
                          </a:solidFill>
                          <a:effectLst/>
                          <a:latin typeface="Times New Roman" panose="02020603050405020304" pitchFamily="18" charset="0"/>
                        </a:rPr>
                        <a:t>3</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800" b="0" i="0" u="none" strike="noStrike">
                          <a:solidFill>
                            <a:srgbClr val="000000"/>
                          </a:solidFill>
                          <a:effectLst/>
                          <a:latin typeface="Times New Roman" panose="02020603050405020304" pitchFamily="18" charset="0"/>
                        </a:rPr>
                        <a:t>4</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dirty="0">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IN" sz="2800" b="0" i="0" u="none" strike="noStrike" dirty="0">
                          <a:solidFill>
                            <a:srgbClr val="000000"/>
                          </a:solidFill>
                          <a:effectLst/>
                          <a:latin typeface="Times New Roman" panose="02020603050405020304" pitchFamily="18" charset="0"/>
                        </a:rPr>
                        <a:t>1st</a:t>
                      </a:r>
                    </a:p>
                  </a:txBody>
                  <a:tcPr marL="2756" marR="2756" marT="2756"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 xmlns:a16="http://schemas.microsoft.com/office/drawing/2014/main" val="4125302456"/>
                  </a:ext>
                </a:extLst>
              </a:tr>
              <a:tr h="496169">
                <a:tc>
                  <a:txBody>
                    <a:bodyPr/>
                    <a:lstStyle/>
                    <a:p>
                      <a:pPr marL="0" algn="ctr" defTabSz="914400" rtl="0" eaLnBrk="1" fontAlgn="b" latinLnBrk="0" hangingPunct="1"/>
                      <a:r>
                        <a:rPr lang="en-IN" sz="2800" b="0" i="0" u="none" strike="noStrike" kern="1200" dirty="0">
                          <a:solidFill>
                            <a:srgbClr val="000000"/>
                          </a:solidFill>
                          <a:effectLst/>
                          <a:latin typeface="Times New Roman" panose="02020603050405020304" pitchFamily="18" charset="0"/>
                          <a:ea typeface="+mn-ea"/>
                          <a:cs typeface="+mn-cs"/>
                        </a:rPr>
                        <a:t>P3</a:t>
                      </a:r>
                    </a:p>
                  </a:txBody>
                  <a:tcPr marL="2756" marR="2756" marT="275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marL="0" algn="ctr" defTabSz="914400" rtl="0" eaLnBrk="1" fontAlgn="b" latinLnBrk="0" hangingPunct="1"/>
                      <a:r>
                        <a:rPr lang="en-IN" sz="2800" b="0" i="0" u="none" strike="noStrike" kern="1200" dirty="0">
                          <a:solidFill>
                            <a:srgbClr val="000000"/>
                          </a:solidFill>
                          <a:effectLst/>
                          <a:latin typeface="Times New Roman" panose="02020603050405020304" pitchFamily="18" charset="0"/>
                          <a:ea typeface="+mn-ea"/>
                          <a:cs typeface="+mn-cs"/>
                        </a:rPr>
                        <a:t>3</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marL="0" algn="ctr" defTabSz="914400" rtl="0" eaLnBrk="1" fontAlgn="b" latinLnBrk="0" hangingPunct="1"/>
                      <a:r>
                        <a:rPr lang="en-IN" sz="2800" b="0" i="0" u="none" strike="noStrike" kern="1200" dirty="0">
                          <a:solidFill>
                            <a:srgbClr val="000000"/>
                          </a:solidFill>
                          <a:effectLst/>
                          <a:latin typeface="Times New Roman" panose="02020603050405020304" pitchFamily="18" charset="0"/>
                          <a:ea typeface="+mn-ea"/>
                          <a:cs typeface="+mn-cs"/>
                        </a:rPr>
                        <a:t>0</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marL="0" algn="ctr" defTabSz="914400" rtl="0" eaLnBrk="1" fontAlgn="b" latinLnBrk="0" hangingPunct="1"/>
                      <a:r>
                        <a:rPr lang="en-IN" sz="2800" b="0" i="0" u="none" strike="noStrike" kern="1200" dirty="0">
                          <a:solidFill>
                            <a:srgbClr val="000000"/>
                          </a:solidFill>
                          <a:effectLst/>
                          <a:latin typeface="Times New Roman" panose="02020603050405020304" pitchFamily="18" charset="0"/>
                          <a:ea typeface="+mn-ea"/>
                          <a:cs typeface="+mn-cs"/>
                        </a:rPr>
                        <a:t>2</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marL="0" algn="ctr" defTabSz="914400" rtl="0" eaLnBrk="1" fontAlgn="b" latinLnBrk="0" hangingPunct="1"/>
                      <a:r>
                        <a:rPr lang="en-IN" sz="2800" b="0" i="0" u="none" strike="noStrike" kern="1200" dirty="0">
                          <a:solidFill>
                            <a:srgbClr val="000000"/>
                          </a:solidFill>
                          <a:effectLst/>
                          <a:latin typeface="Times New Roman" panose="02020603050405020304" pitchFamily="18" charset="0"/>
                          <a:ea typeface="+mn-ea"/>
                          <a:cs typeface="+mn-cs"/>
                        </a:rPr>
                        <a:t>9</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E3D9"/>
                    </a:solidFill>
                  </a:tcPr>
                </a:tc>
                <a:tc>
                  <a:txBody>
                    <a:bodyPr/>
                    <a:lstStyle/>
                    <a:p>
                      <a:pPr marL="0" algn="ctr" defTabSz="914400" rtl="0" eaLnBrk="1" fontAlgn="b" latinLnBrk="0" hangingPunct="1"/>
                      <a:r>
                        <a:rPr lang="en-IN" sz="2800" b="0" i="0" u="none" strike="noStrike" kern="1200" dirty="0">
                          <a:solidFill>
                            <a:srgbClr val="000000"/>
                          </a:solidFill>
                          <a:effectLst/>
                          <a:latin typeface="Times New Roman" panose="02020603050405020304" pitchFamily="18" charset="0"/>
                          <a:ea typeface="+mn-ea"/>
                          <a:cs typeface="+mn-cs"/>
                        </a:rPr>
                        <a:t>0</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E3D9"/>
                    </a:solidFill>
                  </a:tcPr>
                </a:tc>
                <a:tc>
                  <a:txBody>
                    <a:bodyPr/>
                    <a:lstStyle/>
                    <a:p>
                      <a:pPr marL="0" algn="ctr" defTabSz="914400" rtl="0" eaLnBrk="1" fontAlgn="b" latinLnBrk="0" hangingPunct="1"/>
                      <a:r>
                        <a:rPr lang="en-IN" sz="2800" b="0" i="0" u="none" strike="noStrike" kern="1200" dirty="0">
                          <a:solidFill>
                            <a:srgbClr val="000000"/>
                          </a:solidFill>
                          <a:effectLst/>
                          <a:latin typeface="Times New Roman" panose="02020603050405020304" pitchFamily="18" charset="0"/>
                          <a:ea typeface="+mn-ea"/>
                          <a:cs typeface="+mn-cs"/>
                        </a:rPr>
                        <a:t>2</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E3D9"/>
                    </a:solidFill>
                  </a:tcPr>
                </a:tc>
                <a:tc>
                  <a:txBody>
                    <a:bodyPr/>
                    <a:lstStyle/>
                    <a:p>
                      <a:pPr algn="ctr" fontAlgn="b"/>
                      <a:r>
                        <a:rPr lang="en-IN" sz="2800" b="0" i="0" u="none" strike="noStrike">
                          <a:solidFill>
                            <a:srgbClr val="000000"/>
                          </a:solidFill>
                          <a:effectLst/>
                          <a:latin typeface="Times New Roman" panose="02020603050405020304" pitchFamily="18" charset="0"/>
                        </a:rPr>
                        <a:t>7</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800" b="0" i="0" u="none" strike="noStrike" dirty="0">
                          <a:solidFill>
                            <a:srgbClr val="000000"/>
                          </a:solidFill>
                          <a:effectLst/>
                          <a:latin typeface="Times New Roman" panose="02020603050405020304" pitchFamily="18" charset="0"/>
                        </a:rPr>
                        <a:t>4</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800" b="0" i="0" u="none" strike="noStrike">
                          <a:solidFill>
                            <a:srgbClr val="000000"/>
                          </a:solidFill>
                          <a:effectLst/>
                          <a:latin typeface="Times New Roman" panose="02020603050405020304" pitchFamily="18" charset="0"/>
                        </a:rPr>
                        <a:t>5</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dirty="0">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dirty="0">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IN" sz="2800" b="0" i="0" u="none" strike="noStrike" dirty="0">
                          <a:solidFill>
                            <a:srgbClr val="000000"/>
                          </a:solidFill>
                          <a:effectLst/>
                          <a:latin typeface="Times New Roman" panose="02020603050405020304" pitchFamily="18" charset="0"/>
                        </a:rPr>
                        <a:t>4th</a:t>
                      </a:r>
                    </a:p>
                  </a:txBody>
                  <a:tcPr marL="2756" marR="2756" marT="2756"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 xmlns:a16="http://schemas.microsoft.com/office/drawing/2014/main" val="4138980851"/>
                  </a:ext>
                </a:extLst>
              </a:tr>
              <a:tr h="496169">
                <a:tc>
                  <a:txBody>
                    <a:bodyPr/>
                    <a:lstStyle/>
                    <a:p>
                      <a:pPr algn="ctr" fontAlgn="b"/>
                      <a:r>
                        <a:rPr lang="en-IN" sz="2800" b="0" i="0" u="none" strike="noStrike">
                          <a:solidFill>
                            <a:srgbClr val="000000"/>
                          </a:solidFill>
                          <a:effectLst/>
                          <a:latin typeface="Times New Roman" panose="02020603050405020304" pitchFamily="18" charset="0"/>
                        </a:rPr>
                        <a:t>P4</a:t>
                      </a:r>
                    </a:p>
                  </a:txBody>
                  <a:tcPr marL="2756" marR="2756" marT="275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a:solidFill>
                            <a:srgbClr val="000000"/>
                          </a:solidFill>
                          <a:effectLst/>
                          <a:latin typeface="Times New Roman" panose="02020603050405020304" pitchFamily="18" charset="0"/>
                        </a:rPr>
                        <a:t>2</a:t>
                      </a:r>
                    </a:p>
                  </a:txBody>
                  <a:tcPr marL="2756" marR="2756" marT="27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a:solidFill>
                            <a:srgbClr val="000000"/>
                          </a:solidFill>
                          <a:effectLst/>
                          <a:latin typeface="Times New Roman" panose="02020603050405020304" pitchFamily="18" charset="0"/>
                        </a:rPr>
                        <a:t>1</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a:solidFill>
                            <a:srgbClr val="000000"/>
                          </a:solidFill>
                          <a:effectLst/>
                          <a:latin typeface="Times New Roman" panose="02020603050405020304" pitchFamily="18" charset="0"/>
                        </a:rPr>
                        <a:t>1</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a:solidFill>
                            <a:srgbClr val="000000"/>
                          </a:solidFill>
                          <a:effectLst/>
                          <a:latin typeface="Times New Roman" panose="02020603050405020304" pitchFamily="18" charset="0"/>
                        </a:rPr>
                        <a:t>7</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800" b="0" i="0" u="none" strike="noStrike">
                          <a:solidFill>
                            <a:srgbClr val="000000"/>
                          </a:solidFill>
                          <a:effectLst/>
                          <a:latin typeface="Times New Roman" panose="02020603050405020304" pitchFamily="18" charset="0"/>
                        </a:rPr>
                        <a:t>5</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800" b="0" i="0" u="none" strike="noStrike" dirty="0">
                          <a:solidFill>
                            <a:srgbClr val="000000"/>
                          </a:solidFill>
                          <a:effectLst/>
                          <a:latin typeface="Times New Roman" panose="02020603050405020304" pitchFamily="18" charset="0"/>
                        </a:rPr>
                        <a:t>5</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2800" b="0" i="0" u="none" strike="noStrike">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dirty="0">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IN" sz="2800" b="0" i="0" u="none" strike="noStrike" dirty="0">
                          <a:solidFill>
                            <a:srgbClr val="000000"/>
                          </a:solidFill>
                          <a:effectLst/>
                          <a:latin typeface="Times New Roman" panose="02020603050405020304" pitchFamily="18" charset="0"/>
                        </a:rPr>
                        <a:t>0</a:t>
                      </a:r>
                    </a:p>
                  </a:txBody>
                  <a:tcPr marL="2756" marR="2756" marT="275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IN" sz="2800" b="0" i="0" u="none" strike="noStrike" dirty="0">
                          <a:solidFill>
                            <a:srgbClr val="000000"/>
                          </a:solidFill>
                          <a:effectLst/>
                          <a:latin typeface="Times New Roman" panose="02020603050405020304" pitchFamily="18" charset="0"/>
                        </a:rPr>
                        <a:t>2nd</a:t>
                      </a:r>
                    </a:p>
                  </a:txBody>
                  <a:tcPr marL="2756" marR="2756" marT="2756"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 xmlns:a16="http://schemas.microsoft.com/office/drawing/2014/main" val="2025550983"/>
                  </a:ext>
                </a:extLst>
              </a:tr>
              <a:tr h="496169">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2800" b="0" i="0" u="none" strike="noStrike" dirty="0">
                        <a:solidFill>
                          <a:srgbClr val="000000"/>
                        </a:solidFill>
                        <a:effectLst/>
                        <a:latin typeface="Times New Roman" panose="02020603050405020304" pitchFamily="18" charset="0"/>
                      </a:endParaRPr>
                    </a:p>
                  </a:txBody>
                  <a:tcPr marL="2756" marR="2756" marT="275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w="190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IN" sz="2800" b="0" i="0" u="none" strike="noStrike">
                          <a:solidFill>
                            <a:srgbClr val="000000"/>
                          </a:solidFill>
                          <a:effectLst/>
                          <a:latin typeface="Times New Roman" panose="02020603050405020304" pitchFamily="18" charset="0"/>
                        </a:rPr>
                        <a:t>10</a:t>
                      </a:r>
                    </a:p>
                  </a:txBody>
                  <a:tcPr marL="2756" marR="2756" marT="275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CD0DC"/>
                    </a:solidFill>
                  </a:tcPr>
                </a:tc>
                <a:tc>
                  <a:txBody>
                    <a:bodyPr/>
                    <a:lstStyle/>
                    <a:p>
                      <a:pPr algn="ctr" fontAlgn="b"/>
                      <a:r>
                        <a:rPr lang="en-IN" sz="2800" b="0" i="0" u="none" strike="noStrike">
                          <a:solidFill>
                            <a:srgbClr val="000000"/>
                          </a:solidFill>
                          <a:effectLst/>
                          <a:latin typeface="Times New Roman" panose="02020603050405020304" pitchFamily="18" charset="0"/>
                        </a:rPr>
                        <a:t>5</a:t>
                      </a:r>
                    </a:p>
                  </a:txBody>
                  <a:tcPr marL="2756" marR="2756" marT="275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CD0DC"/>
                    </a:solidFill>
                  </a:tcPr>
                </a:tc>
                <a:tc>
                  <a:txBody>
                    <a:bodyPr/>
                    <a:lstStyle/>
                    <a:p>
                      <a:pPr algn="ctr" fontAlgn="b"/>
                      <a:r>
                        <a:rPr lang="en-IN" sz="2800" b="0" i="0" u="none" strike="noStrike" dirty="0">
                          <a:solidFill>
                            <a:srgbClr val="000000"/>
                          </a:solidFill>
                          <a:effectLst/>
                          <a:latin typeface="Times New Roman" panose="02020603050405020304" pitchFamily="18" charset="0"/>
                        </a:rPr>
                        <a:t>7</a:t>
                      </a:r>
                    </a:p>
                  </a:txBody>
                  <a:tcPr marL="2756" marR="2756" marT="275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CD0DC"/>
                    </a:solidFill>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w="190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2800" b="0" i="0" u="none" strike="noStrike" dirty="0">
                        <a:solidFill>
                          <a:srgbClr val="000000"/>
                        </a:solidFill>
                        <a:effectLst/>
                        <a:latin typeface="Times New Roman" panose="02020603050405020304" pitchFamily="18" charset="0"/>
                      </a:endParaRPr>
                    </a:p>
                  </a:txBody>
                  <a:tcPr marL="2756" marR="2756" marT="275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2800" b="0" i="0" u="none" strike="noStrike" dirty="0">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extLst>
                  <a:ext uri="{0D108BD9-81ED-4DB2-BD59-A6C34878D82A}">
                    <a16:rowId xmlns="" xmlns:a16="http://schemas.microsoft.com/office/drawing/2014/main" val="790085833"/>
                  </a:ext>
                </a:extLst>
              </a:tr>
              <a:tr h="989154">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tc gridSpan="2">
                  <a:txBody>
                    <a:bodyPr/>
                    <a:lstStyle/>
                    <a:p>
                      <a:pPr algn="l" fontAlgn="b"/>
                      <a:r>
                        <a:rPr lang="en-IN" sz="2800" b="0" i="0" u="none" strike="noStrike" dirty="0">
                          <a:solidFill>
                            <a:srgbClr val="000000"/>
                          </a:solidFill>
                          <a:effectLst/>
                          <a:latin typeface="Times New Roman" panose="02020603050405020304" pitchFamily="18" charset="0"/>
                        </a:rPr>
                        <a:t>Safe Sequence:</a:t>
                      </a:r>
                    </a:p>
                  </a:txBody>
                  <a:tcPr marL="2756" marR="2756" marT="2756" marB="0" anchor="b">
                    <a:lnL>
                      <a:noFill/>
                    </a:lnL>
                    <a:lnR>
                      <a:noFill/>
                    </a:lnR>
                    <a:lnT>
                      <a:noFill/>
                    </a:lnT>
                    <a:lnB>
                      <a:noFill/>
                    </a:lnB>
                    <a:solidFill>
                      <a:srgbClr val="9BC2E6"/>
                    </a:solidFill>
                  </a:tcPr>
                </a:tc>
                <a:tc hMerge="1">
                  <a:txBody>
                    <a:bodyPr/>
                    <a:lstStyle/>
                    <a:p>
                      <a:endParaRPr lang="en-IN"/>
                    </a:p>
                  </a:txBody>
                  <a:tcPr/>
                </a:tc>
                <a:tc gridSpan="2">
                  <a:txBody>
                    <a:bodyPr/>
                    <a:lstStyle/>
                    <a:p>
                      <a:pPr algn="l" fontAlgn="b"/>
                      <a:r>
                        <a:rPr lang="en-IN" sz="2000" b="0" i="0" u="none" strike="noStrike" dirty="0">
                          <a:solidFill>
                            <a:srgbClr val="000000"/>
                          </a:solidFill>
                          <a:effectLst/>
                          <a:latin typeface="Times New Roman" panose="02020603050405020304" pitchFamily="18" charset="0"/>
                        </a:rPr>
                        <a:t>P2-P4-P1-P3</a:t>
                      </a:r>
                    </a:p>
                  </a:txBody>
                  <a:tcPr marL="2756" marR="2756" marT="2756" marB="0" anchor="b">
                    <a:lnL>
                      <a:noFill/>
                    </a:lnL>
                    <a:lnR>
                      <a:noFill/>
                    </a:lnR>
                    <a:lnT>
                      <a:noFill/>
                    </a:lnT>
                    <a:lnB>
                      <a:noFill/>
                    </a:lnB>
                    <a:solidFill>
                      <a:srgbClr val="9BC2E6"/>
                    </a:solidFill>
                  </a:tcPr>
                </a:tc>
                <a:tc hMerge="1">
                  <a:txBody>
                    <a:bodyPr/>
                    <a:lstStyle/>
                    <a:p>
                      <a:endParaRPr lang="en-IN"/>
                    </a:p>
                  </a:txBody>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tc>
                  <a:txBody>
                    <a:bodyPr/>
                    <a:lstStyle/>
                    <a:p>
                      <a:pPr algn="l" fontAlgn="b"/>
                      <a:endParaRPr lang="en-IN" sz="2800" b="0" i="0" u="none" strike="noStrike" dirty="0">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tc>
                  <a:txBody>
                    <a:bodyPr/>
                    <a:lstStyle/>
                    <a:p>
                      <a:pPr algn="l" fontAlgn="b"/>
                      <a:endParaRPr lang="en-IN" sz="2800" b="0" i="0" u="none" strike="noStrike" dirty="0">
                        <a:solidFill>
                          <a:srgbClr val="000000"/>
                        </a:solidFill>
                        <a:effectLst/>
                        <a:latin typeface="Times New Roman" panose="02020603050405020304" pitchFamily="18" charset="0"/>
                      </a:endParaRPr>
                    </a:p>
                  </a:txBody>
                  <a:tcPr marL="2756" marR="2756" marT="2756" marB="0"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fontAlgn="b"/>
                      <a:endParaRPr lang="en-IN" sz="2800" b="0" i="0" u="none" strike="noStrike" dirty="0">
                        <a:solidFill>
                          <a:srgbClr val="000000"/>
                        </a:solidFill>
                        <a:effectLst/>
                        <a:latin typeface="Times New Roman" panose="02020603050405020304" pitchFamily="18" charset="0"/>
                      </a:endParaRPr>
                    </a:p>
                  </a:txBody>
                  <a:tcPr marL="2756" marR="2756" marT="2756" marB="0"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fontAlgn="b"/>
                      <a:endParaRPr lang="en-IN" sz="2800" b="0" i="0" u="none" strike="noStrike" dirty="0">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tc>
                  <a:txBody>
                    <a:bodyPr/>
                    <a:lstStyle/>
                    <a:p>
                      <a:pPr algn="l" fontAlgn="b"/>
                      <a:endParaRPr lang="en-IN" sz="2800" b="0" i="0" u="none" strike="noStrike" dirty="0">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tc>
                  <a:txBody>
                    <a:bodyPr/>
                    <a:lstStyle/>
                    <a:p>
                      <a:pPr algn="l" fontAlgn="b"/>
                      <a:endParaRPr lang="en-IN" sz="2800" b="0" i="0" u="none" strike="noStrike" dirty="0">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extLst>
                  <a:ext uri="{0D108BD9-81ED-4DB2-BD59-A6C34878D82A}">
                    <a16:rowId xmlns="" xmlns:a16="http://schemas.microsoft.com/office/drawing/2014/main" val="4223280043"/>
                  </a:ext>
                </a:extLst>
              </a:tr>
              <a:tr h="496169">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tc gridSpan="3">
                  <a:txBody>
                    <a:bodyPr/>
                    <a:lstStyle/>
                    <a:p>
                      <a:pPr algn="l" fontAlgn="b"/>
                      <a:r>
                        <a:rPr lang="en-IN" sz="2800" b="0" i="0" u="none" strike="noStrike">
                          <a:solidFill>
                            <a:srgbClr val="000000"/>
                          </a:solidFill>
                          <a:effectLst/>
                          <a:latin typeface="Times New Roman" panose="02020603050405020304" pitchFamily="18" charset="0"/>
                        </a:rPr>
                        <a:t>No Deadlock</a:t>
                      </a:r>
                    </a:p>
                  </a:txBody>
                  <a:tcPr marL="2756" marR="2756" marT="2756" marB="0" anchor="b">
                    <a:lnL>
                      <a:noFill/>
                    </a:lnL>
                    <a:lnR>
                      <a:noFill/>
                    </a:lnR>
                    <a:lnT>
                      <a:noFill/>
                    </a:lnT>
                    <a:lnB>
                      <a:noFill/>
                    </a:lnB>
                    <a:solidFill>
                      <a:srgbClr val="9BC2E6"/>
                    </a:solidFill>
                  </a:tcPr>
                </a:tc>
                <a:tc hMerge="1">
                  <a:txBody>
                    <a:bodyPr/>
                    <a:lstStyle/>
                    <a:p>
                      <a:endParaRPr lang="en-IN"/>
                    </a:p>
                  </a:txBody>
                  <a:tcPr/>
                </a:tc>
                <a:tc hMerge="1">
                  <a:txBody>
                    <a:bodyPr/>
                    <a:lstStyle/>
                    <a:p>
                      <a:endParaRPr lang="en-IN"/>
                    </a:p>
                  </a:txBody>
                  <a:tcPr/>
                </a:tc>
                <a:tc>
                  <a:txBody>
                    <a:bodyPr/>
                    <a:lstStyle/>
                    <a:p>
                      <a:pPr algn="l" fontAlgn="b"/>
                      <a:r>
                        <a:rPr lang="en-IN" sz="2800" b="0" i="0" u="none" strike="noStrike">
                          <a:solidFill>
                            <a:srgbClr val="000000"/>
                          </a:solidFill>
                          <a:effectLst/>
                          <a:latin typeface="Times New Roman" panose="02020603050405020304" pitchFamily="18" charset="0"/>
                        </a:rPr>
                        <a:t> </a:t>
                      </a:r>
                    </a:p>
                  </a:txBody>
                  <a:tcPr marL="2756" marR="2756" marT="2756" marB="0" anchor="b">
                    <a:lnL>
                      <a:noFill/>
                    </a:lnL>
                    <a:lnR>
                      <a:noFill/>
                    </a:lnR>
                    <a:lnT>
                      <a:noFill/>
                    </a:lnT>
                    <a:lnB>
                      <a:noFill/>
                    </a:lnB>
                    <a:solidFill>
                      <a:srgbClr val="9BC2E6"/>
                    </a:solidFill>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tc>
                  <a:txBody>
                    <a:bodyPr/>
                    <a:lstStyle/>
                    <a:p>
                      <a:pPr algn="l" fontAlgn="b"/>
                      <a:endParaRPr lang="en-IN" sz="2800" b="0" i="0" u="none" strike="noStrike" dirty="0">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tc>
                  <a:txBody>
                    <a:bodyPr/>
                    <a:lstStyle/>
                    <a:p>
                      <a:pPr algn="l" fontAlgn="b"/>
                      <a:endParaRPr lang="en-IN" sz="2800" b="0" i="0" u="none" strike="noStrike" dirty="0">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tc>
                  <a:txBody>
                    <a:bodyPr/>
                    <a:lstStyle/>
                    <a:p>
                      <a:pPr algn="l" fontAlgn="b"/>
                      <a:endParaRPr lang="en-IN" sz="2800" b="0" i="0" u="none" strike="noStrike">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tc>
                  <a:txBody>
                    <a:bodyPr/>
                    <a:lstStyle/>
                    <a:p>
                      <a:pPr algn="l" fontAlgn="b"/>
                      <a:endParaRPr lang="en-IN" sz="2800" b="0" i="0" u="none" strike="noStrike" dirty="0">
                        <a:solidFill>
                          <a:srgbClr val="000000"/>
                        </a:solidFill>
                        <a:effectLst/>
                        <a:latin typeface="Times New Roman" panose="02020603050405020304" pitchFamily="18" charset="0"/>
                      </a:endParaRPr>
                    </a:p>
                  </a:txBody>
                  <a:tcPr marL="2756" marR="2756" marT="2756" marB="0" anchor="b">
                    <a:lnL>
                      <a:noFill/>
                    </a:lnL>
                    <a:lnR>
                      <a:noFill/>
                    </a:lnR>
                    <a:lnT>
                      <a:noFill/>
                    </a:lnT>
                    <a:lnB>
                      <a:noFill/>
                    </a:lnB>
                  </a:tcPr>
                </a:tc>
                <a:extLst>
                  <a:ext uri="{0D108BD9-81ED-4DB2-BD59-A6C34878D82A}">
                    <a16:rowId xmlns="" xmlns:a16="http://schemas.microsoft.com/office/drawing/2014/main" val="715379829"/>
                  </a:ext>
                </a:extLst>
              </a:tr>
            </a:tbl>
          </a:graphicData>
        </a:graphic>
      </p:graphicFrame>
      <p:sp>
        <p:nvSpPr>
          <p:cNvPr id="3" name="Slide Number Placeholder 2">
            <a:extLst>
              <a:ext uri="{FF2B5EF4-FFF2-40B4-BE49-F238E27FC236}">
                <a16:creationId xmlns="" xmlns:a16="http://schemas.microsoft.com/office/drawing/2014/main" id="{2A2719B8-7D92-02E3-D129-5F69C5517AC9}"/>
              </a:ext>
            </a:extLst>
          </p:cNvPr>
          <p:cNvSpPr>
            <a:spLocks noGrp="1"/>
          </p:cNvSpPr>
          <p:nvPr>
            <p:ph type="sldNum" sz="quarter" idx="12"/>
          </p:nvPr>
        </p:nvSpPr>
        <p:spPr/>
        <p:txBody>
          <a:bodyPr/>
          <a:lstStyle/>
          <a:p>
            <a:fld id="{9AC64A37-661A-455E-B076-5CF39CC963DF}" type="slidenum">
              <a:rPr lang="en-IN" smtClean="0"/>
              <a:t>55</a:t>
            </a:fld>
            <a:endParaRPr lang="en-IN" dirty="0"/>
          </a:p>
        </p:txBody>
      </p:sp>
    </p:spTree>
    <p:extLst>
      <p:ext uri="{BB962C8B-B14F-4D97-AF65-F5344CB8AC3E}">
        <p14:creationId xmlns:p14="http://schemas.microsoft.com/office/powerpoint/2010/main" val="4230492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 xmlns:a16="http://schemas.microsoft.com/office/drawing/2014/main" id="{4E663A8A-465B-D6EA-4021-0D65B299FB53}"/>
              </a:ext>
            </a:extLst>
          </p:cNvPr>
          <p:cNvSpPr>
            <a:spLocks noGrp="1" noChangeArrowheads="1"/>
          </p:cNvSpPr>
          <p:nvPr>
            <p:ph type="title"/>
          </p:nvPr>
        </p:nvSpPr>
        <p:spPr>
          <a:xfrm>
            <a:off x="2546350" y="152401"/>
            <a:ext cx="7664450" cy="576263"/>
          </a:xfrm>
        </p:spPr>
        <p:txBody>
          <a:bodyPr>
            <a:normAutofit fontScale="90000"/>
          </a:bodyPr>
          <a:lstStyle/>
          <a:p>
            <a:pPr eaLnBrk="1" hangingPunct="1"/>
            <a:r>
              <a:rPr lang="en-US" altLang="en-US"/>
              <a:t>Example of Banker</a:t>
            </a:r>
            <a:r>
              <a:rPr lang="ja-JP" altLang="en-US"/>
              <a:t>’</a:t>
            </a:r>
            <a:r>
              <a:rPr lang="en-US" altLang="ja-JP"/>
              <a:t>s Algorithm</a:t>
            </a:r>
            <a:endParaRPr lang="en-US" altLang="en-US"/>
          </a:p>
        </p:txBody>
      </p:sp>
      <p:sp>
        <p:nvSpPr>
          <p:cNvPr id="33795" name="Rectangle 3">
            <a:extLst>
              <a:ext uri="{FF2B5EF4-FFF2-40B4-BE49-F238E27FC236}">
                <a16:creationId xmlns="" xmlns:a16="http://schemas.microsoft.com/office/drawing/2014/main" id="{4E722D50-D159-90B0-ABC3-F8A3FC2415B6}"/>
              </a:ext>
            </a:extLst>
          </p:cNvPr>
          <p:cNvSpPr>
            <a:spLocks noGrp="1" noChangeArrowheads="1"/>
          </p:cNvSpPr>
          <p:nvPr>
            <p:ph type="body" idx="1"/>
          </p:nvPr>
        </p:nvSpPr>
        <p:spPr>
          <a:xfrm>
            <a:off x="2376488" y="1360488"/>
            <a:ext cx="7923212" cy="4540250"/>
          </a:xfrm>
        </p:spPr>
        <p:txBody>
          <a:bodyPr>
            <a:normAutofit fontScale="85000" lnSpcReduction="20000"/>
          </a:bodyPr>
          <a:lstStyle/>
          <a:p>
            <a:pPr>
              <a:tabLst>
                <a:tab pos="1371600" algn="l"/>
                <a:tab pos="2395538" algn="ctr"/>
                <a:tab pos="3594100" algn="ctr"/>
                <a:tab pos="4805363" algn="ctr"/>
              </a:tabLst>
            </a:pPr>
            <a:r>
              <a:rPr lang="en-US" altLang="en-US"/>
              <a:t>5 processes </a:t>
            </a:r>
            <a:r>
              <a:rPr lang="en-US" altLang="en-US" i="1"/>
              <a:t>P</a:t>
            </a:r>
            <a:r>
              <a:rPr lang="en-US" altLang="en-US" baseline="-25000"/>
              <a:t>0  </a:t>
            </a:r>
            <a:r>
              <a:rPr lang="en-US" altLang="en-US"/>
              <a:t>through </a:t>
            </a:r>
            <a:r>
              <a:rPr lang="en-US" altLang="en-US" i="1"/>
              <a:t>P</a:t>
            </a:r>
            <a:r>
              <a:rPr lang="en-US" altLang="en-US" baseline="-25000"/>
              <a:t>4</a:t>
            </a:r>
            <a:r>
              <a:rPr lang="en-US" altLang="en-US"/>
              <a:t>; </a:t>
            </a:r>
          </a:p>
          <a:p>
            <a:pPr>
              <a:buNone/>
              <a:tabLst>
                <a:tab pos="1371600" algn="l"/>
                <a:tab pos="2395538" algn="ctr"/>
                <a:tab pos="3594100" algn="ctr"/>
                <a:tab pos="4805363" algn="ctr"/>
              </a:tabLst>
            </a:pPr>
            <a:r>
              <a:rPr lang="en-US" altLang="en-US"/>
              <a:t>      3 resource types:</a:t>
            </a:r>
          </a:p>
          <a:p>
            <a:pPr>
              <a:buNone/>
              <a:tabLst>
                <a:tab pos="1371600" algn="l"/>
                <a:tab pos="2395538" algn="ctr"/>
                <a:tab pos="3594100" algn="ctr"/>
                <a:tab pos="4805363" algn="ctr"/>
              </a:tabLst>
            </a:pPr>
            <a:r>
              <a:rPr lang="en-US" altLang="en-US"/>
              <a:t>              </a:t>
            </a:r>
            <a:r>
              <a:rPr lang="en-US" altLang="en-US" i="1"/>
              <a:t>A</a:t>
            </a:r>
            <a:r>
              <a:rPr lang="en-US" altLang="en-US"/>
              <a:t> (10 instances),  </a:t>
            </a:r>
            <a:r>
              <a:rPr lang="en-US" altLang="en-US" i="1"/>
              <a:t>B</a:t>
            </a:r>
            <a:r>
              <a:rPr lang="en-US" altLang="en-US"/>
              <a:t> (5instances), and </a:t>
            </a:r>
            <a:r>
              <a:rPr lang="en-US" altLang="en-US" i="1"/>
              <a:t>C</a:t>
            </a:r>
            <a:r>
              <a:rPr lang="en-US" altLang="en-US"/>
              <a:t> (7 instances)</a:t>
            </a:r>
          </a:p>
          <a:p>
            <a:pPr>
              <a:tabLst>
                <a:tab pos="1371600" algn="l"/>
                <a:tab pos="2395538" algn="ctr"/>
                <a:tab pos="3594100" algn="ctr"/>
                <a:tab pos="4805363" algn="ctr"/>
              </a:tabLst>
            </a:pPr>
            <a:r>
              <a:rPr lang="en-US" altLang="en-US"/>
              <a:t>Snapshot at time </a:t>
            </a:r>
            <a:r>
              <a:rPr lang="en-US" altLang="en-US" i="1"/>
              <a:t>T</a:t>
            </a:r>
            <a:r>
              <a:rPr lang="en-US" altLang="en-US" baseline="-25000"/>
              <a:t>0</a:t>
            </a:r>
            <a:r>
              <a:rPr lang="en-US" altLang="en-US"/>
              <a:t>:</a:t>
            </a:r>
          </a:p>
          <a:p>
            <a:pPr>
              <a:buNone/>
              <a:tabLst>
                <a:tab pos="1371600" algn="l"/>
                <a:tab pos="2395538" algn="ctr"/>
                <a:tab pos="3594100" algn="ctr"/>
                <a:tab pos="4805363" algn="ctr"/>
              </a:tabLst>
            </a:pPr>
            <a:r>
              <a:rPr lang="en-US" altLang="en-US"/>
              <a:t>			</a:t>
            </a:r>
            <a:r>
              <a:rPr lang="en-US" altLang="en-US" i="1" u="sng"/>
              <a:t>Allocation</a:t>
            </a:r>
            <a:r>
              <a:rPr lang="en-US" altLang="en-US" i="1"/>
              <a:t>	  </a:t>
            </a:r>
            <a:r>
              <a:rPr lang="en-US" altLang="en-US" i="1" u="sng"/>
              <a:t>Max</a:t>
            </a:r>
            <a:r>
              <a:rPr lang="en-US" altLang="en-US" i="1"/>
              <a:t>	</a:t>
            </a:r>
            <a:r>
              <a:rPr lang="en-US" altLang="en-US" i="1" u="sng"/>
              <a:t>Available</a:t>
            </a:r>
            <a:endParaRPr lang="en-US" altLang="en-US" i="1"/>
          </a:p>
          <a:p>
            <a:pPr>
              <a:buNone/>
              <a:tabLst>
                <a:tab pos="1371600" algn="l"/>
                <a:tab pos="2395538" algn="ctr"/>
                <a:tab pos="3594100" algn="ctr"/>
                <a:tab pos="4805363" algn="ctr"/>
              </a:tabLst>
            </a:pPr>
            <a:r>
              <a:rPr lang="en-US" altLang="en-US" i="1"/>
              <a:t>			A B C	       A B C 	A B C</a:t>
            </a:r>
          </a:p>
          <a:p>
            <a:pPr>
              <a:buNone/>
              <a:tabLst>
                <a:tab pos="1371600" algn="l"/>
                <a:tab pos="2395538" algn="ctr"/>
                <a:tab pos="3594100" algn="ctr"/>
                <a:tab pos="4805363" algn="ctr"/>
              </a:tabLst>
            </a:pPr>
            <a:r>
              <a:rPr lang="en-US" altLang="en-US"/>
              <a:t>		</a:t>
            </a:r>
            <a:r>
              <a:rPr lang="en-US" altLang="en-US" i="1"/>
              <a:t>P</a:t>
            </a:r>
            <a:r>
              <a:rPr lang="en-US" altLang="en-US" baseline="-25000"/>
              <a:t>0	</a:t>
            </a:r>
            <a:r>
              <a:rPr lang="en-US" altLang="en-US"/>
              <a:t>0 1 0	         7 5 3 	3 3 2</a:t>
            </a:r>
          </a:p>
          <a:p>
            <a:pPr>
              <a:buNone/>
              <a:tabLst>
                <a:tab pos="1371600" algn="l"/>
                <a:tab pos="2395538" algn="ctr"/>
                <a:tab pos="3594100" algn="ctr"/>
                <a:tab pos="4805363" algn="ctr"/>
              </a:tabLst>
            </a:pPr>
            <a:r>
              <a:rPr lang="en-US" altLang="en-US"/>
              <a:t>		 </a:t>
            </a:r>
            <a:r>
              <a:rPr lang="en-US" altLang="en-US" i="1"/>
              <a:t>P</a:t>
            </a:r>
            <a:r>
              <a:rPr lang="en-US" altLang="en-US" baseline="-25000"/>
              <a:t>1	</a:t>
            </a:r>
            <a:r>
              <a:rPr lang="en-US" altLang="en-US"/>
              <a:t>2 0 0 	        3 2 2  </a:t>
            </a:r>
          </a:p>
          <a:p>
            <a:pPr>
              <a:buNone/>
              <a:tabLst>
                <a:tab pos="1371600" algn="l"/>
                <a:tab pos="2395538" algn="ctr"/>
                <a:tab pos="3594100" algn="ctr"/>
                <a:tab pos="4805363" algn="ctr"/>
              </a:tabLst>
            </a:pPr>
            <a:r>
              <a:rPr lang="en-US" altLang="en-US"/>
              <a:t>		 </a:t>
            </a:r>
            <a:r>
              <a:rPr lang="en-US" altLang="en-US" i="1"/>
              <a:t>P</a:t>
            </a:r>
            <a:r>
              <a:rPr lang="en-US" altLang="en-US" baseline="-25000"/>
              <a:t>2</a:t>
            </a:r>
            <a:r>
              <a:rPr lang="en-US" altLang="en-US"/>
              <a:t>	3 0 2 	        9 0 2</a:t>
            </a:r>
          </a:p>
          <a:p>
            <a:pPr>
              <a:buNone/>
              <a:tabLst>
                <a:tab pos="1371600" algn="l"/>
                <a:tab pos="2395538" algn="ctr"/>
                <a:tab pos="3594100" algn="ctr"/>
                <a:tab pos="4805363" algn="ctr"/>
              </a:tabLst>
            </a:pPr>
            <a:r>
              <a:rPr lang="en-US" altLang="en-US"/>
              <a:t>		 </a:t>
            </a:r>
            <a:r>
              <a:rPr lang="en-US" altLang="en-US" i="1"/>
              <a:t>P</a:t>
            </a:r>
            <a:r>
              <a:rPr lang="en-US" altLang="en-US" baseline="-25000"/>
              <a:t>3</a:t>
            </a:r>
            <a:r>
              <a:rPr lang="en-US" altLang="en-US"/>
              <a:t>	2 1 1 	        2 2 2</a:t>
            </a:r>
          </a:p>
          <a:p>
            <a:pPr>
              <a:buNone/>
              <a:tabLst>
                <a:tab pos="1371600" algn="l"/>
                <a:tab pos="2395538" algn="ctr"/>
                <a:tab pos="3594100" algn="ctr"/>
                <a:tab pos="4805363" algn="ctr"/>
              </a:tabLst>
            </a:pPr>
            <a:r>
              <a:rPr lang="en-US" altLang="en-US"/>
              <a:t>		 </a:t>
            </a:r>
            <a:r>
              <a:rPr lang="en-US" altLang="en-US" i="1"/>
              <a:t>P</a:t>
            </a:r>
            <a:r>
              <a:rPr lang="en-US" altLang="en-US" baseline="-25000"/>
              <a:t>4</a:t>
            </a:r>
            <a:r>
              <a:rPr lang="en-US" altLang="en-US"/>
              <a:t>	0 0 2	         4 3 3  		</a:t>
            </a:r>
          </a:p>
        </p:txBody>
      </p:sp>
      <p:sp>
        <p:nvSpPr>
          <p:cNvPr id="3" name="Slide Number Placeholder 2">
            <a:extLst>
              <a:ext uri="{FF2B5EF4-FFF2-40B4-BE49-F238E27FC236}">
                <a16:creationId xmlns="" xmlns:a16="http://schemas.microsoft.com/office/drawing/2014/main" id="{C74EC6DD-3A5B-D788-493F-11309614FCDE}"/>
              </a:ext>
            </a:extLst>
          </p:cNvPr>
          <p:cNvSpPr>
            <a:spLocks noGrp="1"/>
          </p:cNvSpPr>
          <p:nvPr>
            <p:ph type="sldNum" sz="quarter" idx="12"/>
          </p:nvPr>
        </p:nvSpPr>
        <p:spPr/>
        <p:txBody>
          <a:bodyPr/>
          <a:lstStyle/>
          <a:p>
            <a:fld id="{9AC64A37-661A-455E-B076-5CF39CC963DF}" type="slidenum">
              <a:rPr lang="en-IN" smtClean="0"/>
              <a:t>56</a:t>
            </a:fld>
            <a:endParaRPr lang="en-I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 xmlns:a16="http://schemas.microsoft.com/office/drawing/2014/main" id="{52E97DD8-4750-803B-53FB-4B6C52B2D883}"/>
              </a:ext>
            </a:extLst>
          </p:cNvPr>
          <p:cNvSpPr>
            <a:spLocks noGrp="1" noChangeArrowheads="1"/>
          </p:cNvSpPr>
          <p:nvPr>
            <p:ph type="title"/>
          </p:nvPr>
        </p:nvSpPr>
        <p:spPr/>
        <p:txBody>
          <a:bodyPr/>
          <a:lstStyle/>
          <a:p>
            <a:pPr eaLnBrk="1" hangingPunct="1"/>
            <a:r>
              <a:rPr lang="en-US" altLang="en-US"/>
              <a:t>Example (Cont.)</a:t>
            </a:r>
          </a:p>
        </p:txBody>
      </p:sp>
      <p:sp>
        <p:nvSpPr>
          <p:cNvPr id="34819" name="Rectangle 3">
            <a:extLst>
              <a:ext uri="{FF2B5EF4-FFF2-40B4-BE49-F238E27FC236}">
                <a16:creationId xmlns="" xmlns:a16="http://schemas.microsoft.com/office/drawing/2014/main" id="{8D16CDA4-3C90-8534-E490-19E35E36BF93}"/>
              </a:ext>
            </a:extLst>
          </p:cNvPr>
          <p:cNvSpPr>
            <a:spLocks noGrp="1" noChangeArrowheads="1"/>
          </p:cNvSpPr>
          <p:nvPr>
            <p:ph type="body" idx="1"/>
          </p:nvPr>
        </p:nvSpPr>
        <p:spPr>
          <a:xfrm>
            <a:off x="2233612" y="1852612"/>
            <a:ext cx="7724775" cy="4640263"/>
          </a:xfrm>
        </p:spPr>
        <p:txBody>
          <a:bodyPr>
            <a:normAutofit fontScale="85000" lnSpcReduction="20000"/>
          </a:bodyPr>
          <a:lstStyle/>
          <a:p>
            <a:pPr>
              <a:tabLst>
                <a:tab pos="2452688" algn="l"/>
                <a:tab pos="3492500" algn="ctr"/>
              </a:tabLst>
            </a:pPr>
            <a:r>
              <a:rPr lang="en-US" altLang="en-US"/>
              <a:t>The content of the matrix </a:t>
            </a:r>
            <a:r>
              <a:rPr lang="en-US" altLang="en-US" b="1" i="1"/>
              <a:t>Need</a:t>
            </a:r>
            <a:r>
              <a:rPr lang="en-US" altLang="en-US"/>
              <a:t> is defined to be </a:t>
            </a:r>
            <a:r>
              <a:rPr lang="en-US" altLang="en-US" b="1" i="1"/>
              <a:t>Max</a:t>
            </a:r>
            <a:r>
              <a:rPr lang="en-US" altLang="en-US" b="1"/>
              <a:t> – </a:t>
            </a:r>
            <a:r>
              <a:rPr lang="en-US" altLang="en-US" b="1" i="1"/>
              <a:t>Allocation</a:t>
            </a:r>
            <a:endParaRPr lang="en-US" altLang="en-US" b="1"/>
          </a:p>
          <a:p>
            <a:pPr>
              <a:buNone/>
              <a:tabLst>
                <a:tab pos="2452688" algn="l"/>
                <a:tab pos="3492500" algn="ctr"/>
              </a:tabLst>
            </a:pPr>
            <a:endParaRPr lang="en-US" altLang="en-US"/>
          </a:p>
          <a:p>
            <a:pPr>
              <a:buNone/>
              <a:tabLst>
                <a:tab pos="2452688" algn="l"/>
                <a:tab pos="3492500" algn="ctr"/>
              </a:tabLst>
            </a:pPr>
            <a:r>
              <a:rPr lang="en-US" altLang="en-US"/>
              <a:t>			</a:t>
            </a:r>
            <a:r>
              <a:rPr lang="en-US" altLang="en-US" i="1" u="sng"/>
              <a:t>Need</a:t>
            </a:r>
            <a:endParaRPr lang="en-US" altLang="en-US" u="sng"/>
          </a:p>
          <a:p>
            <a:pPr>
              <a:buNone/>
              <a:tabLst>
                <a:tab pos="2452688" algn="l"/>
                <a:tab pos="3492500" algn="ctr"/>
              </a:tabLst>
            </a:pPr>
            <a:r>
              <a:rPr lang="en-US" altLang="en-US"/>
              <a:t>			</a:t>
            </a:r>
            <a:r>
              <a:rPr lang="en-US" altLang="en-US" i="1"/>
              <a:t>A B C</a:t>
            </a:r>
          </a:p>
          <a:p>
            <a:pPr>
              <a:buNone/>
              <a:tabLst>
                <a:tab pos="2452688" algn="l"/>
                <a:tab pos="3492500" algn="ctr"/>
              </a:tabLst>
            </a:pPr>
            <a:r>
              <a:rPr lang="en-US" altLang="en-US"/>
              <a:t>		 </a:t>
            </a:r>
            <a:r>
              <a:rPr lang="en-US" altLang="en-US" i="1"/>
              <a:t>P</a:t>
            </a:r>
            <a:r>
              <a:rPr lang="en-US" altLang="en-US" baseline="-25000"/>
              <a:t>0	</a:t>
            </a:r>
            <a:r>
              <a:rPr lang="en-US" altLang="en-US"/>
              <a:t>7 4 3 </a:t>
            </a:r>
          </a:p>
          <a:p>
            <a:pPr>
              <a:buNone/>
              <a:tabLst>
                <a:tab pos="2452688" algn="l"/>
                <a:tab pos="3492500" algn="ctr"/>
              </a:tabLst>
            </a:pPr>
            <a:r>
              <a:rPr lang="en-US" altLang="en-US"/>
              <a:t>		 </a:t>
            </a:r>
            <a:r>
              <a:rPr lang="en-US" altLang="en-US" i="1"/>
              <a:t>P</a:t>
            </a:r>
            <a:r>
              <a:rPr lang="en-US" altLang="en-US" baseline="-25000"/>
              <a:t>1	</a:t>
            </a:r>
            <a:r>
              <a:rPr lang="en-US" altLang="en-US"/>
              <a:t>1 2 2 </a:t>
            </a:r>
          </a:p>
          <a:p>
            <a:pPr>
              <a:buNone/>
              <a:tabLst>
                <a:tab pos="2452688" algn="l"/>
                <a:tab pos="3492500" algn="ctr"/>
              </a:tabLst>
            </a:pPr>
            <a:r>
              <a:rPr lang="en-US" altLang="en-US"/>
              <a:t>		 </a:t>
            </a:r>
            <a:r>
              <a:rPr lang="en-US" altLang="en-US" i="1"/>
              <a:t>P</a:t>
            </a:r>
            <a:r>
              <a:rPr lang="en-US" altLang="en-US" baseline="-25000"/>
              <a:t>2</a:t>
            </a:r>
            <a:r>
              <a:rPr lang="en-US" altLang="en-US"/>
              <a:t>	6 0 0 </a:t>
            </a:r>
          </a:p>
          <a:p>
            <a:pPr>
              <a:buNone/>
              <a:tabLst>
                <a:tab pos="2452688" algn="l"/>
                <a:tab pos="3492500" algn="ctr"/>
              </a:tabLst>
            </a:pPr>
            <a:r>
              <a:rPr lang="en-US" altLang="en-US"/>
              <a:t>		 </a:t>
            </a:r>
            <a:r>
              <a:rPr lang="en-US" altLang="en-US" i="1"/>
              <a:t>P</a:t>
            </a:r>
            <a:r>
              <a:rPr lang="en-US" altLang="en-US" baseline="-25000"/>
              <a:t>3</a:t>
            </a:r>
            <a:r>
              <a:rPr lang="en-US" altLang="en-US"/>
              <a:t>	0 1 1</a:t>
            </a:r>
          </a:p>
          <a:p>
            <a:pPr>
              <a:buNone/>
              <a:tabLst>
                <a:tab pos="2452688" algn="l"/>
                <a:tab pos="3492500" algn="ctr"/>
              </a:tabLst>
            </a:pPr>
            <a:r>
              <a:rPr lang="en-US" altLang="en-US"/>
              <a:t>		 </a:t>
            </a:r>
            <a:r>
              <a:rPr lang="en-US" altLang="en-US" i="1"/>
              <a:t>P</a:t>
            </a:r>
            <a:r>
              <a:rPr lang="en-US" altLang="en-US" baseline="-25000"/>
              <a:t>4</a:t>
            </a:r>
            <a:r>
              <a:rPr lang="en-US" altLang="en-US"/>
              <a:t>	4 3 1 </a:t>
            </a:r>
            <a:br>
              <a:rPr lang="en-US" altLang="en-US"/>
            </a:br>
            <a:endParaRPr lang="en-US" altLang="en-US"/>
          </a:p>
          <a:p>
            <a:pPr>
              <a:tabLst>
                <a:tab pos="2452688" algn="l"/>
                <a:tab pos="3492500" algn="ctr"/>
              </a:tabLst>
            </a:pPr>
            <a:r>
              <a:rPr lang="en-US" altLang="en-US"/>
              <a:t>The system is in a safe state since the sequence &lt; </a:t>
            </a:r>
            <a:r>
              <a:rPr lang="en-US" altLang="en-US" i="1"/>
              <a:t>P</a:t>
            </a:r>
            <a:r>
              <a:rPr lang="en-US" altLang="en-US" baseline="-25000"/>
              <a:t>1</a:t>
            </a:r>
            <a:r>
              <a:rPr lang="en-US" altLang="en-US"/>
              <a:t>, </a:t>
            </a:r>
            <a:r>
              <a:rPr lang="en-US" altLang="en-US" i="1"/>
              <a:t>P</a:t>
            </a:r>
            <a:r>
              <a:rPr lang="en-US" altLang="en-US" baseline="-25000"/>
              <a:t>3</a:t>
            </a:r>
            <a:r>
              <a:rPr lang="en-US" altLang="en-US"/>
              <a:t>, </a:t>
            </a:r>
            <a:r>
              <a:rPr lang="en-US" altLang="en-US" i="1"/>
              <a:t>P</a:t>
            </a:r>
            <a:r>
              <a:rPr lang="en-US" altLang="en-US" baseline="-25000"/>
              <a:t>4</a:t>
            </a:r>
            <a:r>
              <a:rPr lang="en-US" altLang="en-US"/>
              <a:t>, </a:t>
            </a:r>
            <a:r>
              <a:rPr lang="en-US" altLang="en-US" i="1"/>
              <a:t>P</a:t>
            </a:r>
            <a:r>
              <a:rPr lang="en-US" altLang="en-US" baseline="-25000"/>
              <a:t>2</a:t>
            </a:r>
            <a:r>
              <a:rPr lang="en-US" altLang="en-US"/>
              <a:t>, </a:t>
            </a:r>
            <a:r>
              <a:rPr lang="en-US" altLang="en-US" i="1"/>
              <a:t>P</a:t>
            </a:r>
            <a:r>
              <a:rPr lang="en-US" altLang="en-US" baseline="-25000"/>
              <a:t>0</a:t>
            </a:r>
            <a:r>
              <a:rPr lang="en-US" altLang="en-US"/>
              <a:t>&gt; satisfies safety criteria</a:t>
            </a:r>
            <a:endParaRPr lang="en-US" altLang="en-US" baseline="-25000"/>
          </a:p>
        </p:txBody>
      </p:sp>
      <p:sp>
        <p:nvSpPr>
          <p:cNvPr id="3" name="Slide Number Placeholder 2">
            <a:extLst>
              <a:ext uri="{FF2B5EF4-FFF2-40B4-BE49-F238E27FC236}">
                <a16:creationId xmlns="" xmlns:a16="http://schemas.microsoft.com/office/drawing/2014/main" id="{21EB5286-8F30-0AD3-1461-D5F26CD44616}"/>
              </a:ext>
            </a:extLst>
          </p:cNvPr>
          <p:cNvSpPr>
            <a:spLocks noGrp="1"/>
          </p:cNvSpPr>
          <p:nvPr>
            <p:ph type="sldNum" sz="quarter" idx="12"/>
          </p:nvPr>
        </p:nvSpPr>
        <p:spPr/>
        <p:txBody>
          <a:bodyPr/>
          <a:lstStyle/>
          <a:p>
            <a:fld id="{9AC64A37-661A-455E-B076-5CF39CC963DF}" type="slidenum">
              <a:rPr lang="en-IN" smtClean="0"/>
              <a:t>57</a:t>
            </a:fld>
            <a:endParaRPr lang="en-I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 xmlns:a16="http://schemas.microsoft.com/office/drawing/2014/main" id="{A37A39DB-EDF8-A1FD-D2D6-E70C50D9DC18}"/>
              </a:ext>
            </a:extLst>
          </p:cNvPr>
          <p:cNvSpPr>
            <a:spLocks noGrp="1" noChangeArrowheads="1"/>
          </p:cNvSpPr>
          <p:nvPr>
            <p:ph type="title"/>
          </p:nvPr>
        </p:nvSpPr>
        <p:spPr>
          <a:xfrm>
            <a:off x="2341564" y="214313"/>
            <a:ext cx="7869237" cy="576262"/>
          </a:xfrm>
        </p:spPr>
        <p:txBody>
          <a:bodyPr>
            <a:normAutofit fontScale="90000"/>
          </a:bodyPr>
          <a:lstStyle/>
          <a:p>
            <a:pPr eaLnBrk="1" hangingPunct="1"/>
            <a:r>
              <a:rPr lang="en-US" altLang="en-US"/>
              <a:t>Example:  </a:t>
            </a:r>
            <a:r>
              <a:rPr lang="en-US" altLang="en-US" i="1"/>
              <a:t>P</a:t>
            </a:r>
            <a:r>
              <a:rPr lang="en-US" altLang="en-US" baseline="-25000"/>
              <a:t>1</a:t>
            </a:r>
            <a:r>
              <a:rPr lang="en-US" altLang="en-US"/>
              <a:t> Request (1,0,2)</a:t>
            </a:r>
          </a:p>
        </p:txBody>
      </p:sp>
      <p:sp>
        <p:nvSpPr>
          <p:cNvPr id="35843" name="Rectangle 3">
            <a:extLst>
              <a:ext uri="{FF2B5EF4-FFF2-40B4-BE49-F238E27FC236}">
                <a16:creationId xmlns="" xmlns:a16="http://schemas.microsoft.com/office/drawing/2014/main" id="{326677B2-366D-58A9-CBF0-C7F001CE7CCD}"/>
              </a:ext>
            </a:extLst>
          </p:cNvPr>
          <p:cNvSpPr>
            <a:spLocks noGrp="1" noChangeArrowheads="1"/>
          </p:cNvSpPr>
          <p:nvPr>
            <p:ph type="body" idx="1"/>
          </p:nvPr>
        </p:nvSpPr>
        <p:spPr>
          <a:xfrm>
            <a:off x="2420938" y="1103313"/>
            <a:ext cx="7766050" cy="5103812"/>
          </a:xfrm>
        </p:spPr>
        <p:txBody>
          <a:bodyPr>
            <a:normAutofit fontScale="77500" lnSpcReduction="20000"/>
          </a:bodyPr>
          <a:lstStyle/>
          <a:p>
            <a:pPr>
              <a:tabLst>
                <a:tab pos="1544638" algn="l"/>
                <a:tab pos="2452688" algn="ctr"/>
                <a:tab pos="3767138" algn="ctr"/>
                <a:tab pos="5022850" algn="ctr"/>
              </a:tabLst>
            </a:pPr>
            <a:r>
              <a:rPr lang="en-US" altLang="en-US"/>
              <a:t>Check that Request </a:t>
            </a:r>
            <a:r>
              <a:rPr lang="en-US" altLang="en-US">
                <a:sym typeface="Symbol" panose="05050102010706020507" pitchFamily="18" charset="2"/>
              </a:rPr>
              <a:t> Available (that is, (1,0,2)  (3,3,2)  true</a:t>
            </a:r>
            <a:endParaRPr lang="en-US" altLang="en-US" i="1">
              <a:sym typeface="Symbol" panose="05050102010706020507" pitchFamily="18" charset="2"/>
            </a:endParaRPr>
          </a:p>
          <a:p>
            <a:pPr>
              <a:buNone/>
              <a:tabLst>
                <a:tab pos="1544638" algn="l"/>
                <a:tab pos="2452688" algn="ctr"/>
                <a:tab pos="3767138" algn="ctr"/>
                <a:tab pos="5022850" algn="ctr"/>
              </a:tabLst>
            </a:pPr>
            <a:r>
              <a:rPr lang="en-US" altLang="en-US" i="1"/>
              <a:t>			</a:t>
            </a:r>
            <a:r>
              <a:rPr lang="en-US" altLang="en-US" i="1" u="sng"/>
              <a:t>Allocation</a:t>
            </a:r>
            <a:r>
              <a:rPr lang="en-US" altLang="en-US" i="1"/>
              <a:t>	</a:t>
            </a:r>
            <a:r>
              <a:rPr lang="en-US" altLang="en-US" i="1" u="sng"/>
              <a:t>Need</a:t>
            </a:r>
            <a:r>
              <a:rPr lang="en-US" altLang="en-US" i="1"/>
              <a:t>	   </a:t>
            </a:r>
            <a:r>
              <a:rPr lang="en-US" altLang="en-US" i="1" u="sng"/>
              <a:t>Available</a:t>
            </a:r>
            <a:endParaRPr lang="en-US" altLang="en-US" i="1"/>
          </a:p>
          <a:p>
            <a:pPr>
              <a:buNone/>
              <a:tabLst>
                <a:tab pos="1544638" algn="l"/>
                <a:tab pos="2452688" algn="ctr"/>
                <a:tab pos="3767138" algn="ctr"/>
                <a:tab pos="5022850" algn="ctr"/>
              </a:tabLst>
            </a:pPr>
            <a:r>
              <a:rPr lang="en-US" altLang="en-US" i="1"/>
              <a:t>			A B C	A B C	 A B C </a:t>
            </a:r>
          </a:p>
          <a:p>
            <a:pPr>
              <a:buNone/>
              <a:tabLst>
                <a:tab pos="1544638" algn="l"/>
                <a:tab pos="2452688" algn="ctr"/>
                <a:tab pos="3767138" algn="ctr"/>
                <a:tab pos="5022850" algn="ctr"/>
              </a:tabLst>
            </a:pPr>
            <a:r>
              <a:rPr lang="en-US" altLang="en-US"/>
              <a:t>		</a:t>
            </a:r>
            <a:r>
              <a:rPr lang="en-US" altLang="en-US" i="1"/>
              <a:t>P</a:t>
            </a:r>
            <a:r>
              <a:rPr lang="en-US" altLang="en-US" baseline="-25000"/>
              <a:t>0</a:t>
            </a:r>
            <a:r>
              <a:rPr lang="en-US" altLang="en-US"/>
              <a:t>	0 1 0 	7 4 3 	2 3 0</a:t>
            </a:r>
          </a:p>
          <a:p>
            <a:pPr>
              <a:buNone/>
              <a:tabLst>
                <a:tab pos="1544638" algn="l"/>
                <a:tab pos="2452688" algn="ctr"/>
                <a:tab pos="3767138" algn="ctr"/>
                <a:tab pos="5022850" algn="ctr"/>
              </a:tabLst>
            </a:pPr>
            <a:r>
              <a:rPr lang="en-US" altLang="en-US"/>
              <a:t>		</a:t>
            </a:r>
            <a:r>
              <a:rPr lang="en-US" altLang="en-US" i="1"/>
              <a:t>P</a:t>
            </a:r>
            <a:r>
              <a:rPr lang="en-US" altLang="en-US" baseline="-25000"/>
              <a:t>1</a:t>
            </a:r>
            <a:r>
              <a:rPr lang="en-US" altLang="en-US"/>
              <a:t>	      3 0 2             0 2 0 	</a:t>
            </a:r>
          </a:p>
          <a:p>
            <a:pPr>
              <a:buNone/>
              <a:tabLst>
                <a:tab pos="1544638" algn="l"/>
                <a:tab pos="2452688" algn="ctr"/>
                <a:tab pos="3767138" algn="ctr"/>
                <a:tab pos="5022850" algn="ctr"/>
              </a:tabLst>
            </a:pPr>
            <a:r>
              <a:rPr lang="en-US" altLang="en-US"/>
              <a:t>		</a:t>
            </a:r>
            <a:r>
              <a:rPr lang="en-US" altLang="en-US" i="1"/>
              <a:t>P</a:t>
            </a:r>
            <a:r>
              <a:rPr lang="en-US" altLang="en-US" baseline="-25000"/>
              <a:t>2</a:t>
            </a:r>
            <a:r>
              <a:rPr lang="en-US" altLang="en-US"/>
              <a:t>	3 0 2 	 6 0 0 </a:t>
            </a:r>
          </a:p>
          <a:p>
            <a:pPr>
              <a:buNone/>
              <a:tabLst>
                <a:tab pos="1544638" algn="l"/>
                <a:tab pos="2452688" algn="ctr"/>
                <a:tab pos="3767138" algn="ctr"/>
                <a:tab pos="5022850" algn="ctr"/>
              </a:tabLst>
            </a:pPr>
            <a:r>
              <a:rPr lang="en-US" altLang="en-US"/>
              <a:t>		</a:t>
            </a:r>
            <a:r>
              <a:rPr lang="en-US" altLang="en-US" i="1"/>
              <a:t>P</a:t>
            </a:r>
            <a:r>
              <a:rPr lang="en-US" altLang="en-US" baseline="-25000"/>
              <a:t>3</a:t>
            </a:r>
            <a:r>
              <a:rPr lang="en-US" altLang="en-US"/>
              <a:t>	2 1 1 	0 1 1</a:t>
            </a:r>
          </a:p>
          <a:p>
            <a:pPr>
              <a:buNone/>
              <a:tabLst>
                <a:tab pos="1544638" algn="l"/>
                <a:tab pos="2452688" algn="ctr"/>
                <a:tab pos="3767138" algn="ctr"/>
                <a:tab pos="5022850" algn="ctr"/>
              </a:tabLst>
            </a:pPr>
            <a:r>
              <a:rPr lang="en-US" altLang="en-US"/>
              <a:t>		</a:t>
            </a:r>
            <a:r>
              <a:rPr lang="en-US" altLang="en-US" i="1"/>
              <a:t>P</a:t>
            </a:r>
            <a:r>
              <a:rPr lang="en-US" altLang="en-US" baseline="-25000"/>
              <a:t>4</a:t>
            </a:r>
            <a:r>
              <a:rPr lang="en-US" altLang="en-US"/>
              <a:t>	0 0 2 	 4 3 1 </a:t>
            </a:r>
          </a:p>
          <a:p>
            <a:pPr>
              <a:buNone/>
              <a:tabLst>
                <a:tab pos="1544638" algn="l"/>
                <a:tab pos="2452688" algn="ctr"/>
                <a:tab pos="3767138" algn="ctr"/>
                <a:tab pos="5022850" algn="ctr"/>
              </a:tabLst>
            </a:pPr>
            <a:endParaRPr lang="en-US" altLang="en-US" sz="800"/>
          </a:p>
          <a:p>
            <a:pPr>
              <a:tabLst>
                <a:tab pos="1544638" algn="l"/>
                <a:tab pos="2452688" algn="ctr"/>
                <a:tab pos="3767138" algn="ctr"/>
                <a:tab pos="5022850" algn="ctr"/>
              </a:tabLst>
            </a:pPr>
            <a:r>
              <a:rPr lang="en-US" altLang="en-US"/>
              <a:t>Executing safety algorithm shows that sequence &lt; </a:t>
            </a:r>
            <a:r>
              <a:rPr lang="en-US" altLang="en-US" b="1" i="1"/>
              <a:t>P</a:t>
            </a:r>
            <a:r>
              <a:rPr lang="en-US" altLang="en-US" b="1" baseline="-25000"/>
              <a:t>1</a:t>
            </a:r>
            <a:r>
              <a:rPr lang="en-US" altLang="en-US" b="1"/>
              <a:t>, </a:t>
            </a:r>
            <a:r>
              <a:rPr lang="en-US" altLang="en-US" b="1" i="1"/>
              <a:t>P</a:t>
            </a:r>
            <a:r>
              <a:rPr lang="en-US" altLang="en-US" b="1" baseline="-25000"/>
              <a:t>3</a:t>
            </a:r>
            <a:r>
              <a:rPr lang="en-US" altLang="en-US" b="1"/>
              <a:t>, </a:t>
            </a:r>
            <a:r>
              <a:rPr lang="en-US" altLang="en-US" b="1" i="1"/>
              <a:t>P</a:t>
            </a:r>
            <a:r>
              <a:rPr lang="en-US" altLang="en-US" b="1" baseline="-25000"/>
              <a:t>4</a:t>
            </a:r>
            <a:r>
              <a:rPr lang="en-US" altLang="en-US" b="1"/>
              <a:t>, </a:t>
            </a:r>
            <a:r>
              <a:rPr lang="en-US" altLang="en-US" b="1" i="1"/>
              <a:t>P</a:t>
            </a:r>
            <a:r>
              <a:rPr lang="en-US" altLang="en-US" b="1" baseline="-25000"/>
              <a:t>0</a:t>
            </a:r>
            <a:r>
              <a:rPr lang="en-US" altLang="en-US" b="1"/>
              <a:t>, </a:t>
            </a:r>
            <a:r>
              <a:rPr lang="en-US" altLang="en-US" b="1" i="1"/>
              <a:t>P</a:t>
            </a:r>
            <a:r>
              <a:rPr lang="en-US" altLang="en-US" b="1" baseline="-25000"/>
              <a:t>2</a:t>
            </a:r>
            <a:r>
              <a:rPr lang="en-US" altLang="en-US"/>
              <a:t>&gt; satisfies safety requirement</a:t>
            </a:r>
          </a:p>
          <a:p>
            <a:pPr>
              <a:tabLst>
                <a:tab pos="1544638" algn="l"/>
                <a:tab pos="2452688" algn="ctr"/>
                <a:tab pos="3767138" algn="ctr"/>
                <a:tab pos="5022850" algn="ctr"/>
              </a:tabLst>
            </a:pPr>
            <a:endParaRPr lang="en-US" altLang="en-US" sz="800"/>
          </a:p>
          <a:p>
            <a:pPr>
              <a:tabLst>
                <a:tab pos="1544638" algn="l"/>
                <a:tab pos="2452688" algn="ctr"/>
                <a:tab pos="3767138" algn="ctr"/>
                <a:tab pos="5022850" algn="ctr"/>
              </a:tabLst>
            </a:pPr>
            <a:r>
              <a:rPr lang="en-US" altLang="en-US"/>
              <a:t>Can request for (3,3,0) by </a:t>
            </a:r>
            <a:r>
              <a:rPr lang="en-US" altLang="en-US" b="1" i="1"/>
              <a:t>P</a:t>
            </a:r>
            <a:r>
              <a:rPr lang="en-US" altLang="en-US" b="1" baseline="-25000"/>
              <a:t>4</a:t>
            </a:r>
            <a:r>
              <a:rPr lang="en-US" altLang="en-US"/>
              <a:t> be granted?</a:t>
            </a:r>
          </a:p>
          <a:p>
            <a:pPr>
              <a:tabLst>
                <a:tab pos="1544638" algn="l"/>
                <a:tab pos="2452688" algn="ctr"/>
                <a:tab pos="3767138" algn="ctr"/>
                <a:tab pos="5022850" algn="ctr"/>
              </a:tabLst>
            </a:pPr>
            <a:endParaRPr lang="en-US" altLang="en-US" sz="800"/>
          </a:p>
          <a:p>
            <a:pPr>
              <a:tabLst>
                <a:tab pos="1544638" algn="l"/>
                <a:tab pos="2452688" algn="ctr"/>
                <a:tab pos="3767138" algn="ctr"/>
                <a:tab pos="5022850" algn="ctr"/>
              </a:tabLst>
            </a:pPr>
            <a:r>
              <a:rPr lang="en-US" altLang="en-US"/>
              <a:t>Can request for (0,2,0) by </a:t>
            </a:r>
            <a:r>
              <a:rPr lang="en-US" altLang="en-US" b="1" i="1"/>
              <a:t>P</a:t>
            </a:r>
            <a:r>
              <a:rPr lang="en-US" altLang="en-US" b="1" baseline="-25000"/>
              <a:t>0</a:t>
            </a:r>
            <a:r>
              <a:rPr lang="en-US" altLang="en-US"/>
              <a:t> be granted?</a:t>
            </a:r>
          </a:p>
          <a:p>
            <a:pPr>
              <a:buNone/>
              <a:tabLst>
                <a:tab pos="1544638" algn="l"/>
                <a:tab pos="2452688" algn="ctr"/>
                <a:tab pos="3767138" algn="ctr"/>
                <a:tab pos="5022850" algn="ctr"/>
              </a:tabLst>
            </a:pPr>
            <a:endParaRPr lang="en-US" altLang="en-US"/>
          </a:p>
        </p:txBody>
      </p:sp>
      <p:sp>
        <p:nvSpPr>
          <p:cNvPr id="3" name="Slide Number Placeholder 2">
            <a:extLst>
              <a:ext uri="{FF2B5EF4-FFF2-40B4-BE49-F238E27FC236}">
                <a16:creationId xmlns="" xmlns:a16="http://schemas.microsoft.com/office/drawing/2014/main" id="{C3513704-A299-45F9-BE11-66D362B9D7CA}"/>
              </a:ext>
            </a:extLst>
          </p:cNvPr>
          <p:cNvSpPr>
            <a:spLocks noGrp="1"/>
          </p:cNvSpPr>
          <p:nvPr>
            <p:ph type="sldNum" sz="quarter" idx="12"/>
          </p:nvPr>
        </p:nvSpPr>
        <p:spPr/>
        <p:txBody>
          <a:bodyPr/>
          <a:lstStyle/>
          <a:p>
            <a:fld id="{9AC64A37-661A-455E-B076-5CF39CC963DF}" type="slidenum">
              <a:rPr lang="en-IN" smtClean="0"/>
              <a:t>58</a:t>
            </a:fld>
            <a:endParaRPr lang="en-I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 xmlns:a16="http://schemas.microsoft.com/office/drawing/2014/main" id="{667994AE-236C-9161-7E74-5F49675EAE4E}"/>
              </a:ext>
            </a:extLst>
          </p:cNvPr>
          <p:cNvSpPr>
            <a:spLocks noGrp="1" noChangeArrowheads="1"/>
          </p:cNvSpPr>
          <p:nvPr>
            <p:ph type="title"/>
          </p:nvPr>
        </p:nvSpPr>
        <p:spPr>
          <a:xfrm>
            <a:off x="2665413" y="198438"/>
            <a:ext cx="7421562" cy="576262"/>
          </a:xfrm>
        </p:spPr>
        <p:txBody>
          <a:bodyPr>
            <a:normAutofit fontScale="90000"/>
          </a:bodyPr>
          <a:lstStyle/>
          <a:p>
            <a:pPr eaLnBrk="1" hangingPunct="1"/>
            <a:r>
              <a:rPr lang="en-US" altLang="en-US"/>
              <a:t>Deadlock Detection</a:t>
            </a:r>
          </a:p>
        </p:txBody>
      </p:sp>
      <p:sp>
        <p:nvSpPr>
          <p:cNvPr id="36867" name="Rectangle 3">
            <a:extLst>
              <a:ext uri="{FF2B5EF4-FFF2-40B4-BE49-F238E27FC236}">
                <a16:creationId xmlns="" xmlns:a16="http://schemas.microsoft.com/office/drawing/2014/main" id="{0D781F02-140A-A6A7-5D0B-1F3947B027E6}"/>
              </a:ext>
            </a:extLst>
          </p:cNvPr>
          <p:cNvSpPr>
            <a:spLocks noGrp="1" noChangeArrowheads="1"/>
          </p:cNvSpPr>
          <p:nvPr>
            <p:ph type="body" idx="1"/>
          </p:nvPr>
        </p:nvSpPr>
        <p:spPr>
          <a:xfrm>
            <a:off x="2425700" y="1233489"/>
            <a:ext cx="7391400" cy="4530725"/>
          </a:xfrm>
        </p:spPr>
        <p:txBody>
          <a:bodyPr/>
          <a:lstStyle/>
          <a:p>
            <a:r>
              <a:rPr lang="en-US" altLang="en-US"/>
              <a:t>Allow system to enter deadlock state </a:t>
            </a:r>
            <a:br>
              <a:rPr lang="en-US" altLang="en-US"/>
            </a:br>
            <a:endParaRPr lang="en-US" altLang="en-US"/>
          </a:p>
          <a:p>
            <a:r>
              <a:rPr lang="en-US" altLang="en-US"/>
              <a:t>Detection algorithm</a:t>
            </a:r>
            <a:br>
              <a:rPr lang="en-US" altLang="en-US"/>
            </a:br>
            <a:endParaRPr lang="en-US" altLang="en-US"/>
          </a:p>
          <a:p>
            <a:r>
              <a:rPr lang="en-US" altLang="en-US"/>
              <a:t>Recovery scheme</a:t>
            </a:r>
          </a:p>
        </p:txBody>
      </p:sp>
      <p:sp>
        <p:nvSpPr>
          <p:cNvPr id="3" name="Slide Number Placeholder 2">
            <a:extLst>
              <a:ext uri="{FF2B5EF4-FFF2-40B4-BE49-F238E27FC236}">
                <a16:creationId xmlns="" xmlns:a16="http://schemas.microsoft.com/office/drawing/2014/main" id="{7B375ABE-89BE-08E9-939E-BC6EFE18E1C5}"/>
              </a:ext>
            </a:extLst>
          </p:cNvPr>
          <p:cNvSpPr>
            <a:spLocks noGrp="1"/>
          </p:cNvSpPr>
          <p:nvPr>
            <p:ph type="sldNum" sz="quarter" idx="12"/>
          </p:nvPr>
        </p:nvSpPr>
        <p:spPr/>
        <p:txBody>
          <a:bodyPr/>
          <a:lstStyle/>
          <a:p>
            <a:fld id="{9AC64A37-661A-455E-B076-5CF39CC963DF}" type="slidenum">
              <a:rPr lang="en-IN" smtClean="0"/>
              <a:t>59</a:t>
            </a:fld>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D695FF-F697-37F0-519B-3B61CC4C3C9A}"/>
              </a:ext>
            </a:extLst>
          </p:cNvPr>
          <p:cNvSpPr>
            <a:spLocks noGrp="1"/>
          </p:cNvSpPr>
          <p:nvPr>
            <p:ph type="title"/>
          </p:nvPr>
        </p:nvSpPr>
        <p:spPr/>
        <p:txBody>
          <a:bodyPr/>
          <a:lstStyle/>
          <a:p>
            <a:r>
              <a:rPr lang="en-US" altLang="en-US" dirty="0"/>
              <a:t>Race Condition</a:t>
            </a:r>
            <a:endParaRPr lang="en-IN" dirty="0"/>
          </a:p>
        </p:txBody>
      </p:sp>
      <p:sp>
        <p:nvSpPr>
          <p:cNvPr id="3" name="Content Placeholder 2">
            <a:extLst>
              <a:ext uri="{FF2B5EF4-FFF2-40B4-BE49-F238E27FC236}">
                <a16:creationId xmlns="" xmlns:a16="http://schemas.microsoft.com/office/drawing/2014/main" id="{39AD64E1-6D2B-9853-38E3-232BAD1FE328}"/>
              </a:ext>
            </a:extLst>
          </p:cNvPr>
          <p:cNvSpPr>
            <a:spLocks noGrp="1"/>
          </p:cNvSpPr>
          <p:nvPr>
            <p:ph idx="1"/>
          </p:nvPr>
        </p:nvSpPr>
        <p:spPr/>
        <p:txBody>
          <a:bodyPr/>
          <a:lstStyle/>
          <a:p>
            <a:pPr marL="341313" marR="0" lvl="0" indent="-341313" algn="l" defTabSz="914400" rtl="0" eaLnBrk="0" fontAlgn="base" latinLnBrk="0" hangingPunct="0">
              <a:lnSpc>
                <a:spcPct val="90000"/>
              </a:lnSpc>
              <a:spcBef>
                <a:spcPct val="35000"/>
              </a:spcBef>
              <a:spcAft>
                <a:spcPct val="0"/>
              </a:spcAft>
              <a:buClr>
                <a:srgbClr val="993300"/>
              </a:buClr>
              <a:buSzPct val="90000"/>
              <a:buFont typeface="Monotype Sorts" pitchFamily="-84" charset="2"/>
              <a:buChar char="n"/>
              <a:tabLst/>
              <a:defRPr/>
            </a:pPr>
            <a:r>
              <a:rPr kumimoji="1" lang="en-US" altLang="en-US" sz="1800" b="1" i="0" u="none" strike="noStrike" kern="0" cap="none" spc="0" normalizeH="0" baseline="0" noProof="0" dirty="0">
                <a:ln>
                  <a:noFill/>
                </a:ln>
                <a:solidFill>
                  <a:srgbClr val="000000"/>
                </a:solidFill>
                <a:effectLst/>
                <a:uLnTx/>
                <a:uFillTx/>
                <a:latin typeface="Courier New" panose="02070309020205020404" pitchFamily="49" charset="0"/>
                <a:ea typeface="MS PGothic" pitchFamily="34" charset="-128"/>
                <a:cs typeface="Courier New" panose="02070309020205020404" pitchFamily="49" charset="0"/>
              </a:rPr>
              <a:t>counter++ </a:t>
            </a:r>
            <a:r>
              <a:rPr kumimoji="1" lang="en-US" altLang="en-US" sz="1600" b="0" i="0" u="none" strike="noStrike" kern="0" cap="none" spc="0" normalizeH="0" baseline="0" noProof="0" dirty="0">
                <a:ln>
                  <a:noFill/>
                </a:ln>
                <a:solidFill>
                  <a:srgbClr val="000000"/>
                </a:solidFill>
                <a:effectLst/>
                <a:uLnTx/>
                <a:uFillTx/>
                <a:latin typeface="Helvetica"/>
                <a:ea typeface="MS PGothic" pitchFamily="34" charset="-128"/>
              </a:rPr>
              <a:t>could be implemented as</a:t>
            </a:r>
            <a:br>
              <a:rPr kumimoji="1" lang="en-US" altLang="en-US" sz="1600" b="0" i="0" u="none" strike="noStrike" kern="0" cap="none" spc="0" normalizeH="0" baseline="0" noProof="0" dirty="0">
                <a:ln>
                  <a:noFill/>
                </a:ln>
                <a:solidFill>
                  <a:srgbClr val="000000"/>
                </a:solidFill>
                <a:effectLst/>
                <a:uLnTx/>
                <a:uFillTx/>
                <a:latin typeface="Helvetica"/>
                <a:ea typeface="MS PGothic" pitchFamily="34" charset="-128"/>
              </a:rPr>
            </a:br>
            <a:r>
              <a:rPr kumimoji="1" lang="en-US" altLang="en-US" sz="1600" b="0" i="0" u="none" strike="noStrike" kern="0" cap="none" spc="0" normalizeH="0" baseline="0" noProof="0" dirty="0">
                <a:ln>
                  <a:noFill/>
                </a:ln>
                <a:solidFill>
                  <a:srgbClr val="000000"/>
                </a:solidFill>
                <a:effectLst/>
                <a:uLnTx/>
                <a:uFillTx/>
                <a:latin typeface="Helvetica"/>
                <a:ea typeface="MS PGothic" pitchFamily="34" charset="-128"/>
              </a:rPr>
              <a:t/>
            </a:r>
            <a:br>
              <a:rPr kumimoji="1" lang="en-US" altLang="en-US" sz="1600" b="0" i="0" u="none" strike="noStrike" kern="0" cap="none" spc="0" normalizeH="0" baseline="0" noProof="0" dirty="0">
                <a:ln>
                  <a:noFill/>
                </a:ln>
                <a:solidFill>
                  <a:srgbClr val="000000"/>
                </a:solidFill>
                <a:effectLst/>
                <a:uLnTx/>
                <a:uFillTx/>
                <a:latin typeface="Helvetica"/>
                <a:ea typeface="MS PGothic" pitchFamily="34" charset="-128"/>
              </a:rPr>
            </a:br>
            <a:r>
              <a:rPr kumimoji="1" lang="en-US" altLang="en-US" sz="1600" b="1" i="0" u="none" strike="noStrike" kern="0" cap="none" spc="0" normalizeH="0" baseline="0" noProof="0" dirty="0">
                <a:ln>
                  <a:noFill/>
                </a:ln>
                <a:solidFill>
                  <a:srgbClr val="000000"/>
                </a:solidFill>
                <a:effectLst/>
                <a:uLnTx/>
                <a:uFillTx/>
                <a:latin typeface="Courier New" panose="02070309020205020404" pitchFamily="49" charset="0"/>
                <a:ea typeface="MS PGothic" pitchFamily="34" charset="-128"/>
                <a:cs typeface="Courier New" panose="02070309020205020404" pitchFamily="49" charset="0"/>
              </a:rPr>
              <a:t>     </a:t>
            </a:r>
            <a:r>
              <a:rPr kumimoji="1" lang="en-US" altLang="en-US" sz="1600" b="1" i="0" u="none" strike="noStrike" kern="0" cap="none" spc="0" normalizeH="0" baseline="0" noProof="0" dirty="0">
                <a:ln>
                  <a:noFill/>
                </a:ln>
                <a:solidFill>
                  <a:srgbClr val="0000FF"/>
                </a:solidFill>
                <a:effectLst/>
                <a:uLnTx/>
                <a:uFillTx/>
                <a:latin typeface="Courier New" panose="02070309020205020404" pitchFamily="49" charset="0"/>
                <a:ea typeface="MS PGothic" pitchFamily="34" charset="-128"/>
                <a:cs typeface="Courier New" panose="02070309020205020404" pitchFamily="49" charset="0"/>
              </a:rPr>
              <a:t>register1 = counter</a:t>
            </a:r>
            <a:br>
              <a:rPr kumimoji="1" lang="en-US" altLang="en-US" sz="1600" b="1" i="0" u="none" strike="noStrike" kern="0" cap="none" spc="0" normalizeH="0" baseline="0" noProof="0" dirty="0">
                <a:ln>
                  <a:noFill/>
                </a:ln>
                <a:solidFill>
                  <a:srgbClr val="0000FF"/>
                </a:solidFill>
                <a:effectLst/>
                <a:uLnTx/>
                <a:uFillTx/>
                <a:latin typeface="Courier New" panose="02070309020205020404" pitchFamily="49" charset="0"/>
                <a:ea typeface="MS PGothic" pitchFamily="34" charset="-128"/>
                <a:cs typeface="Courier New" panose="02070309020205020404" pitchFamily="49" charset="0"/>
              </a:rPr>
            </a:br>
            <a:r>
              <a:rPr kumimoji="1" lang="en-US" altLang="en-US" sz="1600" b="1" i="0" u="none" strike="noStrike" kern="0" cap="none" spc="0" normalizeH="0" baseline="0" noProof="0" dirty="0">
                <a:ln>
                  <a:noFill/>
                </a:ln>
                <a:solidFill>
                  <a:srgbClr val="0000FF"/>
                </a:solidFill>
                <a:effectLst/>
                <a:uLnTx/>
                <a:uFillTx/>
                <a:latin typeface="Courier New" panose="02070309020205020404" pitchFamily="49" charset="0"/>
                <a:ea typeface="MS PGothic" pitchFamily="34" charset="-128"/>
                <a:cs typeface="Courier New" panose="02070309020205020404" pitchFamily="49" charset="0"/>
              </a:rPr>
              <a:t>     register1 = register1 + 1</a:t>
            </a:r>
            <a:br>
              <a:rPr kumimoji="1" lang="en-US" altLang="en-US" sz="1600" b="1" i="0" u="none" strike="noStrike" kern="0" cap="none" spc="0" normalizeH="0" baseline="0" noProof="0" dirty="0">
                <a:ln>
                  <a:noFill/>
                </a:ln>
                <a:solidFill>
                  <a:srgbClr val="0000FF"/>
                </a:solidFill>
                <a:effectLst/>
                <a:uLnTx/>
                <a:uFillTx/>
                <a:latin typeface="Courier New" panose="02070309020205020404" pitchFamily="49" charset="0"/>
                <a:ea typeface="MS PGothic" pitchFamily="34" charset="-128"/>
                <a:cs typeface="Courier New" panose="02070309020205020404" pitchFamily="49" charset="0"/>
              </a:rPr>
            </a:br>
            <a:r>
              <a:rPr kumimoji="1" lang="en-US" altLang="en-US" sz="1600" b="1" i="0" u="none" strike="noStrike" kern="0" cap="none" spc="0" normalizeH="0" baseline="0" noProof="0" dirty="0">
                <a:ln>
                  <a:noFill/>
                </a:ln>
                <a:solidFill>
                  <a:srgbClr val="0000FF"/>
                </a:solidFill>
                <a:effectLst/>
                <a:uLnTx/>
                <a:uFillTx/>
                <a:latin typeface="Courier New" panose="02070309020205020404" pitchFamily="49" charset="0"/>
                <a:ea typeface="MS PGothic" pitchFamily="34" charset="-128"/>
                <a:cs typeface="Courier New" panose="02070309020205020404" pitchFamily="49" charset="0"/>
              </a:rPr>
              <a:t>     counter = register1</a:t>
            </a:r>
            <a:endParaRPr kumimoji="1" lang="en-US" altLang="en-US" sz="800" b="0" i="0" u="none" strike="noStrike" kern="0" cap="none" spc="0" normalizeH="0" baseline="0" noProof="0" dirty="0">
              <a:ln>
                <a:noFill/>
              </a:ln>
              <a:solidFill>
                <a:srgbClr val="0000FF"/>
              </a:solidFill>
              <a:effectLst/>
              <a:uLnTx/>
              <a:uFillTx/>
              <a:latin typeface="Helvetica"/>
              <a:ea typeface="MS PGothic" pitchFamily="34" charset="-128"/>
            </a:endParaRPr>
          </a:p>
          <a:p>
            <a:pPr marL="341313" marR="0" lvl="0" indent="-341313" algn="l" defTabSz="914400" rtl="0" eaLnBrk="0" fontAlgn="base" latinLnBrk="0" hangingPunct="0">
              <a:lnSpc>
                <a:spcPct val="90000"/>
              </a:lnSpc>
              <a:spcBef>
                <a:spcPct val="35000"/>
              </a:spcBef>
              <a:spcAft>
                <a:spcPct val="0"/>
              </a:spcAft>
              <a:buClr>
                <a:srgbClr val="993300"/>
              </a:buClr>
              <a:buSzPct val="90000"/>
              <a:buFont typeface="Monotype Sorts" pitchFamily="-84" charset="2"/>
              <a:buChar char="n"/>
              <a:tabLst/>
              <a:defRPr/>
            </a:pPr>
            <a:r>
              <a:rPr kumimoji="1" lang="en-US" altLang="en-US" sz="1800" b="1" i="0" u="none" strike="noStrike" kern="0" cap="none" spc="0" normalizeH="0" baseline="0" noProof="0" dirty="0">
                <a:ln>
                  <a:noFill/>
                </a:ln>
                <a:solidFill>
                  <a:srgbClr val="000000"/>
                </a:solidFill>
                <a:effectLst/>
                <a:uLnTx/>
                <a:uFillTx/>
                <a:latin typeface="Courier New" panose="02070309020205020404" pitchFamily="49" charset="0"/>
                <a:ea typeface="MS PGothic" pitchFamily="34" charset="-128"/>
                <a:cs typeface="Courier New" panose="02070309020205020404" pitchFamily="49" charset="0"/>
              </a:rPr>
              <a:t>counter--</a:t>
            </a:r>
            <a:r>
              <a:rPr kumimoji="1" lang="en-US" altLang="en-US" sz="1600" b="1" i="0" u="none" strike="noStrike" kern="0" cap="none" spc="0" normalizeH="0" baseline="0" noProof="0" dirty="0">
                <a:ln>
                  <a:noFill/>
                </a:ln>
                <a:solidFill>
                  <a:srgbClr val="999900"/>
                </a:solidFill>
                <a:effectLst/>
                <a:uLnTx/>
                <a:uFillTx/>
                <a:latin typeface="Courier New" panose="02070309020205020404" pitchFamily="49" charset="0"/>
                <a:ea typeface="MS PGothic" pitchFamily="34" charset="-128"/>
                <a:cs typeface="Courier New" panose="02070309020205020404" pitchFamily="49" charset="0"/>
              </a:rPr>
              <a:t> </a:t>
            </a:r>
            <a:r>
              <a:rPr kumimoji="1" lang="en-US" altLang="en-US" sz="1600" b="0" i="0" u="none" strike="noStrike" kern="0" cap="none" spc="0" normalizeH="0" baseline="0" noProof="0" dirty="0">
                <a:ln>
                  <a:noFill/>
                </a:ln>
                <a:solidFill>
                  <a:srgbClr val="000000"/>
                </a:solidFill>
                <a:effectLst/>
                <a:uLnTx/>
                <a:uFillTx/>
                <a:latin typeface="Helvetica"/>
                <a:ea typeface="MS PGothic" pitchFamily="34" charset="-128"/>
              </a:rPr>
              <a:t>could be implemented as</a:t>
            </a:r>
            <a:br>
              <a:rPr kumimoji="1" lang="en-US" altLang="en-US" sz="1600" b="0" i="0" u="none" strike="noStrike" kern="0" cap="none" spc="0" normalizeH="0" baseline="0" noProof="0" dirty="0">
                <a:ln>
                  <a:noFill/>
                </a:ln>
                <a:solidFill>
                  <a:srgbClr val="000000"/>
                </a:solidFill>
                <a:effectLst/>
                <a:uLnTx/>
                <a:uFillTx/>
                <a:latin typeface="Helvetica"/>
                <a:ea typeface="MS PGothic" pitchFamily="34" charset="-128"/>
              </a:rPr>
            </a:br>
            <a:r>
              <a:rPr kumimoji="1" lang="en-US" altLang="en-US" sz="1600" b="0" i="0" u="none" strike="noStrike" kern="0" cap="none" spc="0" normalizeH="0" baseline="0" noProof="0" dirty="0">
                <a:ln>
                  <a:noFill/>
                </a:ln>
                <a:solidFill>
                  <a:srgbClr val="000000"/>
                </a:solidFill>
                <a:effectLst/>
                <a:uLnTx/>
                <a:uFillTx/>
                <a:latin typeface="Helvetica"/>
                <a:ea typeface="MS PGothic" pitchFamily="34" charset="-128"/>
              </a:rPr>
              <a:t/>
            </a:r>
            <a:br>
              <a:rPr kumimoji="1" lang="en-US" altLang="en-US" sz="1600" b="0" i="0" u="none" strike="noStrike" kern="0" cap="none" spc="0" normalizeH="0" baseline="0" noProof="0" dirty="0">
                <a:ln>
                  <a:noFill/>
                </a:ln>
                <a:solidFill>
                  <a:srgbClr val="000000"/>
                </a:solidFill>
                <a:effectLst/>
                <a:uLnTx/>
                <a:uFillTx/>
                <a:latin typeface="Helvetica"/>
                <a:ea typeface="MS PGothic" pitchFamily="34" charset="-128"/>
              </a:rPr>
            </a:br>
            <a:r>
              <a:rPr kumimoji="1" lang="en-US" altLang="en-US" sz="1600" b="1" i="0" u="none" strike="noStrike" kern="0" cap="none" spc="0" normalizeH="0" baseline="0" noProof="0" dirty="0">
                <a:ln>
                  <a:noFill/>
                </a:ln>
                <a:solidFill>
                  <a:srgbClr val="000000"/>
                </a:solidFill>
                <a:effectLst/>
                <a:uLnTx/>
                <a:uFillTx/>
                <a:latin typeface="Courier New" panose="02070309020205020404" pitchFamily="49" charset="0"/>
                <a:ea typeface="MS PGothic" pitchFamily="34" charset="-128"/>
                <a:cs typeface="Courier New" panose="02070309020205020404" pitchFamily="49" charset="0"/>
              </a:rPr>
              <a:t>     </a:t>
            </a:r>
            <a:r>
              <a:rPr kumimoji="1" lang="en-US" altLang="en-US" sz="1600" b="1" i="0" u="none" strike="noStrike" kern="0" cap="none" spc="0" normalizeH="0" baseline="0" noProof="0" dirty="0">
                <a:ln>
                  <a:noFill/>
                </a:ln>
                <a:solidFill>
                  <a:srgbClr val="999900"/>
                </a:solidFill>
                <a:effectLst/>
                <a:uLnTx/>
                <a:uFillTx/>
                <a:latin typeface="Courier New" panose="02070309020205020404" pitchFamily="49" charset="0"/>
                <a:ea typeface="MS PGothic" pitchFamily="34" charset="-128"/>
                <a:cs typeface="Courier New" panose="02070309020205020404" pitchFamily="49" charset="0"/>
              </a:rPr>
              <a:t>register2 = counter</a:t>
            </a:r>
            <a:br>
              <a:rPr kumimoji="1" lang="en-US" altLang="en-US" sz="1600" b="1" i="0" u="none" strike="noStrike" kern="0" cap="none" spc="0" normalizeH="0" baseline="0" noProof="0" dirty="0">
                <a:ln>
                  <a:noFill/>
                </a:ln>
                <a:solidFill>
                  <a:srgbClr val="999900"/>
                </a:solidFill>
                <a:effectLst/>
                <a:uLnTx/>
                <a:uFillTx/>
                <a:latin typeface="Courier New" panose="02070309020205020404" pitchFamily="49" charset="0"/>
                <a:ea typeface="MS PGothic" pitchFamily="34" charset="-128"/>
                <a:cs typeface="Courier New" panose="02070309020205020404" pitchFamily="49" charset="0"/>
              </a:rPr>
            </a:br>
            <a:r>
              <a:rPr kumimoji="1" lang="en-US" altLang="en-US" sz="1600" b="1" i="0" u="none" strike="noStrike" kern="0" cap="none" spc="0" normalizeH="0" baseline="0" noProof="0" dirty="0">
                <a:ln>
                  <a:noFill/>
                </a:ln>
                <a:solidFill>
                  <a:srgbClr val="999900"/>
                </a:solidFill>
                <a:effectLst/>
                <a:uLnTx/>
                <a:uFillTx/>
                <a:latin typeface="Courier New" panose="02070309020205020404" pitchFamily="49" charset="0"/>
                <a:ea typeface="MS PGothic" pitchFamily="34" charset="-128"/>
                <a:cs typeface="Courier New" panose="02070309020205020404" pitchFamily="49" charset="0"/>
              </a:rPr>
              <a:t>     register2 = register2 - 1</a:t>
            </a:r>
            <a:br>
              <a:rPr kumimoji="1" lang="en-US" altLang="en-US" sz="1600" b="1" i="0" u="none" strike="noStrike" kern="0" cap="none" spc="0" normalizeH="0" baseline="0" noProof="0" dirty="0">
                <a:ln>
                  <a:noFill/>
                </a:ln>
                <a:solidFill>
                  <a:srgbClr val="999900"/>
                </a:solidFill>
                <a:effectLst/>
                <a:uLnTx/>
                <a:uFillTx/>
                <a:latin typeface="Courier New" panose="02070309020205020404" pitchFamily="49" charset="0"/>
                <a:ea typeface="MS PGothic" pitchFamily="34" charset="-128"/>
                <a:cs typeface="Courier New" panose="02070309020205020404" pitchFamily="49" charset="0"/>
              </a:rPr>
            </a:br>
            <a:r>
              <a:rPr kumimoji="1" lang="en-US" altLang="en-US" sz="1600" b="1" i="0" u="none" strike="noStrike" kern="0" cap="none" spc="0" normalizeH="0" baseline="0" noProof="0" dirty="0">
                <a:ln>
                  <a:noFill/>
                </a:ln>
                <a:solidFill>
                  <a:srgbClr val="999900"/>
                </a:solidFill>
                <a:effectLst/>
                <a:uLnTx/>
                <a:uFillTx/>
                <a:latin typeface="Courier New" panose="02070309020205020404" pitchFamily="49" charset="0"/>
                <a:ea typeface="MS PGothic" pitchFamily="34" charset="-128"/>
                <a:cs typeface="Courier New" panose="02070309020205020404" pitchFamily="49" charset="0"/>
              </a:rPr>
              <a:t>     counter = register2</a:t>
            </a:r>
          </a:p>
          <a:p>
            <a:pPr marL="341313" marR="0" lvl="0" indent="-341313" algn="l" defTabSz="914400" rtl="0" eaLnBrk="0" fontAlgn="base" latinLnBrk="0" hangingPunct="0">
              <a:lnSpc>
                <a:spcPct val="90000"/>
              </a:lnSpc>
              <a:spcBef>
                <a:spcPct val="35000"/>
              </a:spcBef>
              <a:spcAft>
                <a:spcPct val="0"/>
              </a:spcAft>
              <a:buClr>
                <a:srgbClr val="993300"/>
              </a:buClr>
              <a:buSzPct val="90000"/>
              <a:buFont typeface="Monotype Sorts" pitchFamily="-84" charset="2"/>
              <a:buNone/>
              <a:tabLst/>
              <a:defRPr/>
            </a:pPr>
            <a:endParaRPr kumimoji="1" lang="en-US" altLang="en-US" sz="800" b="0" i="0" u="none" strike="noStrike" kern="0" cap="none" spc="0" normalizeH="0" baseline="0" noProof="0" dirty="0">
              <a:ln>
                <a:noFill/>
              </a:ln>
              <a:solidFill>
                <a:srgbClr val="999900"/>
              </a:solidFill>
              <a:effectLst/>
              <a:uLnTx/>
              <a:uFillTx/>
              <a:latin typeface="Helvetica"/>
              <a:ea typeface="MS PGothic" pitchFamily="34" charset="-128"/>
            </a:endParaRPr>
          </a:p>
          <a:p>
            <a:pPr marL="341313" marR="0" lvl="0" indent="-341313" algn="l" defTabSz="914400" rtl="0" eaLnBrk="0" fontAlgn="base" latinLnBrk="0" hangingPunct="0">
              <a:lnSpc>
                <a:spcPct val="90000"/>
              </a:lnSpc>
              <a:spcBef>
                <a:spcPct val="35000"/>
              </a:spcBef>
              <a:spcAft>
                <a:spcPct val="0"/>
              </a:spcAft>
              <a:buClr>
                <a:srgbClr val="993300"/>
              </a:buClr>
              <a:buSzPct val="90000"/>
              <a:buFont typeface="Monotype Sorts" pitchFamily="-84" charset="2"/>
              <a:buChar char="n"/>
              <a:tabLst/>
              <a:defRPr/>
            </a:pPr>
            <a:r>
              <a:rPr kumimoji="1" lang="en-US" altLang="en-US" sz="1600" b="0" i="0" u="none" strike="noStrike" kern="0" cap="none" spc="0" normalizeH="0" baseline="0" noProof="0" dirty="0">
                <a:ln>
                  <a:noFill/>
                </a:ln>
                <a:solidFill>
                  <a:srgbClr val="000000"/>
                </a:solidFill>
                <a:effectLst/>
                <a:uLnTx/>
                <a:uFillTx/>
                <a:latin typeface="Helvetica"/>
                <a:ea typeface="MS PGothic" pitchFamily="34" charset="-128"/>
              </a:rPr>
              <a:t>Consider this execution interleaving with </a:t>
            </a:r>
            <a:r>
              <a:rPr kumimoji="1" lang="ja-JP" altLang="en-US" sz="1600" b="0" i="0" u="none" strike="noStrike" kern="0" cap="none" spc="0" normalizeH="0" baseline="0" noProof="0" dirty="0">
                <a:ln>
                  <a:noFill/>
                </a:ln>
                <a:solidFill>
                  <a:srgbClr val="000000"/>
                </a:solidFill>
                <a:effectLst/>
                <a:uLnTx/>
                <a:uFillTx/>
                <a:latin typeface="Helvetica"/>
                <a:ea typeface="MS PGothic" pitchFamily="34" charset="-128"/>
              </a:rPr>
              <a:t>“</a:t>
            </a:r>
            <a:r>
              <a:rPr kumimoji="1" lang="en-US" altLang="ja-JP" sz="1600" b="0" i="0" u="none" strike="noStrike" kern="0" cap="none" spc="0" normalizeH="0" baseline="0" noProof="0" dirty="0">
                <a:ln>
                  <a:noFill/>
                </a:ln>
                <a:solidFill>
                  <a:srgbClr val="000000"/>
                </a:solidFill>
                <a:effectLst/>
                <a:uLnTx/>
                <a:uFillTx/>
                <a:latin typeface="Helvetica"/>
                <a:ea typeface="MS PGothic" pitchFamily="34" charset="-128"/>
              </a:rPr>
              <a:t>count = 5</a:t>
            </a:r>
            <a:r>
              <a:rPr kumimoji="1" lang="ja-JP" altLang="en-US" sz="1600" b="0" i="0" u="none" strike="noStrike" kern="0" cap="none" spc="0" normalizeH="0" baseline="0" noProof="0" dirty="0">
                <a:ln>
                  <a:noFill/>
                </a:ln>
                <a:solidFill>
                  <a:srgbClr val="000000"/>
                </a:solidFill>
                <a:effectLst/>
                <a:uLnTx/>
                <a:uFillTx/>
                <a:latin typeface="Helvetica"/>
                <a:ea typeface="MS PGothic" pitchFamily="34" charset="-128"/>
              </a:rPr>
              <a:t>”</a:t>
            </a:r>
            <a:r>
              <a:rPr kumimoji="1" lang="en-US" altLang="ja-JP" sz="1600" b="0" i="0" u="none" strike="noStrike" kern="0" cap="none" spc="0" normalizeH="0" baseline="0" noProof="0" dirty="0">
                <a:ln>
                  <a:noFill/>
                </a:ln>
                <a:solidFill>
                  <a:srgbClr val="000000"/>
                </a:solidFill>
                <a:effectLst/>
                <a:uLnTx/>
                <a:uFillTx/>
                <a:latin typeface="Helvetica"/>
                <a:ea typeface="MS PGothic" pitchFamily="34" charset="-128"/>
              </a:rPr>
              <a:t> initially:</a:t>
            </a:r>
          </a:p>
          <a:p>
            <a:pPr marL="741363" marR="0" lvl="1" indent="-284163" algn="l" defTabSz="914400" rtl="0" eaLnBrk="0" fontAlgn="base" latinLnBrk="0" hangingPunct="0">
              <a:lnSpc>
                <a:spcPct val="90000"/>
              </a:lnSpc>
              <a:spcBef>
                <a:spcPct val="35000"/>
              </a:spcBef>
              <a:spcAft>
                <a:spcPct val="0"/>
              </a:spcAft>
              <a:buClr>
                <a:srgbClr val="CC6600"/>
              </a:buClr>
              <a:buSzPct val="80000"/>
              <a:buFont typeface="Monotype Sorts" pitchFamily="-84" charset="2"/>
              <a:buNone/>
              <a:tabLst/>
              <a:defRPr/>
            </a:pPr>
            <a:r>
              <a:rPr kumimoji="1" lang="en-US" altLang="en-US" sz="1600" b="0" i="0" u="none" strike="noStrike" kern="0" cap="none" spc="0" normalizeH="0" baseline="0" noProof="0" dirty="0">
                <a:ln>
                  <a:noFill/>
                </a:ln>
                <a:solidFill>
                  <a:srgbClr val="000000"/>
                </a:solidFill>
                <a:effectLst/>
                <a:uLnTx/>
                <a:uFillTx/>
                <a:latin typeface="Helvetica"/>
                <a:ea typeface="MS PGothic" pitchFamily="34" charset="-128"/>
              </a:rPr>
              <a:t>	S0: producer execute </a:t>
            </a:r>
            <a:r>
              <a:rPr kumimoji="1" lang="en-US" altLang="en-US" sz="1600" b="1" i="0" u="none" strike="noStrike" kern="0" cap="none" spc="0" normalizeH="0" baseline="0" noProof="0" dirty="0">
                <a:ln>
                  <a:noFill/>
                </a:ln>
                <a:solidFill>
                  <a:srgbClr val="0000FF"/>
                </a:solidFill>
                <a:effectLst/>
                <a:uLnTx/>
                <a:uFillTx/>
                <a:latin typeface="Courier New" panose="02070309020205020404" pitchFamily="49" charset="0"/>
                <a:ea typeface="MS PGothic" pitchFamily="34" charset="-128"/>
              </a:rPr>
              <a:t>register1 = counter</a:t>
            </a:r>
            <a:r>
              <a:rPr kumimoji="1" lang="en-US" altLang="en-US" sz="1600" b="1" i="0" u="none" strike="noStrike" kern="0" cap="none" spc="0" normalizeH="0" baseline="0" noProof="0" dirty="0">
                <a:ln>
                  <a:noFill/>
                </a:ln>
                <a:solidFill>
                  <a:srgbClr val="000000"/>
                </a:solidFill>
                <a:effectLst/>
                <a:uLnTx/>
                <a:uFillTx/>
                <a:latin typeface="Courier New" panose="02070309020205020404" pitchFamily="49" charset="0"/>
                <a:ea typeface="MS PGothic" pitchFamily="34" charset="-128"/>
              </a:rPr>
              <a:t>         </a:t>
            </a:r>
            <a:r>
              <a:rPr kumimoji="1" lang="en-US" altLang="en-US" sz="1600" b="0" i="0" u="none" strike="noStrike" kern="0" cap="none" spc="0" normalizeH="0" baseline="0" noProof="0" dirty="0">
                <a:ln>
                  <a:noFill/>
                </a:ln>
                <a:solidFill>
                  <a:srgbClr val="000000"/>
                </a:solidFill>
                <a:effectLst/>
                <a:uLnTx/>
                <a:uFillTx/>
                <a:latin typeface="Helvetica"/>
                <a:ea typeface="MS PGothic" pitchFamily="34" charset="-128"/>
              </a:rPr>
              <a:t>{register1 = 5}</a:t>
            </a:r>
            <a:br>
              <a:rPr kumimoji="1" lang="en-US" altLang="en-US" sz="1600" b="0" i="0" u="none" strike="noStrike" kern="0" cap="none" spc="0" normalizeH="0" baseline="0" noProof="0" dirty="0">
                <a:ln>
                  <a:noFill/>
                </a:ln>
                <a:solidFill>
                  <a:srgbClr val="000000"/>
                </a:solidFill>
                <a:effectLst/>
                <a:uLnTx/>
                <a:uFillTx/>
                <a:latin typeface="Helvetica"/>
                <a:ea typeface="MS PGothic" pitchFamily="34" charset="-128"/>
              </a:rPr>
            </a:br>
            <a:r>
              <a:rPr kumimoji="1" lang="en-US" altLang="en-US" sz="1600" b="0" i="0" u="none" strike="noStrike" kern="0" cap="none" spc="0" normalizeH="0" baseline="0" noProof="0" dirty="0">
                <a:ln>
                  <a:noFill/>
                </a:ln>
                <a:solidFill>
                  <a:srgbClr val="000000"/>
                </a:solidFill>
                <a:effectLst/>
                <a:uLnTx/>
                <a:uFillTx/>
                <a:latin typeface="Helvetica"/>
                <a:ea typeface="MS PGothic" pitchFamily="34" charset="-128"/>
              </a:rPr>
              <a:t>S1: producer execute </a:t>
            </a:r>
            <a:r>
              <a:rPr kumimoji="1" lang="en-US" altLang="en-US" sz="1600" b="1" i="0" u="none" strike="noStrike" kern="0" cap="none" spc="0" normalizeH="0" baseline="0" noProof="0" dirty="0">
                <a:ln>
                  <a:noFill/>
                </a:ln>
                <a:solidFill>
                  <a:srgbClr val="0000FF"/>
                </a:solidFill>
                <a:effectLst/>
                <a:uLnTx/>
                <a:uFillTx/>
                <a:latin typeface="Courier New" panose="02070309020205020404" pitchFamily="49" charset="0"/>
                <a:ea typeface="MS PGothic" pitchFamily="34" charset="-128"/>
              </a:rPr>
              <a:t>register1 = register1 + 1   </a:t>
            </a:r>
            <a:r>
              <a:rPr kumimoji="1" lang="en-US" altLang="en-US" sz="1600" b="0" i="0" u="none" strike="noStrike" kern="0" cap="none" spc="0" normalizeH="0" baseline="0" noProof="0" dirty="0">
                <a:ln>
                  <a:noFill/>
                </a:ln>
                <a:solidFill>
                  <a:srgbClr val="000000"/>
                </a:solidFill>
                <a:effectLst/>
                <a:uLnTx/>
                <a:uFillTx/>
                <a:latin typeface="Helvetica"/>
                <a:ea typeface="MS PGothic" pitchFamily="34" charset="-128"/>
              </a:rPr>
              <a:t>{register1 = 6} </a:t>
            </a:r>
            <a:br>
              <a:rPr kumimoji="1" lang="en-US" altLang="en-US" sz="1600" b="0" i="0" u="none" strike="noStrike" kern="0" cap="none" spc="0" normalizeH="0" baseline="0" noProof="0" dirty="0">
                <a:ln>
                  <a:noFill/>
                </a:ln>
                <a:solidFill>
                  <a:srgbClr val="000000"/>
                </a:solidFill>
                <a:effectLst/>
                <a:uLnTx/>
                <a:uFillTx/>
                <a:latin typeface="Helvetica"/>
                <a:ea typeface="MS PGothic" pitchFamily="34" charset="-128"/>
              </a:rPr>
            </a:br>
            <a:r>
              <a:rPr kumimoji="1" lang="en-US" altLang="en-US" sz="1600" b="0" i="0" u="none" strike="noStrike" kern="0" cap="none" spc="0" normalizeH="0" baseline="0" noProof="0" dirty="0">
                <a:ln>
                  <a:noFill/>
                </a:ln>
                <a:solidFill>
                  <a:srgbClr val="000000"/>
                </a:solidFill>
                <a:effectLst/>
                <a:uLnTx/>
                <a:uFillTx/>
                <a:latin typeface="Helvetica"/>
                <a:ea typeface="MS PGothic" pitchFamily="34" charset="-128"/>
              </a:rPr>
              <a:t>S2: consumer execute </a:t>
            </a:r>
            <a:r>
              <a:rPr kumimoji="1" lang="en-US" altLang="en-US" sz="1600" b="1" i="0" u="none" strike="noStrike" kern="0" cap="none" spc="0" normalizeH="0" baseline="0" noProof="0" dirty="0">
                <a:ln>
                  <a:noFill/>
                </a:ln>
                <a:solidFill>
                  <a:srgbClr val="999900"/>
                </a:solidFill>
                <a:effectLst/>
                <a:uLnTx/>
                <a:uFillTx/>
                <a:latin typeface="Courier New" panose="02070309020205020404" pitchFamily="49" charset="0"/>
                <a:ea typeface="MS PGothic" pitchFamily="34" charset="-128"/>
              </a:rPr>
              <a:t>register2 = counter</a:t>
            </a:r>
            <a:r>
              <a:rPr kumimoji="1" lang="en-US" altLang="en-US" sz="1600" b="1" i="0" u="none" strike="noStrike" kern="0" cap="none" spc="0" normalizeH="0" baseline="0" noProof="0" dirty="0">
                <a:ln>
                  <a:noFill/>
                </a:ln>
                <a:solidFill>
                  <a:srgbClr val="000000"/>
                </a:solidFill>
                <a:effectLst/>
                <a:uLnTx/>
                <a:uFillTx/>
                <a:latin typeface="Courier New" panose="02070309020205020404" pitchFamily="49" charset="0"/>
                <a:ea typeface="MS PGothic" pitchFamily="34" charset="-128"/>
              </a:rPr>
              <a:t>        </a:t>
            </a:r>
            <a:r>
              <a:rPr kumimoji="1" lang="en-US" altLang="en-US" sz="1600" b="0" i="0" u="none" strike="noStrike" kern="0" cap="none" spc="0" normalizeH="0" baseline="0" noProof="0" dirty="0">
                <a:ln>
                  <a:noFill/>
                </a:ln>
                <a:solidFill>
                  <a:srgbClr val="000000"/>
                </a:solidFill>
                <a:effectLst/>
                <a:uLnTx/>
                <a:uFillTx/>
                <a:latin typeface="Helvetica"/>
                <a:ea typeface="MS PGothic" pitchFamily="34" charset="-128"/>
              </a:rPr>
              <a:t>{register2 = 5} </a:t>
            </a:r>
            <a:br>
              <a:rPr kumimoji="1" lang="en-US" altLang="en-US" sz="1600" b="0" i="0" u="none" strike="noStrike" kern="0" cap="none" spc="0" normalizeH="0" baseline="0" noProof="0" dirty="0">
                <a:ln>
                  <a:noFill/>
                </a:ln>
                <a:solidFill>
                  <a:srgbClr val="000000"/>
                </a:solidFill>
                <a:effectLst/>
                <a:uLnTx/>
                <a:uFillTx/>
                <a:latin typeface="Helvetica"/>
                <a:ea typeface="MS PGothic" pitchFamily="34" charset="-128"/>
              </a:rPr>
            </a:br>
            <a:r>
              <a:rPr kumimoji="1" lang="en-US" altLang="en-US" sz="1600" b="0" i="0" u="none" strike="noStrike" kern="0" cap="none" spc="0" normalizeH="0" baseline="0" noProof="0" dirty="0">
                <a:ln>
                  <a:noFill/>
                </a:ln>
                <a:solidFill>
                  <a:srgbClr val="000000"/>
                </a:solidFill>
                <a:effectLst/>
                <a:uLnTx/>
                <a:uFillTx/>
                <a:latin typeface="Helvetica"/>
                <a:ea typeface="MS PGothic" pitchFamily="34" charset="-128"/>
              </a:rPr>
              <a:t>S3: consumer execute </a:t>
            </a:r>
            <a:r>
              <a:rPr kumimoji="1" lang="en-US" altLang="en-US" sz="1600" b="1" i="0" u="none" strike="noStrike" kern="0" cap="none" spc="0" normalizeH="0" baseline="0" noProof="0" dirty="0">
                <a:ln>
                  <a:noFill/>
                </a:ln>
                <a:solidFill>
                  <a:srgbClr val="999900"/>
                </a:solidFill>
                <a:effectLst/>
                <a:uLnTx/>
                <a:uFillTx/>
                <a:latin typeface="Courier New" panose="02070309020205020404" pitchFamily="49" charset="0"/>
                <a:ea typeface="MS PGothic" pitchFamily="34" charset="-128"/>
              </a:rPr>
              <a:t>register2 = register2 – 1  </a:t>
            </a:r>
            <a:r>
              <a:rPr kumimoji="1" lang="en-US" altLang="en-US" sz="1600" b="0" i="0" u="none" strike="noStrike" kern="0" cap="none" spc="0" normalizeH="0" baseline="0" noProof="0" dirty="0">
                <a:ln>
                  <a:noFill/>
                </a:ln>
                <a:solidFill>
                  <a:srgbClr val="000000"/>
                </a:solidFill>
                <a:effectLst/>
                <a:uLnTx/>
                <a:uFillTx/>
                <a:latin typeface="Helvetica"/>
                <a:ea typeface="MS PGothic" pitchFamily="34" charset="-128"/>
              </a:rPr>
              <a:t>{register2 = 4} </a:t>
            </a:r>
            <a:br>
              <a:rPr kumimoji="1" lang="en-US" altLang="en-US" sz="1600" b="0" i="0" u="none" strike="noStrike" kern="0" cap="none" spc="0" normalizeH="0" baseline="0" noProof="0" dirty="0">
                <a:ln>
                  <a:noFill/>
                </a:ln>
                <a:solidFill>
                  <a:srgbClr val="000000"/>
                </a:solidFill>
                <a:effectLst/>
                <a:uLnTx/>
                <a:uFillTx/>
                <a:latin typeface="Helvetica"/>
                <a:ea typeface="MS PGothic" pitchFamily="34" charset="-128"/>
              </a:rPr>
            </a:br>
            <a:r>
              <a:rPr kumimoji="1" lang="en-US" altLang="en-US" sz="1600" b="0" i="0" u="none" strike="noStrike" kern="0" cap="none" spc="0" normalizeH="0" baseline="0" noProof="0" dirty="0">
                <a:ln>
                  <a:noFill/>
                </a:ln>
                <a:solidFill>
                  <a:srgbClr val="000000"/>
                </a:solidFill>
                <a:effectLst/>
                <a:uLnTx/>
                <a:uFillTx/>
                <a:latin typeface="Helvetica"/>
                <a:ea typeface="MS PGothic" pitchFamily="34" charset="-128"/>
              </a:rPr>
              <a:t>S4: producer execute </a:t>
            </a:r>
            <a:r>
              <a:rPr kumimoji="1" lang="en-US" altLang="en-US" sz="1600" b="1" i="0" u="none" strike="noStrike" kern="0" cap="none" spc="0" normalizeH="0" baseline="0" noProof="0" dirty="0">
                <a:ln>
                  <a:noFill/>
                </a:ln>
                <a:solidFill>
                  <a:srgbClr val="0000FF"/>
                </a:solidFill>
                <a:effectLst/>
                <a:uLnTx/>
                <a:uFillTx/>
                <a:latin typeface="Courier New" panose="02070309020205020404" pitchFamily="49" charset="0"/>
                <a:ea typeface="MS PGothic" pitchFamily="34" charset="-128"/>
              </a:rPr>
              <a:t>counter = register1         </a:t>
            </a:r>
            <a:r>
              <a:rPr kumimoji="1" lang="en-US" altLang="en-US" sz="1600" b="0" i="0" u="none" strike="noStrike" kern="0" cap="none" spc="0" normalizeH="0" baseline="0" noProof="0" dirty="0">
                <a:ln>
                  <a:noFill/>
                </a:ln>
                <a:solidFill>
                  <a:srgbClr val="000000"/>
                </a:solidFill>
                <a:effectLst/>
                <a:uLnTx/>
                <a:uFillTx/>
                <a:latin typeface="Helvetica"/>
                <a:ea typeface="MS PGothic" pitchFamily="34" charset="-128"/>
              </a:rPr>
              <a:t>{counter = 6 } </a:t>
            </a:r>
            <a:br>
              <a:rPr kumimoji="1" lang="en-US" altLang="en-US" sz="1600" b="0" i="0" u="none" strike="noStrike" kern="0" cap="none" spc="0" normalizeH="0" baseline="0" noProof="0" dirty="0">
                <a:ln>
                  <a:noFill/>
                </a:ln>
                <a:solidFill>
                  <a:srgbClr val="000000"/>
                </a:solidFill>
                <a:effectLst/>
                <a:uLnTx/>
                <a:uFillTx/>
                <a:latin typeface="Helvetica"/>
                <a:ea typeface="MS PGothic" pitchFamily="34" charset="-128"/>
              </a:rPr>
            </a:br>
            <a:r>
              <a:rPr kumimoji="1" lang="en-US" altLang="en-US" sz="1600" b="0" i="0" u="none" strike="noStrike" kern="0" cap="none" spc="0" normalizeH="0" baseline="0" noProof="0" dirty="0">
                <a:ln>
                  <a:noFill/>
                </a:ln>
                <a:solidFill>
                  <a:srgbClr val="000000"/>
                </a:solidFill>
                <a:effectLst/>
                <a:uLnTx/>
                <a:uFillTx/>
                <a:latin typeface="Helvetica"/>
                <a:ea typeface="MS PGothic" pitchFamily="34" charset="-128"/>
              </a:rPr>
              <a:t>S5: consumer execute </a:t>
            </a:r>
            <a:r>
              <a:rPr kumimoji="1" lang="en-US" altLang="en-US" sz="1600" b="1" i="0" u="none" strike="noStrike" kern="0" cap="none" spc="0" normalizeH="0" baseline="0" noProof="0" dirty="0">
                <a:ln>
                  <a:noFill/>
                </a:ln>
                <a:solidFill>
                  <a:srgbClr val="999900"/>
                </a:solidFill>
                <a:effectLst/>
                <a:uLnTx/>
                <a:uFillTx/>
                <a:latin typeface="Courier New" panose="02070309020205020404" pitchFamily="49" charset="0"/>
                <a:ea typeface="MS PGothic" pitchFamily="34" charset="-128"/>
              </a:rPr>
              <a:t>counter = register2        </a:t>
            </a:r>
            <a:r>
              <a:rPr kumimoji="1" lang="en-US" altLang="en-US" sz="1600" b="0" i="0" u="none" strike="noStrike" kern="0" cap="none" spc="0" normalizeH="0" baseline="0" noProof="0" dirty="0">
                <a:ln>
                  <a:noFill/>
                </a:ln>
                <a:solidFill>
                  <a:srgbClr val="000000"/>
                </a:solidFill>
                <a:effectLst/>
                <a:uLnTx/>
                <a:uFillTx/>
                <a:latin typeface="Helvetica"/>
                <a:ea typeface="MS PGothic" pitchFamily="34" charset="-128"/>
              </a:rPr>
              <a:t>{counter = 4}</a:t>
            </a:r>
          </a:p>
          <a:p>
            <a:endParaRPr lang="en-IN" dirty="0"/>
          </a:p>
        </p:txBody>
      </p:sp>
      <p:sp>
        <p:nvSpPr>
          <p:cNvPr id="5" name="Slide Number Placeholder 4">
            <a:extLst>
              <a:ext uri="{FF2B5EF4-FFF2-40B4-BE49-F238E27FC236}">
                <a16:creationId xmlns="" xmlns:a16="http://schemas.microsoft.com/office/drawing/2014/main" id="{2995F743-CADC-EF3E-2DD1-FC3A06DBA709}"/>
              </a:ext>
            </a:extLst>
          </p:cNvPr>
          <p:cNvSpPr>
            <a:spLocks noGrp="1"/>
          </p:cNvSpPr>
          <p:nvPr>
            <p:ph type="sldNum" sz="quarter" idx="12"/>
          </p:nvPr>
        </p:nvSpPr>
        <p:spPr/>
        <p:txBody>
          <a:bodyPr/>
          <a:lstStyle/>
          <a:p>
            <a:fld id="{9AC64A37-661A-455E-B076-5CF39CC963DF}" type="slidenum">
              <a:rPr lang="en-IN" smtClean="0"/>
              <a:t>6</a:t>
            </a:fld>
            <a:endParaRPr lang="en-IN" dirty="0"/>
          </a:p>
        </p:txBody>
      </p:sp>
    </p:spTree>
    <p:extLst>
      <p:ext uri="{BB962C8B-B14F-4D97-AF65-F5344CB8AC3E}">
        <p14:creationId xmlns:p14="http://schemas.microsoft.com/office/powerpoint/2010/main" val="17219158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 xmlns:a16="http://schemas.microsoft.com/office/drawing/2014/main" id="{E2FFB0A6-DCB6-02E6-BDC6-527E29B27B60}"/>
              </a:ext>
            </a:extLst>
          </p:cNvPr>
          <p:cNvSpPr>
            <a:spLocks noGrp="1" noChangeArrowheads="1"/>
          </p:cNvSpPr>
          <p:nvPr>
            <p:ph type="title"/>
          </p:nvPr>
        </p:nvSpPr>
        <p:spPr>
          <a:xfrm>
            <a:off x="824948" y="161925"/>
            <a:ext cx="9900202" cy="628650"/>
          </a:xfrm>
        </p:spPr>
        <p:txBody>
          <a:bodyPr>
            <a:normAutofit fontScale="90000"/>
          </a:bodyPr>
          <a:lstStyle/>
          <a:p>
            <a:pPr eaLnBrk="1" hangingPunct="1"/>
            <a:r>
              <a:rPr lang="en-US" altLang="en-US" dirty="0"/>
              <a:t>Several Instances of a Resource Type</a:t>
            </a:r>
          </a:p>
        </p:txBody>
      </p:sp>
      <p:sp>
        <p:nvSpPr>
          <p:cNvPr id="39939" name="Rectangle 3">
            <a:extLst>
              <a:ext uri="{FF2B5EF4-FFF2-40B4-BE49-F238E27FC236}">
                <a16:creationId xmlns="" xmlns:a16="http://schemas.microsoft.com/office/drawing/2014/main" id="{9F8CE2B2-5441-23D7-8175-163BAC2A2897}"/>
              </a:ext>
            </a:extLst>
          </p:cNvPr>
          <p:cNvSpPr>
            <a:spLocks noGrp="1" noChangeArrowheads="1"/>
          </p:cNvSpPr>
          <p:nvPr>
            <p:ph type="body" idx="1"/>
          </p:nvPr>
        </p:nvSpPr>
        <p:spPr>
          <a:xfrm>
            <a:off x="824948" y="1187451"/>
            <a:ext cx="9900201" cy="5123897"/>
          </a:xfrm>
        </p:spPr>
        <p:txBody>
          <a:bodyPr/>
          <a:lstStyle/>
          <a:p>
            <a:r>
              <a:rPr lang="en-US" altLang="en-US" b="1" dirty="0">
                <a:solidFill>
                  <a:srgbClr val="000000"/>
                </a:solidFill>
              </a:rPr>
              <a:t>Available</a:t>
            </a:r>
            <a:r>
              <a:rPr lang="en-US" altLang="en-US" i="1" dirty="0"/>
              <a:t>:</a:t>
            </a:r>
            <a:r>
              <a:rPr lang="en-US" altLang="en-US" dirty="0"/>
              <a:t>  A vector of length </a:t>
            </a:r>
            <a:r>
              <a:rPr lang="en-US" altLang="en-US" b="1" i="1" dirty="0"/>
              <a:t>m</a:t>
            </a:r>
            <a:r>
              <a:rPr lang="en-US" altLang="en-US" dirty="0"/>
              <a:t> indicates the number of available resources of each type</a:t>
            </a:r>
          </a:p>
          <a:p>
            <a:r>
              <a:rPr lang="en-US" altLang="en-US" b="1" dirty="0">
                <a:solidFill>
                  <a:srgbClr val="000000"/>
                </a:solidFill>
              </a:rPr>
              <a:t>Allocation</a:t>
            </a:r>
            <a:r>
              <a:rPr lang="en-US" altLang="en-US" i="1" dirty="0"/>
              <a:t>:</a:t>
            </a:r>
            <a:r>
              <a:rPr lang="en-US" altLang="en-US" dirty="0"/>
              <a:t>  An </a:t>
            </a:r>
            <a:r>
              <a:rPr lang="en-US" altLang="en-US" b="1" i="1" dirty="0"/>
              <a:t>n </a:t>
            </a:r>
            <a:r>
              <a:rPr lang="en-US" altLang="en-US" b="1" dirty="0"/>
              <a:t>x</a:t>
            </a:r>
            <a:r>
              <a:rPr lang="en-US" altLang="en-US" b="1" i="1" dirty="0"/>
              <a:t> m</a:t>
            </a:r>
            <a:r>
              <a:rPr lang="en-US" altLang="en-US" b="1" dirty="0"/>
              <a:t> </a:t>
            </a:r>
            <a:r>
              <a:rPr lang="en-US" altLang="en-US" dirty="0"/>
              <a:t>matrix defines the number of resources of each type currently allocated to each process</a:t>
            </a:r>
          </a:p>
          <a:p>
            <a:r>
              <a:rPr lang="en-US" altLang="en-US" b="1" dirty="0">
                <a:solidFill>
                  <a:srgbClr val="000000"/>
                </a:solidFill>
              </a:rPr>
              <a:t>Request</a:t>
            </a:r>
            <a:r>
              <a:rPr lang="en-US" altLang="en-US" i="1" dirty="0"/>
              <a:t>:</a:t>
            </a:r>
            <a:r>
              <a:rPr lang="en-US" altLang="en-US" dirty="0"/>
              <a:t>  An </a:t>
            </a:r>
            <a:r>
              <a:rPr lang="en-US" altLang="en-US" b="1" i="1" dirty="0"/>
              <a:t>n </a:t>
            </a:r>
            <a:r>
              <a:rPr lang="en-US" altLang="en-US" b="1" dirty="0"/>
              <a:t>x</a:t>
            </a:r>
            <a:r>
              <a:rPr lang="en-US" altLang="en-US" b="1" i="1" dirty="0"/>
              <a:t> m</a:t>
            </a:r>
            <a:r>
              <a:rPr lang="en-US" altLang="en-US" b="1" dirty="0"/>
              <a:t> </a:t>
            </a:r>
            <a:r>
              <a:rPr lang="en-US" altLang="en-US" dirty="0"/>
              <a:t>matrix indicates the current request  of each process.  If </a:t>
            </a:r>
            <a:r>
              <a:rPr lang="en-US" altLang="en-US" b="1" i="1" dirty="0"/>
              <a:t>Request </a:t>
            </a:r>
            <a:r>
              <a:rPr lang="en-US" altLang="en-US" b="1" dirty="0"/>
              <a:t>[</a:t>
            </a:r>
            <a:r>
              <a:rPr lang="en-US" altLang="en-US" b="1" i="1" dirty="0"/>
              <a:t>i</a:t>
            </a:r>
            <a:r>
              <a:rPr lang="en-US" altLang="en-US" b="1" dirty="0"/>
              <a:t>][</a:t>
            </a:r>
            <a:r>
              <a:rPr lang="en-US" altLang="en-US" b="1" i="1" dirty="0"/>
              <a:t>j</a:t>
            </a:r>
            <a:r>
              <a:rPr lang="en-US" altLang="en-US" b="1" dirty="0"/>
              <a:t>] = </a:t>
            </a:r>
            <a:r>
              <a:rPr lang="en-US" altLang="en-US" b="1" i="1" dirty="0"/>
              <a:t>k</a:t>
            </a:r>
            <a:r>
              <a:rPr lang="en-US" altLang="en-US" dirty="0"/>
              <a:t>, then process</a:t>
            </a:r>
            <a:r>
              <a:rPr lang="en-US" altLang="en-US" i="1" dirty="0"/>
              <a:t> </a:t>
            </a:r>
            <a:r>
              <a:rPr lang="en-US" altLang="en-US" b="1" i="1" dirty="0"/>
              <a:t>P</a:t>
            </a:r>
            <a:r>
              <a:rPr lang="en-US" altLang="en-US" b="1" i="1" baseline="-25000" dirty="0"/>
              <a:t>i</a:t>
            </a:r>
            <a:r>
              <a:rPr lang="en-US" altLang="en-US" dirty="0"/>
              <a:t> is requesting</a:t>
            </a:r>
            <a:r>
              <a:rPr lang="en-US" altLang="en-US" i="1" dirty="0"/>
              <a:t> </a:t>
            </a:r>
            <a:r>
              <a:rPr lang="en-US" altLang="en-US" b="1" i="1" dirty="0"/>
              <a:t>k</a:t>
            </a:r>
            <a:r>
              <a:rPr lang="en-US" altLang="en-US" dirty="0"/>
              <a:t> more instances of resource type </a:t>
            </a:r>
            <a:r>
              <a:rPr lang="en-US" altLang="en-US" b="1" i="1" dirty="0" err="1"/>
              <a:t>R</a:t>
            </a:r>
            <a:r>
              <a:rPr lang="en-US" altLang="en-US" b="1" i="1" baseline="-25000" dirty="0" err="1"/>
              <a:t>j</a:t>
            </a:r>
            <a:r>
              <a:rPr lang="en-US" altLang="en-US" dirty="0"/>
              <a:t>.</a:t>
            </a:r>
          </a:p>
        </p:txBody>
      </p:sp>
      <p:sp>
        <p:nvSpPr>
          <p:cNvPr id="3" name="Slide Number Placeholder 2">
            <a:extLst>
              <a:ext uri="{FF2B5EF4-FFF2-40B4-BE49-F238E27FC236}">
                <a16:creationId xmlns="" xmlns:a16="http://schemas.microsoft.com/office/drawing/2014/main" id="{BE42295A-C7BD-51E3-8675-3B0A1F5F2955}"/>
              </a:ext>
            </a:extLst>
          </p:cNvPr>
          <p:cNvSpPr>
            <a:spLocks noGrp="1"/>
          </p:cNvSpPr>
          <p:nvPr>
            <p:ph type="sldNum" sz="quarter" idx="12"/>
          </p:nvPr>
        </p:nvSpPr>
        <p:spPr/>
        <p:txBody>
          <a:bodyPr/>
          <a:lstStyle/>
          <a:p>
            <a:fld id="{9AC64A37-661A-455E-B076-5CF39CC963DF}" type="slidenum">
              <a:rPr lang="en-IN" smtClean="0"/>
              <a:t>60</a:t>
            </a:fld>
            <a:endParaRPr lang="en-I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 xmlns:a16="http://schemas.microsoft.com/office/drawing/2014/main" id="{9462E40F-125B-18AE-746C-30B4EF520FD1}"/>
              </a:ext>
            </a:extLst>
          </p:cNvPr>
          <p:cNvSpPr>
            <a:spLocks noGrp="1" noChangeArrowheads="1"/>
          </p:cNvSpPr>
          <p:nvPr>
            <p:ph type="title"/>
          </p:nvPr>
        </p:nvSpPr>
        <p:spPr>
          <a:xfrm>
            <a:off x="2311400" y="152401"/>
            <a:ext cx="7899400" cy="576263"/>
          </a:xfrm>
        </p:spPr>
        <p:txBody>
          <a:bodyPr>
            <a:normAutofit fontScale="90000"/>
          </a:bodyPr>
          <a:lstStyle/>
          <a:p>
            <a:pPr eaLnBrk="1" hangingPunct="1"/>
            <a:r>
              <a:rPr lang="en-US" altLang="en-US"/>
              <a:t>Detection Algorithm</a:t>
            </a:r>
          </a:p>
        </p:txBody>
      </p:sp>
      <p:sp>
        <p:nvSpPr>
          <p:cNvPr id="40963" name="Rectangle 3">
            <a:extLst>
              <a:ext uri="{FF2B5EF4-FFF2-40B4-BE49-F238E27FC236}">
                <a16:creationId xmlns="" xmlns:a16="http://schemas.microsoft.com/office/drawing/2014/main" id="{12CD1CC5-8538-8F1A-9725-6CCFCA299392}"/>
              </a:ext>
            </a:extLst>
          </p:cNvPr>
          <p:cNvSpPr>
            <a:spLocks noGrp="1" noChangeArrowheads="1"/>
          </p:cNvSpPr>
          <p:nvPr>
            <p:ph type="body" idx="1"/>
          </p:nvPr>
        </p:nvSpPr>
        <p:spPr>
          <a:xfrm>
            <a:off x="2519363" y="1233489"/>
            <a:ext cx="7753350" cy="4530725"/>
          </a:xfrm>
        </p:spPr>
        <p:txBody>
          <a:bodyPr/>
          <a:lstStyle/>
          <a:p>
            <a:pPr>
              <a:buFont typeface="Monotype Sorts" pitchFamily="-84" charset="2"/>
              <a:buNone/>
            </a:pPr>
            <a:r>
              <a:rPr lang="en-US" altLang="en-US"/>
              <a:t>1.	Let </a:t>
            </a:r>
            <a:r>
              <a:rPr lang="en-US" altLang="en-US" b="1" i="1"/>
              <a:t>Work</a:t>
            </a:r>
            <a:r>
              <a:rPr lang="en-US" altLang="en-US"/>
              <a:t> and </a:t>
            </a:r>
            <a:r>
              <a:rPr lang="en-US" altLang="en-US" b="1" i="1"/>
              <a:t>Finish</a:t>
            </a:r>
            <a:r>
              <a:rPr lang="en-US" altLang="en-US"/>
              <a:t> be vectors of length </a:t>
            </a:r>
            <a:r>
              <a:rPr lang="en-US" altLang="en-US" b="1" i="1"/>
              <a:t>m</a:t>
            </a:r>
            <a:r>
              <a:rPr lang="en-US" altLang="en-US"/>
              <a:t> and </a:t>
            </a:r>
            <a:r>
              <a:rPr lang="en-US" altLang="en-US" b="1" i="1"/>
              <a:t>n</a:t>
            </a:r>
            <a:r>
              <a:rPr lang="en-US" altLang="en-US"/>
              <a:t>, respectively Initialize:</a:t>
            </a:r>
          </a:p>
          <a:p>
            <a:pPr marL="850900" lvl="1" indent="-393700">
              <a:buNone/>
            </a:pPr>
            <a:r>
              <a:rPr lang="en-US" altLang="en-US"/>
              <a:t>(a) </a:t>
            </a:r>
            <a:r>
              <a:rPr lang="en-US" altLang="en-US" b="1" i="1"/>
              <a:t>Work</a:t>
            </a:r>
            <a:r>
              <a:rPr lang="en-US" altLang="en-US" b="1"/>
              <a:t> = </a:t>
            </a:r>
            <a:r>
              <a:rPr lang="en-US" altLang="en-US" b="1" i="1"/>
              <a:t>Available</a:t>
            </a:r>
            <a:endParaRPr lang="en-US" altLang="en-US" b="1"/>
          </a:p>
          <a:p>
            <a:pPr marL="850900" lvl="1" indent="-393700">
              <a:buNone/>
            </a:pPr>
            <a:r>
              <a:rPr lang="en-US" altLang="en-US"/>
              <a:t>(b)	For </a:t>
            </a:r>
            <a:r>
              <a:rPr lang="en-US" altLang="en-US" b="1" i="1"/>
              <a:t>i</a:t>
            </a:r>
            <a:r>
              <a:rPr lang="en-US" altLang="en-US" b="1"/>
              <a:t> = 1,2, …,</a:t>
            </a:r>
            <a:r>
              <a:rPr lang="en-US" altLang="en-US" b="1" i="1"/>
              <a:t> n</a:t>
            </a:r>
            <a:r>
              <a:rPr lang="en-US" altLang="en-US"/>
              <a:t>, if </a:t>
            </a:r>
            <a:r>
              <a:rPr lang="en-US" altLang="en-US" b="1" i="1"/>
              <a:t>Allocation</a:t>
            </a:r>
            <a:r>
              <a:rPr lang="en-US" altLang="en-US" b="1" i="1" baseline="-25000"/>
              <a:t>i</a:t>
            </a:r>
            <a:r>
              <a:rPr lang="en-US" altLang="en-US" b="1"/>
              <a:t> </a:t>
            </a:r>
            <a:r>
              <a:rPr lang="en-US" altLang="en-US" b="1">
                <a:sym typeface="Symbol" panose="05050102010706020507" pitchFamily="18" charset="2"/>
              </a:rPr>
              <a:t> 0</a:t>
            </a:r>
            <a:r>
              <a:rPr lang="en-US" altLang="en-US">
                <a:sym typeface="Symbol" panose="05050102010706020507" pitchFamily="18" charset="2"/>
              </a:rPr>
              <a:t>, then </a:t>
            </a:r>
            <a:br>
              <a:rPr lang="en-US" altLang="en-US">
                <a:sym typeface="Symbol" panose="05050102010706020507" pitchFamily="18" charset="2"/>
              </a:rPr>
            </a:br>
            <a:r>
              <a:rPr lang="en-US" altLang="en-US" b="1" i="1">
                <a:sym typeface="Symbol" panose="05050102010706020507" pitchFamily="18" charset="2"/>
              </a:rPr>
              <a:t>Finish</a:t>
            </a:r>
            <a:r>
              <a:rPr lang="en-US" altLang="en-US" b="1">
                <a:sym typeface="Symbol" panose="05050102010706020507" pitchFamily="18" charset="2"/>
              </a:rPr>
              <a:t>[i] </a:t>
            </a:r>
            <a:r>
              <a:rPr lang="en-US" altLang="en-US" b="1" i="1">
                <a:sym typeface="Symbol" panose="05050102010706020507" pitchFamily="18" charset="2"/>
              </a:rPr>
              <a:t>= false</a:t>
            </a:r>
            <a:r>
              <a:rPr lang="en-US" altLang="en-US">
                <a:sym typeface="Symbol" panose="05050102010706020507" pitchFamily="18" charset="2"/>
              </a:rPr>
              <a:t>; otherwise, </a:t>
            </a:r>
            <a:r>
              <a:rPr lang="en-US" altLang="en-US" b="1" i="1">
                <a:sym typeface="Symbol" panose="05050102010706020507" pitchFamily="18" charset="2"/>
              </a:rPr>
              <a:t>Finish</a:t>
            </a:r>
            <a:r>
              <a:rPr lang="en-US" altLang="en-US" b="1">
                <a:sym typeface="Symbol" panose="05050102010706020507" pitchFamily="18" charset="2"/>
              </a:rPr>
              <a:t>[i] = </a:t>
            </a:r>
            <a:r>
              <a:rPr lang="en-US" altLang="en-US" b="1" i="1">
                <a:sym typeface="Symbol" panose="05050102010706020507" pitchFamily="18" charset="2"/>
              </a:rPr>
              <a:t>true</a:t>
            </a:r>
          </a:p>
          <a:p>
            <a:pPr marL="850900" lvl="1" indent="-393700">
              <a:buNone/>
            </a:pPr>
            <a:endParaRPr lang="en-US" altLang="en-US">
              <a:sym typeface="Symbol" panose="05050102010706020507" pitchFamily="18" charset="2"/>
            </a:endParaRPr>
          </a:p>
          <a:p>
            <a:pPr>
              <a:buFont typeface="Monotype Sorts" pitchFamily="-84" charset="2"/>
              <a:buNone/>
            </a:pPr>
            <a:r>
              <a:rPr lang="en-US" altLang="en-US"/>
              <a:t>2.	Find an index </a:t>
            </a:r>
            <a:r>
              <a:rPr lang="en-US" altLang="en-US" b="1" i="1"/>
              <a:t>i</a:t>
            </a:r>
            <a:r>
              <a:rPr lang="en-US" altLang="en-US" i="1"/>
              <a:t> </a:t>
            </a:r>
            <a:r>
              <a:rPr lang="en-US" altLang="en-US"/>
              <a:t>such that both:</a:t>
            </a:r>
          </a:p>
          <a:p>
            <a:pPr marL="850900" lvl="1" indent="-393700">
              <a:buNone/>
            </a:pPr>
            <a:r>
              <a:rPr lang="en-US" altLang="en-US"/>
              <a:t>(a)	</a:t>
            </a:r>
            <a:r>
              <a:rPr lang="en-US" altLang="en-US" b="1" i="1"/>
              <a:t>Finish</a:t>
            </a:r>
            <a:r>
              <a:rPr lang="en-US" altLang="en-US" b="1"/>
              <a:t>[</a:t>
            </a:r>
            <a:r>
              <a:rPr lang="en-US" altLang="en-US" b="1" i="1"/>
              <a:t>i</a:t>
            </a:r>
            <a:r>
              <a:rPr lang="en-US" altLang="en-US" b="1"/>
              <a:t>] == </a:t>
            </a:r>
            <a:r>
              <a:rPr lang="en-US" altLang="en-US" b="1" i="1"/>
              <a:t>false</a:t>
            </a:r>
            <a:endParaRPr lang="en-US" altLang="en-US" b="1"/>
          </a:p>
          <a:p>
            <a:pPr marL="850900" lvl="1" indent="-393700">
              <a:buNone/>
            </a:pPr>
            <a:r>
              <a:rPr lang="en-US" altLang="en-US"/>
              <a:t>(b)	</a:t>
            </a:r>
            <a:r>
              <a:rPr lang="en-US" altLang="en-US" b="1" i="1"/>
              <a:t>Request</a:t>
            </a:r>
            <a:r>
              <a:rPr lang="en-US" altLang="en-US" b="1" i="1" baseline="-25000"/>
              <a:t>i</a:t>
            </a:r>
            <a:r>
              <a:rPr lang="en-US" altLang="en-US" b="1"/>
              <a:t> </a:t>
            </a:r>
            <a:r>
              <a:rPr lang="en-US" altLang="en-US" b="1">
                <a:sym typeface="Symbol" panose="05050102010706020507" pitchFamily="18" charset="2"/>
              </a:rPr>
              <a:t> </a:t>
            </a:r>
            <a:r>
              <a:rPr lang="en-US" altLang="en-US" b="1" i="1">
                <a:sym typeface="Symbol" panose="05050102010706020507" pitchFamily="18" charset="2"/>
              </a:rPr>
              <a:t>Work</a:t>
            </a:r>
            <a:br>
              <a:rPr lang="en-US" altLang="en-US" b="1" i="1">
                <a:sym typeface="Symbol" panose="05050102010706020507" pitchFamily="18" charset="2"/>
              </a:rPr>
            </a:br>
            <a:endParaRPr lang="en-US" altLang="en-US" b="1">
              <a:sym typeface="Symbol" panose="05050102010706020507" pitchFamily="18" charset="2"/>
            </a:endParaRPr>
          </a:p>
          <a:p>
            <a:pPr marL="850900" lvl="1" indent="-393700">
              <a:buNone/>
            </a:pPr>
            <a:r>
              <a:rPr lang="en-US" altLang="en-US">
                <a:sym typeface="Symbol" panose="05050102010706020507" pitchFamily="18" charset="2"/>
              </a:rPr>
              <a:t>If no such </a:t>
            </a:r>
            <a:r>
              <a:rPr lang="en-US" altLang="en-US" b="1" i="1">
                <a:sym typeface="Symbol" panose="05050102010706020507" pitchFamily="18" charset="2"/>
              </a:rPr>
              <a:t>i</a:t>
            </a:r>
            <a:r>
              <a:rPr lang="en-US" altLang="en-US" b="1">
                <a:sym typeface="Symbol" panose="05050102010706020507" pitchFamily="18" charset="2"/>
              </a:rPr>
              <a:t> </a:t>
            </a:r>
            <a:r>
              <a:rPr lang="en-US" altLang="en-US">
                <a:sym typeface="Symbol" panose="05050102010706020507" pitchFamily="18" charset="2"/>
              </a:rPr>
              <a:t>exists, go to step 4</a:t>
            </a:r>
            <a:endParaRPr lang="en-US" altLang="en-US"/>
          </a:p>
        </p:txBody>
      </p:sp>
      <p:sp>
        <p:nvSpPr>
          <p:cNvPr id="3" name="Slide Number Placeholder 2">
            <a:extLst>
              <a:ext uri="{FF2B5EF4-FFF2-40B4-BE49-F238E27FC236}">
                <a16:creationId xmlns="" xmlns:a16="http://schemas.microsoft.com/office/drawing/2014/main" id="{BCE4BB62-A708-7D45-EECE-2315F38F18B5}"/>
              </a:ext>
            </a:extLst>
          </p:cNvPr>
          <p:cNvSpPr>
            <a:spLocks noGrp="1"/>
          </p:cNvSpPr>
          <p:nvPr>
            <p:ph type="sldNum" sz="quarter" idx="12"/>
          </p:nvPr>
        </p:nvSpPr>
        <p:spPr/>
        <p:txBody>
          <a:bodyPr/>
          <a:lstStyle/>
          <a:p>
            <a:fld id="{9AC64A37-661A-455E-B076-5CF39CC963DF}" type="slidenum">
              <a:rPr lang="en-IN" smtClean="0"/>
              <a:t>61</a:t>
            </a:fld>
            <a:endParaRPr lang="en-I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 xmlns:a16="http://schemas.microsoft.com/office/drawing/2014/main" id="{7D8BED82-3DAD-B8F7-D33B-82429503A144}"/>
              </a:ext>
            </a:extLst>
          </p:cNvPr>
          <p:cNvSpPr>
            <a:spLocks noGrp="1" noChangeArrowheads="1"/>
          </p:cNvSpPr>
          <p:nvPr>
            <p:ph type="title"/>
          </p:nvPr>
        </p:nvSpPr>
        <p:spPr>
          <a:xfrm>
            <a:off x="2652714" y="214313"/>
            <a:ext cx="7558087" cy="576262"/>
          </a:xfrm>
        </p:spPr>
        <p:txBody>
          <a:bodyPr>
            <a:normAutofit fontScale="90000"/>
          </a:bodyPr>
          <a:lstStyle/>
          <a:p>
            <a:pPr eaLnBrk="1" hangingPunct="1"/>
            <a:r>
              <a:rPr lang="en-US" altLang="en-US"/>
              <a:t>Detection Algorithm (Cont.)</a:t>
            </a:r>
          </a:p>
        </p:txBody>
      </p:sp>
      <p:sp>
        <p:nvSpPr>
          <p:cNvPr id="41987" name="Rectangle 3">
            <a:extLst>
              <a:ext uri="{FF2B5EF4-FFF2-40B4-BE49-F238E27FC236}">
                <a16:creationId xmlns="" xmlns:a16="http://schemas.microsoft.com/office/drawing/2014/main" id="{1845138F-6A22-26E5-C320-1C8F13B86FEB}"/>
              </a:ext>
            </a:extLst>
          </p:cNvPr>
          <p:cNvSpPr>
            <a:spLocks noGrp="1" noChangeArrowheads="1"/>
          </p:cNvSpPr>
          <p:nvPr>
            <p:ph type="body" idx="1"/>
          </p:nvPr>
        </p:nvSpPr>
        <p:spPr>
          <a:xfrm>
            <a:off x="2471738" y="1171576"/>
            <a:ext cx="7218362" cy="2297113"/>
          </a:xfrm>
        </p:spPr>
        <p:txBody>
          <a:bodyPr>
            <a:normAutofit fontScale="77500" lnSpcReduction="20000"/>
          </a:bodyPr>
          <a:lstStyle/>
          <a:p>
            <a:pPr>
              <a:lnSpc>
                <a:spcPct val="90000"/>
              </a:lnSpc>
              <a:buFont typeface="Monotype Sorts" pitchFamily="-84" charset="2"/>
              <a:buNone/>
            </a:pPr>
            <a:r>
              <a:rPr lang="en-US" altLang="en-US"/>
              <a:t>3.	</a:t>
            </a:r>
            <a:r>
              <a:rPr lang="en-US" altLang="en-US" b="1" i="1"/>
              <a:t>Work</a:t>
            </a:r>
            <a:r>
              <a:rPr lang="en-US" altLang="en-US" b="1"/>
              <a:t> = </a:t>
            </a:r>
            <a:r>
              <a:rPr lang="en-US" altLang="en-US" b="1" i="1"/>
              <a:t>Work</a:t>
            </a:r>
            <a:r>
              <a:rPr lang="en-US" altLang="en-US" b="1"/>
              <a:t> + </a:t>
            </a:r>
            <a:r>
              <a:rPr lang="en-US" altLang="en-US" b="1" i="1"/>
              <a:t>Allocation</a:t>
            </a:r>
            <a:r>
              <a:rPr lang="en-US" altLang="en-US" b="1" i="1" baseline="-25000"/>
              <a:t>i</a:t>
            </a:r>
            <a:r>
              <a:rPr lang="en-US" altLang="en-US" b="1"/>
              <a:t/>
            </a:r>
            <a:br>
              <a:rPr lang="en-US" altLang="en-US" b="1"/>
            </a:br>
            <a:r>
              <a:rPr lang="en-US" altLang="en-US" b="1" i="1"/>
              <a:t>Finish</a:t>
            </a:r>
            <a:r>
              <a:rPr lang="en-US" altLang="en-US" b="1"/>
              <a:t>[</a:t>
            </a:r>
            <a:r>
              <a:rPr lang="en-US" altLang="en-US" b="1" i="1"/>
              <a:t>i</a:t>
            </a:r>
            <a:r>
              <a:rPr lang="en-US" altLang="en-US" b="1"/>
              <a:t>] = </a:t>
            </a:r>
            <a:r>
              <a:rPr lang="en-US" altLang="en-US" b="1" i="1"/>
              <a:t>true</a:t>
            </a:r>
            <a:r>
              <a:rPr lang="en-US" altLang="en-US" b="1"/>
              <a:t/>
            </a:r>
            <a:br>
              <a:rPr lang="en-US" altLang="en-US" b="1"/>
            </a:br>
            <a:r>
              <a:rPr lang="en-US" altLang="en-US"/>
              <a:t>go to step 2</a:t>
            </a:r>
            <a:br>
              <a:rPr lang="en-US" altLang="en-US"/>
            </a:br>
            <a:endParaRPr lang="en-US" altLang="en-US"/>
          </a:p>
          <a:p>
            <a:pPr>
              <a:lnSpc>
                <a:spcPct val="90000"/>
              </a:lnSpc>
              <a:buFont typeface="Monotype Sorts" pitchFamily="-84" charset="2"/>
              <a:buNone/>
            </a:pPr>
            <a:r>
              <a:rPr lang="en-US" altLang="en-US"/>
              <a:t>4.	If </a:t>
            </a:r>
            <a:r>
              <a:rPr lang="en-US" altLang="en-US" b="1" i="1"/>
              <a:t>Finish[i] == false</a:t>
            </a:r>
            <a:r>
              <a:rPr lang="en-US" altLang="en-US"/>
              <a:t>, for some </a:t>
            </a:r>
            <a:r>
              <a:rPr lang="en-US" altLang="en-US" b="1" i="1"/>
              <a:t>i</a:t>
            </a:r>
            <a:r>
              <a:rPr lang="en-US" altLang="en-US"/>
              <a:t>, 1 </a:t>
            </a:r>
            <a:r>
              <a:rPr lang="en-US" altLang="en-US">
                <a:sym typeface="Symbol" panose="05050102010706020507" pitchFamily="18" charset="2"/>
              </a:rPr>
              <a:t> </a:t>
            </a:r>
            <a:r>
              <a:rPr lang="en-US" altLang="en-US" b="1" i="1">
                <a:sym typeface="Symbol" panose="05050102010706020507" pitchFamily="18" charset="2"/>
              </a:rPr>
              <a:t>i</a:t>
            </a:r>
            <a:r>
              <a:rPr lang="en-US" altLang="en-US">
                <a:sym typeface="Symbol" panose="05050102010706020507" pitchFamily="18" charset="2"/>
              </a:rPr>
              <a:t>   </a:t>
            </a:r>
            <a:r>
              <a:rPr lang="en-US" altLang="en-US" b="1" i="1">
                <a:sym typeface="Symbol" panose="05050102010706020507" pitchFamily="18" charset="2"/>
              </a:rPr>
              <a:t>n</a:t>
            </a:r>
            <a:r>
              <a:rPr lang="en-US" altLang="en-US">
                <a:sym typeface="Symbol" panose="05050102010706020507" pitchFamily="18" charset="2"/>
              </a:rPr>
              <a:t>, then the system is in deadlock state. Moreover, if </a:t>
            </a:r>
            <a:r>
              <a:rPr lang="en-US" altLang="en-US" b="1" i="1">
                <a:sym typeface="Symbol" panose="05050102010706020507" pitchFamily="18" charset="2"/>
              </a:rPr>
              <a:t>Finish</a:t>
            </a:r>
            <a:r>
              <a:rPr lang="en-US" altLang="en-US" b="1">
                <a:sym typeface="Symbol" panose="05050102010706020507" pitchFamily="18" charset="2"/>
              </a:rPr>
              <a:t>[</a:t>
            </a:r>
            <a:r>
              <a:rPr lang="en-US" altLang="en-US" b="1" i="1">
                <a:sym typeface="Symbol" panose="05050102010706020507" pitchFamily="18" charset="2"/>
              </a:rPr>
              <a:t>i</a:t>
            </a:r>
            <a:r>
              <a:rPr lang="en-US" altLang="en-US" b="1">
                <a:sym typeface="Symbol" panose="05050102010706020507" pitchFamily="18" charset="2"/>
              </a:rPr>
              <a:t>] == </a:t>
            </a:r>
            <a:r>
              <a:rPr lang="en-US" altLang="en-US" b="1" i="1">
                <a:sym typeface="Symbol" panose="05050102010706020507" pitchFamily="18" charset="2"/>
              </a:rPr>
              <a:t>false</a:t>
            </a:r>
            <a:r>
              <a:rPr lang="en-US" altLang="en-US">
                <a:sym typeface="Symbol" panose="05050102010706020507" pitchFamily="18" charset="2"/>
              </a:rPr>
              <a:t>, then </a:t>
            </a:r>
            <a:r>
              <a:rPr lang="en-US" altLang="en-US" b="1" i="1">
                <a:sym typeface="Symbol" panose="05050102010706020507" pitchFamily="18" charset="2"/>
              </a:rPr>
              <a:t>P</a:t>
            </a:r>
            <a:r>
              <a:rPr lang="en-US" altLang="en-US" b="1" i="1" baseline="-25000">
                <a:sym typeface="Symbol" panose="05050102010706020507" pitchFamily="18" charset="2"/>
              </a:rPr>
              <a:t>i</a:t>
            </a:r>
            <a:r>
              <a:rPr lang="en-US" altLang="en-US">
                <a:sym typeface="Symbol" panose="05050102010706020507" pitchFamily="18" charset="2"/>
              </a:rPr>
              <a:t> is deadlocked</a:t>
            </a:r>
          </a:p>
          <a:p>
            <a:pPr>
              <a:lnSpc>
                <a:spcPct val="90000"/>
              </a:lnSpc>
              <a:buFont typeface="Monotype Sorts" pitchFamily="-84" charset="2"/>
              <a:buNone/>
            </a:pPr>
            <a:r>
              <a:rPr lang="en-US" altLang="en-US">
                <a:sym typeface="Symbol" panose="05050102010706020507" pitchFamily="18" charset="2"/>
              </a:rPr>
              <a:t>	</a:t>
            </a:r>
            <a:endParaRPr lang="en-US" altLang="en-US"/>
          </a:p>
        </p:txBody>
      </p:sp>
      <p:sp>
        <p:nvSpPr>
          <p:cNvPr id="41988" name="Text Box 4">
            <a:extLst>
              <a:ext uri="{FF2B5EF4-FFF2-40B4-BE49-F238E27FC236}">
                <a16:creationId xmlns="" xmlns:a16="http://schemas.microsoft.com/office/drawing/2014/main" id="{17021B4B-7BA6-4393-6E74-25129413A798}"/>
              </a:ext>
            </a:extLst>
          </p:cNvPr>
          <p:cNvSpPr txBox="1">
            <a:spLocks noChangeArrowheads="1"/>
          </p:cNvSpPr>
          <p:nvPr/>
        </p:nvSpPr>
        <p:spPr bwMode="auto">
          <a:xfrm>
            <a:off x="2376488" y="3824288"/>
            <a:ext cx="7694612"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en-US" b="1">
                <a:solidFill>
                  <a:srgbClr val="FF0066"/>
                </a:solidFill>
                <a:latin typeface="Helvetica" panose="020B0604020202020204" pitchFamily="34" charset="0"/>
                <a:sym typeface="Symbol" panose="05050102010706020507" pitchFamily="18" charset="2"/>
              </a:rPr>
              <a:t>Algorithm requires an order of O(</a:t>
            </a:r>
            <a:r>
              <a:rPr lang="en-US" altLang="en-US" b="1" i="1">
                <a:solidFill>
                  <a:srgbClr val="FF0066"/>
                </a:solidFill>
                <a:latin typeface="Helvetica" panose="020B0604020202020204" pitchFamily="34" charset="0"/>
                <a:sym typeface="Symbol" panose="05050102010706020507" pitchFamily="18" charset="2"/>
              </a:rPr>
              <a:t>m </a:t>
            </a:r>
            <a:r>
              <a:rPr lang="en-US" altLang="en-US" b="1">
                <a:solidFill>
                  <a:srgbClr val="FF0066"/>
                </a:solidFill>
                <a:latin typeface="Helvetica" panose="020B0604020202020204" pitchFamily="34" charset="0"/>
                <a:sym typeface="Symbol" panose="05050102010706020507" pitchFamily="18" charset="2"/>
              </a:rPr>
              <a:t>x</a:t>
            </a:r>
            <a:r>
              <a:rPr lang="en-US" altLang="en-US" b="1" i="1">
                <a:solidFill>
                  <a:srgbClr val="FF0066"/>
                </a:solidFill>
                <a:latin typeface="Helvetica" panose="020B0604020202020204" pitchFamily="34" charset="0"/>
                <a:sym typeface="Symbol" panose="05050102010706020507" pitchFamily="18" charset="2"/>
              </a:rPr>
              <a:t> n</a:t>
            </a:r>
            <a:r>
              <a:rPr lang="en-US" altLang="en-US" b="1" baseline="30000">
                <a:solidFill>
                  <a:srgbClr val="FF0066"/>
                </a:solidFill>
                <a:latin typeface="Helvetica" panose="020B0604020202020204" pitchFamily="34" charset="0"/>
                <a:sym typeface="Symbol" panose="05050102010706020507" pitchFamily="18" charset="2"/>
              </a:rPr>
              <a:t>2</a:t>
            </a:r>
            <a:r>
              <a:rPr lang="en-US" altLang="en-US" b="1">
                <a:solidFill>
                  <a:srgbClr val="FF0066"/>
                </a:solidFill>
                <a:latin typeface="Helvetica" panose="020B0604020202020204" pitchFamily="34" charset="0"/>
                <a:sym typeface="Symbol" panose="05050102010706020507" pitchFamily="18" charset="2"/>
              </a:rPr>
              <a:t>) operations to detect whether the system is in deadlocked state</a:t>
            </a:r>
            <a:endParaRPr lang="en-US" altLang="en-US">
              <a:solidFill>
                <a:srgbClr val="FF0066"/>
              </a:solidFill>
              <a:latin typeface="Helvetica" panose="020B0604020202020204" pitchFamily="34" charset="0"/>
            </a:endParaRPr>
          </a:p>
          <a:p>
            <a:pPr>
              <a:spcBef>
                <a:spcPct val="50000"/>
              </a:spcBef>
            </a:pPr>
            <a:endParaRPr lang="en-US" altLang="en-US">
              <a:solidFill>
                <a:srgbClr val="FF0066"/>
              </a:solidFill>
              <a:latin typeface="Helvetica" panose="020B0604020202020204" pitchFamily="34" charset="0"/>
            </a:endParaRPr>
          </a:p>
        </p:txBody>
      </p:sp>
      <p:sp>
        <p:nvSpPr>
          <p:cNvPr id="3" name="Slide Number Placeholder 2">
            <a:extLst>
              <a:ext uri="{FF2B5EF4-FFF2-40B4-BE49-F238E27FC236}">
                <a16:creationId xmlns="" xmlns:a16="http://schemas.microsoft.com/office/drawing/2014/main" id="{613C26AC-EB4C-4D99-EDF5-C80D2823B7BE}"/>
              </a:ext>
            </a:extLst>
          </p:cNvPr>
          <p:cNvSpPr>
            <a:spLocks noGrp="1"/>
          </p:cNvSpPr>
          <p:nvPr>
            <p:ph type="sldNum" sz="quarter" idx="12"/>
          </p:nvPr>
        </p:nvSpPr>
        <p:spPr/>
        <p:txBody>
          <a:bodyPr/>
          <a:lstStyle/>
          <a:p>
            <a:fld id="{9AC64A37-661A-455E-B076-5CF39CC963DF}" type="slidenum">
              <a:rPr lang="en-IN" smtClean="0"/>
              <a:t>62</a:t>
            </a:fld>
            <a:endParaRPr lang="en-I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 xmlns:a16="http://schemas.microsoft.com/office/drawing/2014/main" id="{03693DA7-286D-3C2E-FCB6-CF6AB20A613C}"/>
              </a:ext>
            </a:extLst>
          </p:cNvPr>
          <p:cNvSpPr>
            <a:spLocks noGrp="1" noChangeArrowheads="1"/>
          </p:cNvSpPr>
          <p:nvPr>
            <p:ph type="title"/>
          </p:nvPr>
        </p:nvSpPr>
        <p:spPr>
          <a:xfrm>
            <a:off x="2546350" y="214313"/>
            <a:ext cx="7664450" cy="576262"/>
          </a:xfrm>
        </p:spPr>
        <p:txBody>
          <a:bodyPr>
            <a:normAutofit fontScale="90000"/>
          </a:bodyPr>
          <a:lstStyle/>
          <a:p>
            <a:pPr eaLnBrk="1" hangingPunct="1"/>
            <a:r>
              <a:rPr lang="en-US" altLang="en-US"/>
              <a:t>Example of Detection Algorithm</a:t>
            </a:r>
          </a:p>
        </p:txBody>
      </p:sp>
      <p:sp>
        <p:nvSpPr>
          <p:cNvPr id="43011" name="Rectangle 3">
            <a:extLst>
              <a:ext uri="{FF2B5EF4-FFF2-40B4-BE49-F238E27FC236}">
                <a16:creationId xmlns="" xmlns:a16="http://schemas.microsoft.com/office/drawing/2014/main" id="{D85304FE-5F88-DB2A-3BE4-1A33514F14BA}"/>
              </a:ext>
            </a:extLst>
          </p:cNvPr>
          <p:cNvSpPr>
            <a:spLocks noGrp="1" noChangeArrowheads="1"/>
          </p:cNvSpPr>
          <p:nvPr>
            <p:ph type="body" idx="1"/>
          </p:nvPr>
        </p:nvSpPr>
        <p:spPr>
          <a:xfrm>
            <a:off x="2425701" y="1108076"/>
            <a:ext cx="8037513" cy="5121275"/>
          </a:xfrm>
        </p:spPr>
        <p:txBody>
          <a:bodyPr>
            <a:normAutofit fontScale="85000" lnSpcReduction="20000"/>
          </a:bodyPr>
          <a:lstStyle/>
          <a:p>
            <a:pPr>
              <a:tabLst>
                <a:tab pos="1428750" algn="l"/>
                <a:tab pos="2338388" algn="ctr"/>
                <a:tab pos="3594100" algn="ctr"/>
                <a:tab pos="4921250" algn="ctr"/>
              </a:tabLst>
            </a:pPr>
            <a:r>
              <a:rPr lang="en-US" altLang="en-US"/>
              <a:t>Five processes </a:t>
            </a:r>
            <a:r>
              <a:rPr lang="en-US" altLang="en-US" b="1" i="1"/>
              <a:t>P</a:t>
            </a:r>
            <a:r>
              <a:rPr lang="en-US" altLang="en-US" b="1" baseline="-25000"/>
              <a:t>0</a:t>
            </a:r>
            <a:r>
              <a:rPr lang="en-US" altLang="en-US"/>
              <a:t> through </a:t>
            </a:r>
            <a:r>
              <a:rPr lang="en-US" altLang="en-US" b="1" i="1"/>
              <a:t>P</a:t>
            </a:r>
            <a:r>
              <a:rPr lang="en-US" altLang="en-US" b="1" baseline="-25000"/>
              <a:t>4</a:t>
            </a:r>
            <a:r>
              <a:rPr lang="en-US" altLang="en-US"/>
              <a:t>;</a:t>
            </a:r>
            <a:r>
              <a:rPr lang="en-US" altLang="en-US" baseline="-25000"/>
              <a:t> </a:t>
            </a:r>
            <a:r>
              <a:rPr lang="en-US" altLang="en-US"/>
              <a:t>three resource types </a:t>
            </a:r>
            <a:br>
              <a:rPr lang="en-US" altLang="en-US"/>
            </a:br>
            <a:r>
              <a:rPr lang="en-US" altLang="en-US"/>
              <a:t>A (7 instances), </a:t>
            </a:r>
            <a:r>
              <a:rPr lang="en-US" altLang="en-US" i="1"/>
              <a:t>B </a:t>
            </a:r>
            <a:r>
              <a:rPr lang="en-US" altLang="en-US"/>
              <a:t>(2 instances), and </a:t>
            </a:r>
            <a:r>
              <a:rPr lang="en-US" altLang="en-US" i="1"/>
              <a:t>C</a:t>
            </a:r>
            <a:r>
              <a:rPr lang="en-US" altLang="en-US"/>
              <a:t> (6 instances)</a:t>
            </a:r>
          </a:p>
          <a:p>
            <a:pPr>
              <a:buNone/>
              <a:tabLst>
                <a:tab pos="1428750" algn="l"/>
                <a:tab pos="2338388" algn="ctr"/>
                <a:tab pos="3594100" algn="ctr"/>
                <a:tab pos="4921250" algn="ctr"/>
              </a:tabLst>
            </a:pPr>
            <a:endParaRPr lang="en-US" altLang="en-US"/>
          </a:p>
          <a:p>
            <a:pPr>
              <a:tabLst>
                <a:tab pos="1428750" algn="l"/>
                <a:tab pos="2338388" algn="ctr"/>
                <a:tab pos="3594100" algn="ctr"/>
                <a:tab pos="4921250" algn="ctr"/>
              </a:tabLst>
            </a:pPr>
            <a:r>
              <a:rPr lang="en-US" altLang="en-US"/>
              <a:t>Snapshot at time </a:t>
            </a:r>
            <a:r>
              <a:rPr lang="en-US" altLang="en-US" b="1" i="1"/>
              <a:t>T</a:t>
            </a:r>
            <a:r>
              <a:rPr lang="en-US" altLang="en-US" b="1" baseline="-25000"/>
              <a:t>0</a:t>
            </a:r>
            <a:r>
              <a:rPr lang="en-US" altLang="en-US"/>
              <a:t>:</a:t>
            </a:r>
          </a:p>
          <a:p>
            <a:pPr>
              <a:buNone/>
              <a:tabLst>
                <a:tab pos="1428750" algn="l"/>
                <a:tab pos="2338388" algn="ctr"/>
                <a:tab pos="3594100" algn="ctr"/>
                <a:tab pos="4921250" algn="ctr"/>
              </a:tabLst>
            </a:pPr>
            <a:r>
              <a:rPr lang="en-US" altLang="en-US"/>
              <a:t>			 </a:t>
            </a:r>
            <a:r>
              <a:rPr lang="en-US" altLang="en-US" i="1" u="sng"/>
              <a:t>Allocation</a:t>
            </a:r>
            <a:r>
              <a:rPr lang="en-US" altLang="en-US" i="1"/>
              <a:t>	</a:t>
            </a:r>
            <a:r>
              <a:rPr lang="en-US" altLang="en-US" i="1" u="sng"/>
              <a:t>Request</a:t>
            </a:r>
            <a:r>
              <a:rPr lang="en-US" altLang="en-US" i="1"/>
              <a:t>	</a:t>
            </a:r>
            <a:r>
              <a:rPr lang="en-US" altLang="en-US" i="1" u="sng"/>
              <a:t>Available</a:t>
            </a:r>
          </a:p>
          <a:p>
            <a:pPr>
              <a:buNone/>
              <a:tabLst>
                <a:tab pos="1428750" algn="l"/>
                <a:tab pos="2338388" algn="ctr"/>
                <a:tab pos="3594100" algn="ctr"/>
                <a:tab pos="4921250" algn="ctr"/>
              </a:tabLst>
            </a:pPr>
            <a:r>
              <a:rPr lang="en-US" altLang="en-US"/>
              <a:t>			</a:t>
            </a:r>
            <a:r>
              <a:rPr lang="en-US" altLang="en-US" i="1"/>
              <a:t>A B C 	  A B C 	A B C</a:t>
            </a:r>
          </a:p>
          <a:p>
            <a:pPr>
              <a:buNone/>
              <a:tabLst>
                <a:tab pos="1428750" algn="l"/>
                <a:tab pos="2338388" algn="ctr"/>
                <a:tab pos="3594100" algn="ctr"/>
                <a:tab pos="4921250" algn="ctr"/>
              </a:tabLst>
            </a:pPr>
            <a:r>
              <a:rPr lang="en-US" altLang="en-US"/>
              <a:t>	        </a:t>
            </a:r>
            <a:r>
              <a:rPr lang="en-US" altLang="en-US" i="1"/>
              <a:t>P</a:t>
            </a:r>
            <a:r>
              <a:rPr lang="en-US" altLang="en-US" baseline="-25000"/>
              <a:t>0</a:t>
            </a:r>
            <a:r>
              <a:rPr lang="en-US" altLang="en-US"/>
              <a:t>	          0 1 0             0 0 0 	0 0 0</a:t>
            </a:r>
          </a:p>
          <a:p>
            <a:pPr>
              <a:buNone/>
              <a:tabLst>
                <a:tab pos="1428750" algn="l"/>
                <a:tab pos="2338388" algn="ctr"/>
                <a:tab pos="3594100" algn="ctr"/>
                <a:tab pos="4921250" algn="ctr"/>
              </a:tabLst>
            </a:pPr>
            <a:r>
              <a:rPr lang="en-US" altLang="en-US" i="1"/>
              <a:t>             P</a:t>
            </a:r>
            <a:r>
              <a:rPr lang="en-US" altLang="en-US" baseline="-25000"/>
              <a:t>1</a:t>
            </a:r>
            <a:r>
              <a:rPr lang="en-US" altLang="en-US"/>
              <a:t>	          	2 0 0 	  2 0 2</a:t>
            </a:r>
          </a:p>
          <a:p>
            <a:pPr>
              <a:buNone/>
              <a:tabLst>
                <a:tab pos="1428750" algn="l"/>
                <a:tab pos="2338388" algn="ctr"/>
                <a:tab pos="3594100" algn="ctr"/>
                <a:tab pos="4921250" algn="ctr"/>
              </a:tabLst>
            </a:pPr>
            <a:r>
              <a:rPr lang="en-US" altLang="en-US" i="1"/>
              <a:t>             P</a:t>
            </a:r>
            <a:r>
              <a:rPr lang="en-US" altLang="en-US" baseline="-25000"/>
              <a:t>2</a:t>
            </a:r>
            <a:r>
              <a:rPr lang="en-US" altLang="en-US"/>
              <a:t>		          3 0 3             0 0 0 </a:t>
            </a:r>
          </a:p>
          <a:p>
            <a:pPr>
              <a:buNone/>
              <a:tabLst>
                <a:tab pos="1428750" algn="l"/>
                <a:tab pos="2338388" algn="ctr"/>
                <a:tab pos="3594100" algn="ctr"/>
                <a:tab pos="4921250" algn="ctr"/>
              </a:tabLst>
            </a:pPr>
            <a:r>
              <a:rPr lang="en-US" altLang="en-US" i="1"/>
              <a:t>             P</a:t>
            </a:r>
            <a:r>
              <a:rPr lang="en-US" altLang="en-US" baseline="-25000"/>
              <a:t>3</a:t>
            </a:r>
            <a:r>
              <a:rPr lang="en-US" altLang="en-US"/>
              <a:t>		2 1 1 	   1 0 0 </a:t>
            </a:r>
          </a:p>
          <a:p>
            <a:pPr>
              <a:buNone/>
              <a:tabLst>
                <a:tab pos="1428750" algn="l"/>
                <a:tab pos="2338388" algn="ctr"/>
                <a:tab pos="3594100" algn="ctr"/>
                <a:tab pos="4921250" algn="ctr"/>
              </a:tabLst>
            </a:pPr>
            <a:r>
              <a:rPr lang="en-US" altLang="en-US"/>
              <a:t>	       </a:t>
            </a:r>
            <a:r>
              <a:rPr lang="en-US" altLang="en-US" i="1"/>
              <a:t>P</a:t>
            </a:r>
            <a:r>
              <a:rPr lang="en-US" altLang="en-US" baseline="-25000"/>
              <a:t>4	</a:t>
            </a:r>
            <a:r>
              <a:rPr lang="en-US" altLang="en-US"/>
              <a:t>	0 0 2 	   0 0 2</a:t>
            </a:r>
          </a:p>
          <a:p>
            <a:pPr>
              <a:buNone/>
              <a:tabLst>
                <a:tab pos="1428750" algn="l"/>
                <a:tab pos="2338388" algn="ctr"/>
                <a:tab pos="3594100" algn="ctr"/>
                <a:tab pos="4921250" algn="ctr"/>
              </a:tabLst>
            </a:pPr>
            <a:endParaRPr lang="en-US" altLang="en-US"/>
          </a:p>
          <a:p>
            <a:pPr>
              <a:tabLst>
                <a:tab pos="1428750" algn="l"/>
                <a:tab pos="2338388" algn="ctr"/>
                <a:tab pos="3594100" algn="ctr"/>
                <a:tab pos="4921250" algn="ctr"/>
              </a:tabLst>
            </a:pPr>
            <a:r>
              <a:rPr lang="en-US" altLang="en-US"/>
              <a:t>Sequence &lt;</a:t>
            </a:r>
            <a:r>
              <a:rPr lang="en-US" altLang="en-US" b="1" i="1"/>
              <a:t>P</a:t>
            </a:r>
            <a:r>
              <a:rPr lang="en-US" altLang="en-US" b="1" i="1" baseline="-25000"/>
              <a:t>0</a:t>
            </a:r>
            <a:r>
              <a:rPr lang="en-US" altLang="en-US" b="1" i="1"/>
              <a:t>, P</a:t>
            </a:r>
            <a:r>
              <a:rPr lang="en-US" altLang="en-US" b="1" i="1" baseline="-25000"/>
              <a:t>2</a:t>
            </a:r>
            <a:r>
              <a:rPr lang="en-US" altLang="en-US" b="1" i="1"/>
              <a:t>, P</a:t>
            </a:r>
            <a:r>
              <a:rPr lang="en-US" altLang="en-US" b="1" i="1" baseline="-25000"/>
              <a:t>3</a:t>
            </a:r>
            <a:r>
              <a:rPr lang="en-US" altLang="en-US" b="1" i="1"/>
              <a:t>, P</a:t>
            </a:r>
            <a:r>
              <a:rPr lang="en-US" altLang="en-US" b="1" i="1" baseline="-25000"/>
              <a:t>1</a:t>
            </a:r>
            <a:r>
              <a:rPr lang="en-US" altLang="en-US" b="1" i="1"/>
              <a:t>, P</a:t>
            </a:r>
            <a:r>
              <a:rPr lang="en-US" altLang="en-US" b="1" i="1" baseline="-25000"/>
              <a:t>4</a:t>
            </a:r>
            <a:r>
              <a:rPr lang="en-US" altLang="en-US"/>
              <a:t>&gt; will result in </a:t>
            </a:r>
            <a:r>
              <a:rPr lang="en-US" altLang="en-US" b="1" i="1"/>
              <a:t>Finish[i] = true </a:t>
            </a:r>
            <a:r>
              <a:rPr lang="en-US" altLang="en-US"/>
              <a:t>for all </a:t>
            </a:r>
            <a:r>
              <a:rPr lang="en-US" altLang="en-US" b="1" i="1"/>
              <a:t>i</a:t>
            </a:r>
            <a:endParaRPr lang="en-US" altLang="en-US" b="1"/>
          </a:p>
          <a:p>
            <a:pPr>
              <a:buNone/>
              <a:tabLst>
                <a:tab pos="1428750" algn="l"/>
                <a:tab pos="2338388" algn="ctr"/>
                <a:tab pos="3594100" algn="ctr"/>
                <a:tab pos="4921250" algn="ctr"/>
              </a:tabLst>
            </a:pPr>
            <a:endParaRPr lang="en-US" altLang="en-US"/>
          </a:p>
        </p:txBody>
      </p:sp>
      <p:sp>
        <p:nvSpPr>
          <p:cNvPr id="3" name="Slide Number Placeholder 2">
            <a:extLst>
              <a:ext uri="{FF2B5EF4-FFF2-40B4-BE49-F238E27FC236}">
                <a16:creationId xmlns="" xmlns:a16="http://schemas.microsoft.com/office/drawing/2014/main" id="{8778F7AE-515E-BAEE-E05E-4C5A322649B0}"/>
              </a:ext>
            </a:extLst>
          </p:cNvPr>
          <p:cNvSpPr>
            <a:spLocks noGrp="1"/>
          </p:cNvSpPr>
          <p:nvPr>
            <p:ph type="sldNum" sz="quarter" idx="12"/>
          </p:nvPr>
        </p:nvSpPr>
        <p:spPr/>
        <p:txBody>
          <a:bodyPr/>
          <a:lstStyle/>
          <a:p>
            <a:fld id="{9AC64A37-661A-455E-B076-5CF39CC963DF}" type="slidenum">
              <a:rPr lang="en-IN" smtClean="0"/>
              <a:t>63</a:t>
            </a:fld>
            <a:endParaRPr lang="en-I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 xmlns:a16="http://schemas.microsoft.com/office/drawing/2014/main" id="{0E34BF65-142B-0442-9430-CAE3D0FCEDD0}"/>
              </a:ext>
            </a:extLst>
          </p:cNvPr>
          <p:cNvSpPr>
            <a:spLocks noGrp="1" noChangeArrowheads="1"/>
          </p:cNvSpPr>
          <p:nvPr>
            <p:ph type="title"/>
          </p:nvPr>
        </p:nvSpPr>
        <p:spPr>
          <a:xfrm>
            <a:off x="1981200" y="214313"/>
            <a:ext cx="8229600" cy="576262"/>
          </a:xfrm>
        </p:spPr>
        <p:txBody>
          <a:bodyPr>
            <a:normAutofit fontScale="90000"/>
          </a:bodyPr>
          <a:lstStyle/>
          <a:p>
            <a:pPr eaLnBrk="1" hangingPunct="1"/>
            <a:r>
              <a:rPr lang="en-US" altLang="en-US"/>
              <a:t>Example (Cont.)</a:t>
            </a:r>
          </a:p>
        </p:txBody>
      </p:sp>
      <p:sp>
        <p:nvSpPr>
          <p:cNvPr id="44035" name="Rectangle 3">
            <a:extLst>
              <a:ext uri="{FF2B5EF4-FFF2-40B4-BE49-F238E27FC236}">
                <a16:creationId xmlns="" xmlns:a16="http://schemas.microsoft.com/office/drawing/2014/main" id="{51EE7AFB-80CE-5353-EC5D-AE6C659C0B30}"/>
              </a:ext>
            </a:extLst>
          </p:cNvPr>
          <p:cNvSpPr>
            <a:spLocks noGrp="1" noChangeArrowheads="1"/>
          </p:cNvSpPr>
          <p:nvPr>
            <p:ph type="body" idx="1"/>
          </p:nvPr>
        </p:nvSpPr>
        <p:spPr>
          <a:xfrm>
            <a:off x="2330451" y="1233489"/>
            <a:ext cx="7781925" cy="5037137"/>
          </a:xfrm>
        </p:spPr>
        <p:txBody>
          <a:bodyPr>
            <a:normAutofit fontScale="92500" lnSpcReduction="20000"/>
          </a:bodyPr>
          <a:lstStyle/>
          <a:p>
            <a:pPr>
              <a:tabLst>
                <a:tab pos="2800350" algn="l"/>
                <a:tab pos="3708400" algn="ctr"/>
              </a:tabLst>
            </a:pPr>
            <a:r>
              <a:rPr lang="en-US" altLang="en-US" b="1" i="1"/>
              <a:t>P</a:t>
            </a:r>
            <a:r>
              <a:rPr lang="en-US" altLang="en-US" b="1" baseline="-25000"/>
              <a:t>2</a:t>
            </a:r>
            <a:r>
              <a:rPr lang="en-US" altLang="en-US"/>
              <a:t> requests an additional instance of type</a:t>
            </a:r>
            <a:r>
              <a:rPr lang="en-US" altLang="en-US" i="1"/>
              <a:t> </a:t>
            </a:r>
            <a:r>
              <a:rPr lang="en-US" altLang="en-US" b="1" i="1"/>
              <a:t>C</a:t>
            </a:r>
            <a:endParaRPr lang="en-US" altLang="en-US" b="1"/>
          </a:p>
          <a:p>
            <a:pPr>
              <a:buNone/>
              <a:tabLst>
                <a:tab pos="2800350" algn="l"/>
                <a:tab pos="3708400" algn="ctr"/>
              </a:tabLst>
            </a:pPr>
            <a:r>
              <a:rPr lang="en-US" altLang="en-US"/>
              <a:t>			</a:t>
            </a:r>
            <a:r>
              <a:rPr lang="en-US" altLang="en-US" i="1" u="sng"/>
              <a:t>Request</a:t>
            </a:r>
            <a:endParaRPr lang="en-US" altLang="en-US" i="1"/>
          </a:p>
          <a:p>
            <a:pPr>
              <a:buNone/>
              <a:tabLst>
                <a:tab pos="2800350" algn="l"/>
                <a:tab pos="3708400" algn="ctr"/>
              </a:tabLst>
            </a:pPr>
            <a:r>
              <a:rPr lang="en-US" altLang="en-US" i="1"/>
              <a:t>			A B C</a:t>
            </a:r>
          </a:p>
          <a:p>
            <a:pPr>
              <a:buNone/>
              <a:tabLst>
                <a:tab pos="2800350" algn="l"/>
                <a:tab pos="3708400" algn="ctr"/>
              </a:tabLst>
            </a:pPr>
            <a:r>
              <a:rPr lang="en-US" altLang="en-US"/>
              <a:t>		 </a:t>
            </a:r>
            <a:r>
              <a:rPr lang="en-US" altLang="en-US" i="1"/>
              <a:t>P</a:t>
            </a:r>
            <a:r>
              <a:rPr lang="en-US" altLang="en-US" baseline="-25000"/>
              <a:t>0</a:t>
            </a:r>
            <a:r>
              <a:rPr lang="en-US" altLang="en-US"/>
              <a:t>	0 0 0</a:t>
            </a:r>
          </a:p>
          <a:p>
            <a:pPr>
              <a:buNone/>
              <a:tabLst>
                <a:tab pos="2800350" algn="l"/>
                <a:tab pos="3708400" algn="ctr"/>
              </a:tabLst>
            </a:pPr>
            <a:r>
              <a:rPr lang="en-US" altLang="en-US"/>
              <a:t>		 </a:t>
            </a:r>
            <a:r>
              <a:rPr lang="en-US" altLang="en-US" i="1"/>
              <a:t>P</a:t>
            </a:r>
            <a:r>
              <a:rPr lang="en-US" altLang="en-US" baseline="-25000"/>
              <a:t>1</a:t>
            </a:r>
            <a:r>
              <a:rPr lang="en-US" altLang="en-US"/>
              <a:t>	2 0 2</a:t>
            </a:r>
          </a:p>
          <a:p>
            <a:pPr>
              <a:buNone/>
              <a:tabLst>
                <a:tab pos="2800350" algn="l"/>
                <a:tab pos="3708400" algn="ctr"/>
              </a:tabLst>
            </a:pPr>
            <a:r>
              <a:rPr lang="en-US" altLang="en-US"/>
              <a:t>		 </a:t>
            </a:r>
            <a:r>
              <a:rPr lang="en-US" altLang="en-US" i="1"/>
              <a:t>P</a:t>
            </a:r>
            <a:r>
              <a:rPr lang="en-US" altLang="en-US" baseline="-25000"/>
              <a:t>2</a:t>
            </a:r>
            <a:r>
              <a:rPr lang="en-US" altLang="en-US"/>
              <a:t>	0 0 1</a:t>
            </a:r>
          </a:p>
          <a:p>
            <a:pPr>
              <a:buNone/>
              <a:tabLst>
                <a:tab pos="2800350" algn="l"/>
                <a:tab pos="3708400" algn="ctr"/>
              </a:tabLst>
            </a:pPr>
            <a:r>
              <a:rPr lang="en-US" altLang="en-US"/>
              <a:t>		 </a:t>
            </a:r>
            <a:r>
              <a:rPr lang="en-US" altLang="en-US" i="1"/>
              <a:t>P</a:t>
            </a:r>
            <a:r>
              <a:rPr lang="en-US" altLang="en-US" baseline="-25000"/>
              <a:t>3</a:t>
            </a:r>
            <a:r>
              <a:rPr lang="en-US" altLang="en-US"/>
              <a:t>	1 0 0 </a:t>
            </a:r>
          </a:p>
          <a:p>
            <a:pPr>
              <a:buNone/>
              <a:tabLst>
                <a:tab pos="2800350" algn="l"/>
                <a:tab pos="3708400" algn="ctr"/>
              </a:tabLst>
            </a:pPr>
            <a:r>
              <a:rPr lang="en-US" altLang="en-US"/>
              <a:t>		 </a:t>
            </a:r>
            <a:r>
              <a:rPr lang="en-US" altLang="en-US" i="1"/>
              <a:t>P</a:t>
            </a:r>
            <a:r>
              <a:rPr lang="en-US" altLang="en-US" baseline="-25000"/>
              <a:t>4</a:t>
            </a:r>
            <a:r>
              <a:rPr lang="en-US" altLang="en-US"/>
              <a:t>	0 0 2</a:t>
            </a:r>
          </a:p>
          <a:p>
            <a:pPr>
              <a:buNone/>
              <a:tabLst>
                <a:tab pos="2800350" algn="l"/>
                <a:tab pos="3708400" algn="ctr"/>
              </a:tabLst>
            </a:pPr>
            <a:endParaRPr lang="en-US" altLang="en-US" sz="800"/>
          </a:p>
          <a:p>
            <a:pPr>
              <a:tabLst>
                <a:tab pos="2800350" algn="l"/>
                <a:tab pos="3708400" algn="ctr"/>
              </a:tabLst>
            </a:pPr>
            <a:r>
              <a:rPr lang="en-US" altLang="en-US"/>
              <a:t>State of system?</a:t>
            </a:r>
          </a:p>
          <a:p>
            <a:pPr lvl="1">
              <a:tabLst>
                <a:tab pos="2800350" algn="l"/>
                <a:tab pos="3708400" algn="ctr"/>
              </a:tabLst>
            </a:pPr>
            <a:r>
              <a:rPr lang="en-US" altLang="en-US"/>
              <a:t>Can reclaim resources held by process </a:t>
            </a:r>
            <a:r>
              <a:rPr lang="en-US" altLang="en-US" b="1" i="1"/>
              <a:t>P</a:t>
            </a:r>
            <a:r>
              <a:rPr lang="en-US" altLang="en-US" b="1" baseline="-25000"/>
              <a:t>0</a:t>
            </a:r>
            <a:r>
              <a:rPr lang="en-US" altLang="en-US"/>
              <a:t>, but insufficient resources to fulfill other processes; requests</a:t>
            </a:r>
          </a:p>
          <a:p>
            <a:pPr lvl="1">
              <a:tabLst>
                <a:tab pos="2800350" algn="l"/>
                <a:tab pos="3708400" algn="ctr"/>
              </a:tabLst>
            </a:pPr>
            <a:r>
              <a:rPr lang="en-US" altLang="en-US"/>
              <a:t>Deadlock exists, consisting of processes </a:t>
            </a:r>
            <a:r>
              <a:rPr lang="en-US" altLang="en-US" b="1" i="1"/>
              <a:t>P</a:t>
            </a:r>
            <a:r>
              <a:rPr lang="en-US" altLang="en-US" b="1" baseline="-25000"/>
              <a:t>1</a:t>
            </a:r>
            <a:r>
              <a:rPr lang="en-US" altLang="en-US" b="1"/>
              <a:t>, </a:t>
            </a:r>
            <a:r>
              <a:rPr lang="en-US" altLang="en-US" b="1" baseline="-25000"/>
              <a:t> </a:t>
            </a:r>
            <a:r>
              <a:rPr lang="en-US" altLang="en-US" b="1" i="1"/>
              <a:t>P</a:t>
            </a:r>
            <a:r>
              <a:rPr lang="en-US" altLang="en-US" b="1" baseline="-25000"/>
              <a:t>2</a:t>
            </a:r>
            <a:r>
              <a:rPr lang="en-US" altLang="en-US" b="1"/>
              <a:t>, </a:t>
            </a:r>
            <a:r>
              <a:rPr lang="en-US" altLang="en-US" b="1" i="1"/>
              <a:t>P</a:t>
            </a:r>
            <a:r>
              <a:rPr lang="en-US" altLang="en-US" b="1" baseline="-25000"/>
              <a:t>3</a:t>
            </a:r>
            <a:r>
              <a:rPr lang="en-US" altLang="en-US"/>
              <a:t>, and </a:t>
            </a:r>
            <a:r>
              <a:rPr lang="en-US" altLang="en-US" b="1" i="1"/>
              <a:t>P</a:t>
            </a:r>
            <a:r>
              <a:rPr lang="en-US" altLang="en-US" b="1" baseline="-25000"/>
              <a:t>4</a:t>
            </a:r>
            <a:endParaRPr lang="en-US" altLang="en-US" b="1"/>
          </a:p>
        </p:txBody>
      </p:sp>
      <p:sp>
        <p:nvSpPr>
          <p:cNvPr id="3" name="Slide Number Placeholder 2">
            <a:extLst>
              <a:ext uri="{FF2B5EF4-FFF2-40B4-BE49-F238E27FC236}">
                <a16:creationId xmlns="" xmlns:a16="http://schemas.microsoft.com/office/drawing/2014/main" id="{11DD7C53-417F-D61C-1588-29DE9DEACD60}"/>
              </a:ext>
            </a:extLst>
          </p:cNvPr>
          <p:cNvSpPr>
            <a:spLocks noGrp="1"/>
          </p:cNvSpPr>
          <p:nvPr>
            <p:ph type="sldNum" sz="quarter" idx="12"/>
          </p:nvPr>
        </p:nvSpPr>
        <p:spPr/>
        <p:txBody>
          <a:bodyPr/>
          <a:lstStyle/>
          <a:p>
            <a:fld id="{9AC64A37-661A-455E-B076-5CF39CC963DF}" type="slidenum">
              <a:rPr lang="en-IN" smtClean="0"/>
              <a:t>64</a:t>
            </a:fld>
            <a:endParaRPr lang="en-I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 xmlns:a16="http://schemas.microsoft.com/office/drawing/2014/main" id="{4F5F18FA-215B-66B4-DA26-B7EC9A32FDA1}"/>
              </a:ext>
            </a:extLst>
          </p:cNvPr>
          <p:cNvSpPr>
            <a:spLocks noGrp="1" noChangeArrowheads="1"/>
          </p:cNvSpPr>
          <p:nvPr>
            <p:ph type="title"/>
          </p:nvPr>
        </p:nvSpPr>
        <p:spPr>
          <a:xfrm>
            <a:off x="2624138" y="230188"/>
            <a:ext cx="7586662" cy="576262"/>
          </a:xfrm>
        </p:spPr>
        <p:txBody>
          <a:bodyPr>
            <a:normAutofit fontScale="90000"/>
          </a:bodyPr>
          <a:lstStyle/>
          <a:p>
            <a:pPr eaLnBrk="1" hangingPunct="1"/>
            <a:r>
              <a:rPr lang="en-US" altLang="en-US"/>
              <a:t>Detection-Algorithm Usage</a:t>
            </a:r>
          </a:p>
        </p:txBody>
      </p:sp>
      <p:sp>
        <p:nvSpPr>
          <p:cNvPr id="45059" name="Rectangle 3">
            <a:extLst>
              <a:ext uri="{FF2B5EF4-FFF2-40B4-BE49-F238E27FC236}">
                <a16:creationId xmlns="" xmlns:a16="http://schemas.microsoft.com/office/drawing/2014/main" id="{57715936-39CE-F1D0-EEAB-E80532262BA8}"/>
              </a:ext>
            </a:extLst>
          </p:cNvPr>
          <p:cNvSpPr>
            <a:spLocks noGrp="1" noChangeArrowheads="1"/>
          </p:cNvSpPr>
          <p:nvPr>
            <p:ph type="body" idx="1"/>
          </p:nvPr>
        </p:nvSpPr>
        <p:spPr>
          <a:xfrm>
            <a:off x="2393950" y="1122364"/>
            <a:ext cx="7107238" cy="4530725"/>
          </a:xfrm>
        </p:spPr>
        <p:txBody>
          <a:bodyPr/>
          <a:lstStyle/>
          <a:p>
            <a:r>
              <a:rPr lang="en-US" altLang="en-US"/>
              <a:t>When, and how often, to invoke depends on:</a:t>
            </a:r>
          </a:p>
          <a:p>
            <a:pPr lvl="1"/>
            <a:r>
              <a:rPr lang="en-US" altLang="en-US"/>
              <a:t>How often a deadlock is likely to occur?</a:t>
            </a:r>
          </a:p>
          <a:p>
            <a:pPr lvl="1"/>
            <a:r>
              <a:rPr lang="en-US" altLang="en-US"/>
              <a:t>How many processes will need to be rolled back?</a:t>
            </a:r>
          </a:p>
          <a:p>
            <a:pPr lvl="2"/>
            <a:r>
              <a:rPr lang="en-US" altLang="en-US"/>
              <a:t>one for each disjoint cycle</a:t>
            </a:r>
            <a:br>
              <a:rPr lang="en-US" altLang="en-US"/>
            </a:br>
            <a:endParaRPr lang="en-US" altLang="en-US"/>
          </a:p>
          <a:p>
            <a:r>
              <a:rPr lang="en-US" altLang="en-US"/>
              <a:t>If detection algorithm is invoked arbitrarily, there may be many cycles in the resource graph and so we would not be able to tell which of the many deadlocked processes </a:t>
            </a:r>
            <a:r>
              <a:rPr lang="ja-JP" altLang="en-US"/>
              <a:t>“</a:t>
            </a:r>
            <a:r>
              <a:rPr lang="en-US" altLang="ja-JP"/>
              <a:t>caused</a:t>
            </a:r>
            <a:r>
              <a:rPr lang="ja-JP" altLang="en-US"/>
              <a:t>”</a:t>
            </a:r>
            <a:r>
              <a:rPr lang="en-US" altLang="ja-JP"/>
              <a:t> the deadlock.</a:t>
            </a:r>
            <a:endParaRPr lang="en-US" altLang="en-US"/>
          </a:p>
        </p:txBody>
      </p:sp>
      <p:sp>
        <p:nvSpPr>
          <p:cNvPr id="3" name="Slide Number Placeholder 2">
            <a:extLst>
              <a:ext uri="{FF2B5EF4-FFF2-40B4-BE49-F238E27FC236}">
                <a16:creationId xmlns="" xmlns:a16="http://schemas.microsoft.com/office/drawing/2014/main" id="{AAB0A6B7-3938-550A-B95D-C2C61DD56E9B}"/>
              </a:ext>
            </a:extLst>
          </p:cNvPr>
          <p:cNvSpPr>
            <a:spLocks noGrp="1"/>
          </p:cNvSpPr>
          <p:nvPr>
            <p:ph type="sldNum" sz="quarter" idx="12"/>
          </p:nvPr>
        </p:nvSpPr>
        <p:spPr/>
        <p:txBody>
          <a:bodyPr/>
          <a:lstStyle/>
          <a:p>
            <a:fld id="{9AC64A37-661A-455E-B076-5CF39CC963DF}" type="slidenum">
              <a:rPr lang="en-IN" smtClean="0"/>
              <a:t>65</a:t>
            </a:fld>
            <a:endParaRPr lang="en-I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 xmlns:a16="http://schemas.microsoft.com/office/drawing/2014/main" id="{93000D88-5263-01EC-0F7D-7B053016F52E}"/>
              </a:ext>
            </a:extLst>
          </p:cNvPr>
          <p:cNvSpPr>
            <a:spLocks noGrp="1" noChangeArrowheads="1"/>
          </p:cNvSpPr>
          <p:nvPr>
            <p:ph type="title"/>
          </p:nvPr>
        </p:nvSpPr>
        <p:spPr>
          <a:xfrm>
            <a:off x="2347914" y="228600"/>
            <a:ext cx="8588375" cy="457200"/>
          </a:xfrm>
        </p:spPr>
        <p:txBody>
          <a:bodyPr/>
          <a:lstStyle/>
          <a:p>
            <a:pPr eaLnBrk="1" hangingPunct="1"/>
            <a:r>
              <a:rPr lang="en-US" altLang="en-US" sz="2400"/>
              <a:t>Recovery from Deadlock:  Process Termination</a:t>
            </a:r>
          </a:p>
        </p:txBody>
      </p:sp>
      <p:sp>
        <p:nvSpPr>
          <p:cNvPr id="46083" name="Rectangle 3">
            <a:extLst>
              <a:ext uri="{FF2B5EF4-FFF2-40B4-BE49-F238E27FC236}">
                <a16:creationId xmlns="" xmlns:a16="http://schemas.microsoft.com/office/drawing/2014/main" id="{B38AD22F-333F-E1CD-07D2-9A9DE36E4A3F}"/>
              </a:ext>
            </a:extLst>
          </p:cNvPr>
          <p:cNvSpPr>
            <a:spLocks noGrp="1" noChangeArrowheads="1"/>
          </p:cNvSpPr>
          <p:nvPr>
            <p:ph type="body" idx="1"/>
          </p:nvPr>
        </p:nvSpPr>
        <p:spPr>
          <a:xfrm>
            <a:off x="2487613" y="1108076"/>
            <a:ext cx="7694612" cy="4530725"/>
          </a:xfrm>
        </p:spPr>
        <p:txBody>
          <a:bodyPr>
            <a:normAutofit fontScale="92500" lnSpcReduction="10000"/>
          </a:bodyPr>
          <a:lstStyle/>
          <a:p>
            <a:r>
              <a:rPr lang="en-US" altLang="en-US"/>
              <a:t>Abort all deadlocked processes</a:t>
            </a:r>
            <a:br>
              <a:rPr lang="en-US" altLang="en-US"/>
            </a:br>
            <a:endParaRPr lang="en-US" altLang="en-US"/>
          </a:p>
          <a:p>
            <a:r>
              <a:rPr lang="en-US" altLang="en-US"/>
              <a:t>Abort one process at a time until the deadlock cycle is eliminated</a:t>
            </a:r>
            <a:br>
              <a:rPr lang="en-US" altLang="en-US"/>
            </a:br>
            <a:endParaRPr lang="en-US" altLang="en-US"/>
          </a:p>
          <a:p>
            <a:r>
              <a:rPr lang="en-US" altLang="en-US"/>
              <a:t>In which order should we choose to abort?</a:t>
            </a:r>
          </a:p>
          <a:p>
            <a:pPr marL="800100" lvl="1" indent="-342900">
              <a:buFont typeface="Arial" panose="020B0604020202020204" pitchFamily="34" charset="0"/>
              <a:buAutoNum type="arabicPeriod"/>
            </a:pPr>
            <a:r>
              <a:rPr lang="en-US" altLang="en-US"/>
              <a:t>Priority of the process</a:t>
            </a:r>
          </a:p>
          <a:p>
            <a:pPr marL="800100" lvl="1" indent="-342900">
              <a:buFont typeface="Arial" panose="020B0604020202020204" pitchFamily="34" charset="0"/>
              <a:buAutoNum type="arabicPeriod"/>
            </a:pPr>
            <a:r>
              <a:rPr lang="en-US" altLang="en-US"/>
              <a:t>How long process has computed, and how much longer to completion</a:t>
            </a:r>
          </a:p>
          <a:p>
            <a:pPr marL="800100" lvl="1" indent="-342900">
              <a:buFont typeface="Arial" panose="020B0604020202020204" pitchFamily="34" charset="0"/>
              <a:buAutoNum type="arabicPeriod"/>
            </a:pPr>
            <a:r>
              <a:rPr lang="en-US" altLang="en-US"/>
              <a:t>Resources the process has used</a:t>
            </a:r>
          </a:p>
          <a:p>
            <a:pPr marL="800100" lvl="1" indent="-342900">
              <a:buFont typeface="Arial" panose="020B0604020202020204" pitchFamily="34" charset="0"/>
              <a:buAutoNum type="arabicPeriod"/>
            </a:pPr>
            <a:r>
              <a:rPr lang="en-US" altLang="en-US"/>
              <a:t>Resources process needs to complete</a:t>
            </a:r>
          </a:p>
          <a:p>
            <a:pPr marL="800100" lvl="1" indent="-342900">
              <a:buFont typeface="Arial" panose="020B0604020202020204" pitchFamily="34" charset="0"/>
              <a:buAutoNum type="arabicPeriod"/>
            </a:pPr>
            <a:r>
              <a:rPr lang="en-US" altLang="en-US"/>
              <a:t>How many processes will need to be terminated</a:t>
            </a:r>
          </a:p>
          <a:p>
            <a:pPr marL="800100" lvl="1" indent="-342900">
              <a:buFont typeface="Arial" panose="020B0604020202020204" pitchFamily="34" charset="0"/>
              <a:buAutoNum type="arabicPeriod"/>
            </a:pPr>
            <a:r>
              <a:rPr lang="en-US" altLang="en-US"/>
              <a:t>Is process interactive or batch?</a:t>
            </a:r>
          </a:p>
        </p:txBody>
      </p:sp>
      <p:sp>
        <p:nvSpPr>
          <p:cNvPr id="3" name="Slide Number Placeholder 2">
            <a:extLst>
              <a:ext uri="{FF2B5EF4-FFF2-40B4-BE49-F238E27FC236}">
                <a16:creationId xmlns="" xmlns:a16="http://schemas.microsoft.com/office/drawing/2014/main" id="{A937DA3D-3421-70B8-DCF0-03FD0FCD4C44}"/>
              </a:ext>
            </a:extLst>
          </p:cNvPr>
          <p:cNvSpPr>
            <a:spLocks noGrp="1"/>
          </p:cNvSpPr>
          <p:nvPr>
            <p:ph type="sldNum" sz="quarter" idx="12"/>
          </p:nvPr>
        </p:nvSpPr>
        <p:spPr/>
        <p:txBody>
          <a:bodyPr/>
          <a:lstStyle/>
          <a:p>
            <a:fld id="{9AC64A37-661A-455E-B076-5CF39CC963DF}" type="slidenum">
              <a:rPr lang="en-IN" smtClean="0"/>
              <a:t>66</a:t>
            </a:fld>
            <a:endParaRPr lang="en-I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 xmlns:a16="http://schemas.microsoft.com/office/drawing/2014/main" id="{52A30B3E-D2C2-69A6-19BF-C4F7A0F3CD0E}"/>
              </a:ext>
            </a:extLst>
          </p:cNvPr>
          <p:cNvSpPr>
            <a:spLocks noGrp="1" noChangeArrowheads="1"/>
          </p:cNvSpPr>
          <p:nvPr>
            <p:ph type="title"/>
          </p:nvPr>
        </p:nvSpPr>
        <p:spPr>
          <a:xfrm>
            <a:off x="2671763" y="255588"/>
            <a:ext cx="8020050" cy="457200"/>
          </a:xfrm>
        </p:spPr>
        <p:txBody>
          <a:bodyPr/>
          <a:lstStyle/>
          <a:p>
            <a:pPr eaLnBrk="1" hangingPunct="1"/>
            <a:r>
              <a:rPr lang="en-US" altLang="en-US" sz="2400"/>
              <a:t>Recovery from Deadlock:  Resource Preemption</a:t>
            </a:r>
          </a:p>
        </p:txBody>
      </p:sp>
      <p:sp>
        <p:nvSpPr>
          <p:cNvPr id="47107" name="Rectangle 3">
            <a:extLst>
              <a:ext uri="{FF2B5EF4-FFF2-40B4-BE49-F238E27FC236}">
                <a16:creationId xmlns="" xmlns:a16="http://schemas.microsoft.com/office/drawing/2014/main" id="{27E1EF01-2AAF-66B1-E6AB-27BBCEB02B62}"/>
              </a:ext>
            </a:extLst>
          </p:cNvPr>
          <p:cNvSpPr>
            <a:spLocks noGrp="1" noChangeArrowheads="1"/>
          </p:cNvSpPr>
          <p:nvPr>
            <p:ph type="body" idx="1"/>
          </p:nvPr>
        </p:nvSpPr>
        <p:spPr>
          <a:xfrm>
            <a:off x="2382839" y="1150938"/>
            <a:ext cx="6802437" cy="4483100"/>
          </a:xfrm>
        </p:spPr>
        <p:txBody>
          <a:bodyPr/>
          <a:lstStyle/>
          <a:p>
            <a:r>
              <a:rPr lang="en-US" altLang="en-US" b="1"/>
              <a:t>Selecting a victim </a:t>
            </a:r>
            <a:r>
              <a:rPr lang="en-US" altLang="en-US"/>
              <a:t>– minimize cost</a:t>
            </a:r>
            <a:br>
              <a:rPr lang="en-US" altLang="en-US"/>
            </a:br>
            <a:endParaRPr lang="en-US" altLang="en-US"/>
          </a:p>
          <a:p>
            <a:r>
              <a:rPr lang="en-US" altLang="en-US" b="1"/>
              <a:t>Rollback</a:t>
            </a:r>
            <a:r>
              <a:rPr lang="en-US" altLang="en-US"/>
              <a:t> – return to some safe state, restart process for that state</a:t>
            </a:r>
            <a:br>
              <a:rPr lang="en-US" altLang="en-US"/>
            </a:br>
            <a:endParaRPr lang="en-US" altLang="en-US"/>
          </a:p>
          <a:p>
            <a:r>
              <a:rPr lang="en-US" altLang="en-US" b="1"/>
              <a:t>Starvation</a:t>
            </a:r>
            <a:r>
              <a:rPr lang="en-US" altLang="en-US"/>
              <a:t> –  same process may always be picked as victim, include number of rollback in cost factor</a:t>
            </a:r>
          </a:p>
        </p:txBody>
      </p:sp>
      <p:sp>
        <p:nvSpPr>
          <p:cNvPr id="3" name="Slide Number Placeholder 2">
            <a:extLst>
              <a:ext uri="{FF2B5EF4-FFF2-40B4-BE49-F238E27FC236}">
                <a16:creationId xmlns="" xmlns:a16="http://schemas.microsoft.com/office/drawing/2014/main" id="{11C7F780-34C1-FDF6-8C4A-29448A17D5D3}"/>
              </a:ext>
            </a:extLst>
          </p:cNvPr>
          <p:cNvSpPr>
            <a:spLocks noGrp="1"/>
          </p:cNvSpPr>
          <p:nvPr>
            <p:ph type="sldNum" sz="quarter" idx="12"/>
          </p:nvPr>
        </p:nvSpPr>
        <p:spPr/>
        <p:txBody>
          <a:bodyPr/>
          <a:lstStyle/>
          <a:p>
            <a:fld id="{9AC64A37-661A-455E-B076-5CF39CC963DF}" type="slidenum">
              <a:rPr lang="en-IN" smtClean="0"/>
              <a:t>67</a:t>
            </a:fld>
            <a:endParaRPr lang="en-I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AB33AE-0D56-DEEA-B215-6CC6F2E90E61}"/>
              </a:ext>
            </a:extLst>
          </p:cNvPr>
          <p:cNvSpPr>
            <a:spLocks noGrp="1"/>
          </p:cNvSpPr>
          <p:nvPr>
            <p:ph type="title"/>
          </p:nvPr>
        </p:nvSpPr>
        <p:spPr/>
        <p:txBody>
          <a:bodyPr/>
          <a:lstStyle/>
          <a:p>
            <a:endParaRPr lang="en-IN"/>
          </a:p>
        </p:txBody>
      </p:sp>
      <p:graphicFrame>
        <p:nvGraphicFramePr>
          <p:cNvPr id="6" name="Content Placeholder 5">
            <a:extLst>
              <a:ext uri="{FF2B5EF4-FFF2-40B4-BE49-F238E27FC236}">
                <a16:creationId xmlns="" xmlns:a16="http://schemas.microsoft.com/office/drawing/2014/main" id="{544991EE-FA5F-43CF-A8DD-FF88C65D67C3}"/>
              </a:ext>
            </a:extLst>
          </p:cNvPr>
          <p:cNvGraphicFramePr>
            <a:graphicFrameLocks noGrp="1"/>
          </p:cNvGraphicFramePr>
          <p:nvPr>
            <p:ph idx="1"/>
            <p:extLst>
              <p:ext uri="{D42A27DB-BD31-4B8C-83A1-F6EECF244321}">
                <p14:modId xmlns:p14="http://schemas.microsoft.com/office/powerpoint/2010/main" val="3707230047"/>
              </p:ext>
            </p:extLst>
          </p:nvPr>
        </p:nvGraphicFramePr>
        <p:xfrm>
          <a:off x="2286000" y="3429000"/>
          <a:ext cx="4234069" cy="1261872"/>
        </p:xfrm>
        <a:graphic>
          <a:graphicData uri="http://schemas.openxmlformats.org/drawingml/2006/table">
            <a:tbl>
              <a:tblPr>
                <a:tableStyleId>{5940675A-B579-460E-94D1-54222C63F5DA}</a:tableStyleId>
              </a:tblPr>
              <a:tblGrid>
                <a:gridCol w="566530">
                  <a:extLst>
                    <a:ext uri="{9D8B030D-6E8A-4147-A177-3AD203B41FA5}">
                      <a16:colId xmlns="" xmlns:a16="http://schemas.microsoft.com/office/drawing/2014/main" val="3021829573"/>
                    </a:ext>
                  </a:extLst>
                </a:gridCol>
                <a:gridCol w="506896">
                  <a:extLst>
                    <a:ext uri="{9D8B030D-6E8A-4147-A177-3AD203B41FA5}">
                      <a16:colId xmlns="" xmlns:a16="http://schemas.microsoft.com/office/drawing/2014/main" val="4259909297"/>
                    </a:ext>
                  </a:extLst>
                </a:gridCol>
                <a:gridCol w="457200">
                  <a:extLst>
                    <a:ext uri="{9D8B030D-6E8A-4147-A177-3AD203B41FA5}">
                      <a16:colId xmlns="" xmlns:a16="http://schemas.microsoft.com/office/drawing/2014/main" val="381315623"/>
                    </a:ext>
                  </a:extLst>
                </a:gridCol>
                <a:gridCol w="397565">
                  <a:extLst>
                    <a:ext uri="{9D8B030D-6E8A-4147-A177-3AD203B41FA5}">
                      <a16:colId xmlns="" xmlns:a16="http://schemas.microsoft.com/office/drawing/2014/main" val="2196858562"/>
                    </a:ext>
                  </a:extLst>
                </a:gridCol>
                <a:gridCol w="437322">
                  <a:extLst>
                    <a:ext uri="{9D8B030D-6E8A-4147-A177-3AD203B41FA5}">
                      <a16:colId xmlns="" xmlns:a16="http://schemas.microsoft.com/office/drawing/2014/main" val="1199671031"/>
                    </a:ext>
                  </a:extLst>
                </a:gridCol>
                <a:gridCol w="447261">
                  <a:extLst>
                    <a:ext uri="{9D8B030D-6E8A-4147-A177-3AD203B41FA5}">
                      <a16:colId xmlns="" xmlns:a16="http://schemas.microsoft.com/office/drawing/2014/main" val="3115208816"/>
                    </a:ext>
                  </a:extLst>
                </a:gridCol>
                <a:gridCol w="367747">
                  <a:extLst>
                    <a:ext uri="{9D8B030D-6E8A-4147-A177-3AD203B41FA5}">
                      <a16:colId xmlns="" xmlns:a16="http://schemas.microsoft.com/office/drawing/2014/main" val="411933952"/>
                    </a:ext>
                  </a:extLst>
                </a:gridCol>
                <a:gridCol w="357809">
                  <a:extLst>
                    <a:ext uri="{9D8B030D-6E8A-4147-A177-3AD203B41FA5}">
                      <a16:colId xmlns="" xmlns:a16="http://schemas.microsoft.com/office/drawing/2014/main" val="4066752963"/>
                    </a:ext>
                  </a:extLst>
                </a:gridCol>
                <a:gridCol w="357809">
                  <a:extLst>
                    <a:ext uri="{9D8B030D-6E8A-4147-A177-3AD203B41FA5}">
                      <a16:colId xmlns="" xmlns:a16="http://schemas.microsoft.com/office/drawing/2014/main" val="3664723197"/>
                    </a:ext>
                  </a:extLst>
                </a:gridCol>
                <a:gridCol w="337930">
                  <a:extLst>
                    <a:ext uri="{9D8B030D-6E8A-4147-A177-3AD203B41FA5}">
                      <a16:colId xmlns="" xmlns:a16="http://schemas.microsoft.com/office/drawing/2014/main" val="550192329"/>
                    </a:ext>
                  </a:extLst>
                </a:gridCol>
              </a:tblGrid>
              <a:tr h="0">
                <a:tc>
                  <a:txBody>
                    <a:bodyPr/>
                    <a:lstStyle/>
                    <a:p>
                      <a:pPr algn="ctr">
                        <a:lnSpc>
                          <a:spcPct val="115000"/>
                        </a:lnSpc>
                        <a:spcAft>
                          <a:spcPts val="1000"/>
                        </a:spcAft>
                      </a:pPr>
                      <a:r>
                        <a:rPr lang="en-IN" sz="1200" dirty="0" err="1">
                          <a:effectLst/>
                          <a:latin typeface="Times New Roman" panose="02020603050405020304" pitchFamily="18" charset="0"/>
                          <a:cs typeface="Times New Roman" panose="02020603050405020304" pitchFamily="18" charset="0"/>
                        </a:rPr>
                        <a:t>Proces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3">
                  <a:txBody>
                    <a:bodyPr/>
                    <a:lstStyle/>
                    <a:p>
                      <a:pPr algn="ctr">
                        <a:lnSpc>
                          <a:spcPct val="115000"/>
                        </a:lnSpc>
                        <a:spcAft>
                          <a:spcPts val="1000"/>
                        </a:spcAft>
                      </a:pPr>
                      <a:r>
                        <a:rPr lang="en-IN" sz="1200" dirty="0">
                          <a:effectLst/>
                          <a:latin typeface="Times New Roman" panose="02020603050405020304" pitchFamily="18" charset="0"/>
                          <a:cs typeface="Times New Roman" panose="02020603050405020304" pitchFamily="18" charset="0"/>
                        </a:rPr>
                        <a:t>Allocation</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gridSpan="3">
                  <a:txBody>
                    <a:bodyPr/>
                    <a:lstStyle/>
                    <a:p>
                      <a:pPr algn="ctr">
                        <a:lnSpc>
                          <a:spcPct val="115000"/>
                        </a:lnSpc>
                        <a:spcAft>
                          <a:spcPts val="1000"/>
                        </a:spcAft>
                      </a:pPr>
                      <a:r>
                        <a:rPr lang="en-IN" sz="1200" dirty="0">
                          <a:effectLst/>
                          <a:latin typeface="Times New Roman" panose="02020603050405020304" pitchFamily="18" charset="0"/>
                          <a:cs typeface="Times New Roman" panose="02020603050405020304" pitchFamily="18" charset="0"/>
                        </a:rPr>
                        <a:t>Maximum Need</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gridSpan="3">
                  <a:txBody>
                    <a:bodyPr/>
                    <a:lstStyle/>
                    <a:p>
                      <a:pPr algn="ctr">
                        <a:lnSpc>
                          <a:spcPct val="115000"/>
                        </a:lnSpc>
                        <a:spcAft>
                          <a:spcPts val="1000"/>
                        </a:spcAft>
                      </a:pPr>
                      <a:r>
                        <a:rPr lang="en-IN" sz="1200" dirty="0">
                          <a:effectLst/>
                          <a:latin typeface="Times New Roman" panose="02020603050405020304" pitchFamily="18" charset="0"/>
                          <a:cs typeface="Times New Roman" panose="02020603050405020304" pitchFamily="18" charset="0"/>
                        </a:rPr>
                        <a:t>Available</a:t>
                      </a:r>
                      <a:r>
                        <a:rPr lang="en-IN" sz="1100" dirty="0">
                          <a:effectLst/>
                          <a:latin typeface="Times New Roman" panose="02020603050405020304" pitchFamily="18" charset="0"/>
                          <a:cs typeface="Times New Roman" panose="02020603050405020304" pitchFamily="18" charset="0"/>
                        </a:rPr>
                        <a:t> </a:t>
                      </a: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3230713721"/>
                  </a:ext>
                </a:extLst>
              </a:tr>
              <a:tr h="193416">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A</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B</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dirty="0">
                          <a:effectLst/>
                          <a:latin typeface="Times New Roman" panose="02020603050405020304" pitchFamily="18" charset="0"/>
                          <a:cs typeface="Times New Roman" panose="02020603050405020304" pitchFamily="18" charset="0"/>
                        </a:rPr>
                        <a:t>C</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A</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B</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C</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dirty="0">
                          <a:effectLst/>
                          <a:latin typeface="Times New Roman" panose="02020603050405020304" pitchFamily="18" charset="0"/>
                          <a:cs typeface="Times New Roman" panose="02020603050405020304" pitchFamily="18" charset="0"/>
                        </a:rPr>
                        <a:t>A</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dirty="0">
                          <a:effectLst/>
                          <a:latin typeface="Times New Roman" panose="02020603050405020304" pitchFamily="18" charset="0"/>
                          <a:cs typeface="Times New Roman" panose="02020603050405020304" pitchFamily="18" charset="0"/>
                        </a:rPr>
                        <a:t>B</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C</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4262231267"/>
                  </a:ext>
                </a:extLst>
              </a:tr>
              <a:tr h="193416">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P1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dirty="0">
                          <a:effectLst/>
                          <a:latin typeface="Times New Roman" panose="02020603050405020304" pitchFamily="18" charset="0"/>
                          <a:cs typeface="Times New Roman" panose="02020603050405020304" pitchFamily="18" charset="0"/>
                        </a:rPr>
                        <a:t>7</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5</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dirty="0">
                          <a:effectLst/>
                          <a:latin typeface="Times New Roman" panose="02020603050405020304" pitchFamily="18" charset="0"/>
                          <a:cs typeface="Times New Roman" panose="02020603050405020304" pitchFamily="18" charset="0"/>
                        </a:rPr>
                        <a:t>4</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52641565"/>
                  </a:ext>
                </a:extLst>
              </a:tr>
              <a:tr h="193416">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P2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dirty="0">
                          <a:effectLst/>
                          <a:latin typeface="Times New Roman" panose="02020603050405020304" pitchFamily="18" charset="0"/>
                          <a:cs typeface="Times New Roman" panose="02020603050405020304" pitchFamily="18" charset="0"/>
                        </a:rPr>
                        <a:t>3</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577928912"/>
                  </a:ext>
                </a:extLst>
              </a:tr>
              <a:tr h="193416">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P3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9</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dirty="0">
                          <a:effectLst/>
                          <a:latin typeface="Times New Roman" panose="02020603050405020304" pitchFamily="18" charset="0"/>
                          <a:cs typeface="Times New Roman" panose="02020603050405020304" pitchFamily="18" charset="0"/>
                        </a:rPr>
                        <a:t>0</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dirty="0">
                          <a:effectLst/>
                          <a:latin typeface="Times New Roman" panose="02020603050405020304" pitchFamily="18" charset="0"/>
                          <a:cs typeface="Times New Roman" panose="02020603050405020304" pitchFamily="18" charset="0"/>
                        </a:rPr>
                        <a:t>2</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960932313"/>
                  </a:ext>
                </a:extLst>
              </a:tr>
              <a:tr h="193416">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P4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dirty="0">
                          <a:effectLst/>
                          <a:latin typeface="Times New Roman" panose="02020603050405020304" pitchFamily="18" charset="0"/>
                          <a:cs typeface="Times New Roman" panose="02020603050405020304" pitchFamily="18" charset="0"/>
                        </a:rPr>
                        <a:t>2</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533561894"/>
                  </a:ext>
                </a:extLst>
              </a:tr>
            </a:tbl>
          </a:graphicData>
        </a:graphic>
      </p:graphicFrame>
      <p:sp>
        <p:nvSpPr>
          <p:cNvPr id="5" name="Slide Number Placeholder 4">
            <a:extLst>
              <a:ext uri="{FF2B5EF4-FFF2-40B4-BE49-F238E27FC236}">
                <a16:creationId xmlns="" xmlns:a16="http://schemas.microsoft.com/office/drawing/2014/main" id="{00844580-2DC3-3DBC-8AE3-CAF2DCB1624A}"/>
              </a:ext>
            </a:extLst>
          </p:cNvPr>
          <p:cNvSpPr>
            <a:spLocks noGrp="1"/>
          </p:cNvSpPr>
          <p:nvPr>
            <p:ph type="sldNum" sz="quarter" idx="12"/>
          </p:nvPr>
        </p:nvSpPr>
        <p:spPr/>
        <p:txBody>
          <a:bodyPr/>
          <a:lstStyle/>
          <a:p>
            <a:fld id="{9AC64A37-661A-455E-B076-5CF39CC963DF}" type="slidenum">
              <a:rPr lang="en-IN" smtClean="0"/>
              <a:t>68</a:t>
            </a:fld>
            <a:endParaRPr lang="en-IN" dirty="0"/>
          </a:p>
        </p:txBody>
      </p:sp>
      <p:graphicFrame>
        <p:nvGraphicFramePr>
          <p:cNvPr id="7" name="Table 6">
            <a:extLst>
              <a:ext uri="{FF2B5EF4-FFF2-40B4-BE49-F238E27FC236}">
                <a16:creationId xmlns="" xmlns:a16="http://schemas.microsoft.com/office/drawing/2014/main" id="{5441E38D-712D-C45C-418A-EA1B725E2FD4}"/>
              </a:ext>
            </a:extLst>
          </p:cNvPr>
          <p:cNvGraphicFramePr>
            <a:graphicFrameLocks noGrp="1"/>
          </p:cNvGraphicFramePr>
          <p:nvPr>
            <p:extLst>
              <p:ext uri="{D42A27DB-BD31-4B8C-83A1-F6EECF244321}">
                <p14:modId xmlns:p14="http://schemas.microsoft.com/office/powerpoint/2010/main" val="812770771"/>
              </p:ext>
            </p:extLst>
          </p:nvPr>
        </p:nvGraphicFramePr>
        <p:xfrm>
          <a:off x="7229061" y="3379305"/>
          <a:ext cx="2352513" cy="429476"/>
        </p:xfrm>
        <a:graphic>
          <a:graphicData uri="http://schemas.openxmlformats.org/drawingml/2006/table">
            <a:tbl>
              <a:tblPr/>
              <a:tblGrid>
                <a:gridCol w="784171">
                  <a:extLst>
                    <a:ext uri="{9D8B030D-6E8A-4147-A177-3AD203B41FA5}">
                      <a16:colId xmlns="" xmlns:a16="http://schemas.microsoft.com/office/drawing/2014/main" val="2034497729"/>
                    </a:ext>
                  </a:extLst>
                </a:gridCol>
                <a:gridCol w="784171">
                  <a:extLst>
                    <a:ext uri="{9D8B030D-6E8A-4147-A177-3AD203B41FA5}">
                      <a16:colId xmlns="" xmlns:a16="http://schemas.microsoft.com/office/drawing/2014/main" val="1385288954"/>
                    </a:ext>
                  </a:extLst>
                </a:gridCol>
                <a:gridCol w="784171">
                  <a:extLst>
                    <a:ext uri="{9D8B030D-6E8A-4147-A177-3AD203B41FA5}">
                      <a16:colId xmlns="" xmlns:a16="http://schemas.microsoft.com/office/drawing/2014/main" val="600806108"/>
                    </a:ext>
                  </a:extLst>
                </a:gridCol>
              </a:tblGrid>
              <a:tr h="391987">
                <a:tc>
                  <a:txBody>
                    <a:bodyPr/>
                    <a:lstStyle/>
                    <a:p>
                      <a:pPr algn="r" fontAlgn="b"/>
                      <a:r>
                        <a:rPr lang="en-IN" sz="2800" b="0" i="0" u="none" strike="noStrike" dirty="0">
                          <a:solidFill>
                            <a:srgbClr val="000000"/>
                          </a:solidFill>
                          <a:effectLst/>
                          <a:latin typeface="Times New Roman" panose="02020603050405020304" pitchFamily="18" charset="0"/>
                        </a:rPr>
                        <a:t>10</a:t>
                      </a:r>
                    </a:p>
                  </a:txBody>
                  <a:tcPr marL="2756" marR="2756" marT="275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2800" b="0" i="0" u="none" strike="noStrike" dirty="0">
                          <a:solidFill>
                            <a:srgbClr val="000000"/>
                          </a:solidFill>
                          <a:effectLst/>
                          <a:latin typeface="Times New Roman" panose="02020603050405020304" pitchFamily="18" charset="0"/>
                        </a:rPr>
                        <a:t>5</a:t>
                      </a:r>
                    </a:p>
                  </a:txBody>
                  <a:tcPr marL="2756" marR="2756" marT="275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2800" b="0" i="0" u="none" strike="noStrike" dirty="0">
                          <a:solidFill>
                            <a:srgbClr val="000000"/>
                          </a:solidFill>
                          <a:effectLst/>
                          <a:latin typeface="Times New Roman" panose="02020603050405020304" pitchFamily="18" charset="0"/>
                        </a:rPr>
                        <a:t>7</a:t>
                      </a:r>
                    </a:p>
                  </a:txBody>
                  <a:tcPr marL="2756" marR="2756" marT="2756"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2CC"/>
                    </a:solidFill>
                  </a:tcPr>
                </a:tc>
                <a:extLst>
                  <a:ext uri="{0D108BD9-81ED-4DB2-BD59-A6C34878D82A}">
                    <a16:rowId xmlns="" xmlns:a16="http://schemas.microsoft.com/office/drawing/2014/main" val="3902759359"/>
                  </a:ext>
                </a:extLst>
              </a:tr>
            </a:tbl>
          </a:graphicData>
        </a:graphic>
      </p:graphicFrame>
      <p:graphicFrame>
        <p:nvGraphicFramePr>
          <p:cNvPr id="8" name="Table 7">
            <a:extLst>
              <a:ext uri="{FF2B5EF4-FFF2-40B4-BE49-F238E27FC236}">
                <a16:creationId xmlns="" xmlns:a16="http://schemas.microsoft.com/office/drawing/2014/main" id="{0991DC29-1401-23E5-2A94-B35D22CE7F6F}"/>
              </a:ext>
            </a:extLst>
          </p:cNvPr>
          <p:cNvGraphicFramePr>
            <a:graphicFrameLocks noGrp="1"/>
          </p:cNvGraphicFramePr>
          <p:nvPr>
            <p:extLst>
              <p:ext uri="{D42A27DB-BD31-4B8C-83A1-F6EECF244321}">
                <p14:modId xmlns:p14="http://schemas.microsoft.com/office/powerpoint/2010/main" val="1094727033"/>
              </p:ext>
            </p:extLst>
          </p:nvPr>
        </p:nvGraphicFramePr>
        <p:xfrm>
          <a:off x="838201" y="1825624"/>
          <a:ext cx="1696278" cy="440498"/>
        </p:xfrm>
        <a:graphic>
          <a:graphicData uri="http://schemas.openxmlformats.org/drawingml/2006/table">
            <a:tbl>
              <a:tblPr>
                <a:tableStyleId>{5940675A-B579-460E-94D1-54222C63F5DA}</a:tableStyleId>
              </a:tblPr>
              <a:tblGrid>
                <a:gridCol w="492686">
                  <a:extLst>
                    <a:ext uri="{9D8B030D-6E8A-4147-A177-3AD203B41FA5}">
                      <a16:colId xmlns="" xmlns:a16="http://schemas.microsoft.com/office/drawing/2014/main" val="561019765"/>
                    </a:ext>
                  </a:extLst>
                </a:gridCol>
                <a:gridCol w="618991">
                  <a:extLst>
                    <a:ext uri="{9D8B030D-6E8A-4147-A177-3AD203B41FA5}">
                      <a16:colId xmlns="" xmlns:a16="http://schemas.microsoft.com/office/drawing/2014/main" val="809740760"/>
                    </a:ext>
                  </a:extLst>
                </a:gridCol>
                <a:gridCol w="584601">
                  <a:extLst>
                    <a:ext uri="{9D8B030D-6E8A-4147-A177-3AD203B41FA5}">
                      <a16:colId xmlns="" xmlns:a16="http://schemas.microsoft.com/office/drawing/2014/main" val="1987075867"/>
                    </a:ext>
                  </a:extLst>
                </a:gridCol>
              </a:tblGrid>
              <a:tr h="220249">
                <a:tc>
                  <a:txBody>
                    <a:bodyPr/>
                    <a:lstStyle/>
                    <a:p>
                      <a:pPr algn="ctr">
                        <a:lnSpc>
                          <a:spcPct val="115000"/>
                        </a:lnSpc>
                        <a:spcAft>
                          <a:spcPts val="1000"/>
                        </a:spcAft>
                      </a:pPr>
                      <a:r>
                        <a:rPr lang="en-IN" sz="1200" dirty="0">
                          <a:effectLst/>
                          <a:latin typeface="Times New Roman" panose="02020603050405020304" pitchFamily="18" charset="0"/>
                          <a:cs typeface="Times New Roman" panose="02020603050405020304" pitchFamily="18" charset="0"/>
                        </a:rPr>
                        <a:t>A</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dirty="0">
                          <a:effectLst/>
                          <a:latin typeface="Times New Roman" panose="02020603050405020304" pitchFamily="18" charset="0"/>
                          <a:cs typeface="Times New Roman" panose="02020603050405020304" pitchFamily="18" charset="0"/>
                        </a:rPr>
                        <a:t>B</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C</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424254583"/>
                  </a:ext>
                </a:extLst>
              </a:tr>
              <a:tr h="220249">
                <a:tc>
                  <a:txBody>
                    <a:bodyPr/>
                    <a:lstStyle/>
                    <a:p>
                      <a:pPr algn="ctr">
                        <a:lnSpc>
                          <a:spcPct val="115000"/>
                        </a:lnSpc>
                        <a:spcAft>
                          <a:spcPts val="1000"/>
                        </a:spcAft>
                      </a:pPr>
                      <a:r>
                        <a:rPr lang="en-IN" sz="1200" dirty="0">
                          <a:effectLst/>
                          <a:latin typeface="Times New Roman" panose="02020603050405020304" pitchFamily="18" charset="0"/>
                          <a:cs typeface="Times New Roman" panose="02020603050405020304" pitchFamily="18" charset="0"/>
                        </a:rPr>
                        <a:t>10</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dirty="0">
                          <a:effectLst/>
                          <a:latin typeface="Times New Roman" panose="02020603050405020304" pitchFamily="18" charset="0"/>
                          <a:cs typeface="Times New Roman" panose="02020603050405020304" pitchFamily="18" charset="0"/>
                        </a:rPr>
                        <a:t>5</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200" dirty="0">
                          <a:effectLst/>
                          <a:latin typeface="Times New Roman" panose="02020603050405020304" pitchFamily="18" charset="0"/>
                          <a:cs typeface="Times New Roman" panose="02020603050405020304" pitchFamily="18" charset="0"/>
                        </a:rPr>
                        <a:t>7</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846614168"/>
                  </a:ext>
                </a:extLst>
              </a:tr>
            </a:tbl>
          </a:graphicData>
        </a:graphic>
      </p:graphicFrame>
    </p:spTree>
    <p:extLst>
      <p:ext uri="{BB962C8B-B14F-4D97-AF65-F5344CB8AC3E}">
        <p14:creationId xmlns:p14="http://schemas.microsoft.com/office/powerpoint/2010/main" val="778298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379473-2E2A-CF36-F0C3-9172695AFACB}"/>
              </a:ext>
            </a:extLst>
          </p:cNvPr>
          <p:cNvSpPr>
            <a:spLocks noGrp="1"/>
          </p:cNvSpPr>
          <p:nvPr>
            <p:ph type="title"/>
          </p:nvPr>
        </p:nvSpPr>
        <p:spPr/>
        <p:txBody>
          <a:bodyPr/>
          <a:lstStyle/>
          <a:p>
            <a:r>
              <a:rPr lang="en-IN" dirty="0"/>
              <a:t>Critical Section </a:t>
            </a:r>
          </a:p>
        </p:txBody>
      </p:sp>
      <p:sp>
        <p:nvSpPr>
          <p:cNvPr id="3" name="Content Placeholder 2">
            <a:extLst>
              <a:ext uri="{FF2B5EF4-FFF2-40B4-BE49-F238E27FC236}">
                <a16:creationId xmlns="" xmlns:a16="http://schemas.microsoft.com/office/drawing/2014/main" id="{D4D66FAA-66D9-81EA-3F31-C81E72E82B04}"/>
              </a:ext>
            </a:extLst>
          </p:cNvPr>
          <p:cNvSpPr>
            <a:spLocks noGrp="1"/>
          </p:cNvSpPr>
          <p:nvPr>
            <p:ph idx="1"/>
          </p:nvPr>
        </p:nvSpPr>
        <p:spPr/>
        <p:txBody>
          <a:bodyPr/>
          <a:lstStyle/>
          <a:p>
            <a:pPr marL="341313" marR="0" lvl="0" indent="-341313"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1800" b="0" i="0" u="none" strike="noStrike" kern="0" cap="none" spc="0" normalizeH="0" baseline="0" noProof="0" dirty="0">
                <a:ln>
                  <a:noFill/>
                </a:ln>
                <a:solidFill>
                  <a:srgbClr val="000000"/>
                </a:solidFill>
                <a:effectLst/>
                <a:uLnTx/>
                <a:uFillTx/>
                <a:latin typeface="Helvetica"/>
                <a:ea typeface="MS PGothic" pitchFamily="34" charset="-128"/>
              </a:rPr>
              <a:t>Consider system of </a:t>
            </a:r>
            <a:r>
              <a:rPr kumimoji="1" lang="en-US" altLang="en-US" sz="1800" b="1" i="1" u="none" strike="noStrike" kern="0" cap="none" spc="0" normalizeH="0" baseline="0" noProof="0" dirty="0">
                <a:ln>
                  <a:noFill/>
                </a:ln>
                <a:solidFill>
                  <a:srgbClr val="000000"/>
                </a:solidFill>
                <a:effectLst/>
                <a:uLnTx/>
                <a:uFillTx/>
                <a:latin typeface="Helvetica"/>
                <a:ea typeface="MS PGothic" pitchFamily="34" charset="-128"/>
              </a:rPr>
              <a:t>n</a:t>
            </a:r>
            <a:r>
              <a:rPr kumimoji="1" lang="en-US" altLang="en-US" sz="1800" b="1" i="0" u="none" strike="noStrike" kern="0" cap="none" spc="0" normalizeH="0" baseline="0" noProof="0" dirty="0">
                <a:ln>
                  <a:noFill/>
                </a:ln>
                <a:solidFill>
                  <a:srgbClr val="000000"/>
                </a:solidFill>
                <a:effectLst/>
                <a:uLnTx/>
                <a:uFillTx/>
                <a:latin typeface="Helvetica"/>
                <a:ea typeface="MS PGothic" pitchFamily="34" charset="-128"/>
              </a:rPr>
              <a:t> </a:t>
            </a:r>
            <a:r>
              <a:rPr kumimoji="1" lang="en-US" altLang="en-US" sz="1800" b="0" i="0" u="none" strike="noStrike" kern="0" cap="none" spc="0" normalizeH="0" baseline="0" noProof="0" dirty="0">
                <a:ln>
                  <a:noFill/>
                </a:ln>
                <a:solidFill>
                  <a:srgbClr val="000000"/>
                </a:solidFill>
                <a:effectLst/>
                <a:uLnTx/>
                <a:uFillTx/>
                <a:latin typeface="Helvetica"/>
                <a:ea typeface="MS PGothic" pitchFamily="34" charset="-128"/>
              </a:rPr>
              <a:t>processes {</a:t>
            </a:r>
            <a:r>
              <a:rPr kumimoji="1" lang="en-US" altLang="en-US" sz="1800" b="1" i="1" u="none" strike="noStrike" kern="0" cap="none" spc="0" normalizeH="0" baseline="0" noProof="0" dirty="0">
                <a:ln>
                  <a:noFill/>
                </a:ln>
                <a:solidFill>
                  <a:srgbClr val="000000"/>
                </a:solidFill>
                <a:effectLst/>
                <a:uLnTx/>
                <a:uFillTx/>
                <a:latin typeface="Helvetica"/>
                <a:ea typeface="MS PGothic" pitchFamily="34" charset="-128"/>
              </a:rPr>
              <a:t>p</a:t>
            </a:r>
            <a:r>
              <a:rPr kumimoji="1" lang="en-US" altLang="en-US" sz="1800" b="1" i="1" u="none" strike="noStrike" kern="0" cap="none" spc="0" normalizeH="0" baseline="-25000" noProof="0" dirty="0">
                <a:ln>
                  <a:noFill/>
                </a:ln>
                <a:solidFill>
                  <a:srgbClr val="000000"/>
                </a:solidFill>
                <a:effectLst/>
                <a:uLnTx/>
                <a:uFillTx/>
                <a:latin typeface="Helvetica"/>
                <a:ea typeface="MS PGothic" pitchFamily="34" charset="-128"/>
              </a:rPr>
              <a:t>0</a:t>
            </a:r>
            <a:r>
              <a:rPr kumimoji="1" lang="en-US" altLang="en-US" sz="1800" b="1" i="1" u="none" strike="noStrike" kern="0" cap="none" spc="0" normalizeH="0" baseline="0" noProof="0" dirty="0">
                <a:ln>
                  <a:noFill/>
                </a:ln>
                <a:solidFill>
                  <a:srgbClr val="000000"/>
                </a:solidFill>
                <a:effectLst/>
                <a:uLnTx/>
                <a:uFillTx/>
                <a:latin typeface="Helvetica"/>
                <a:ea typeface="MS PGothic" pitchFamily="34" charset="-128"/>
              </a:rPr>
              <a:t>, p</a:t>
            </a:r>
            <a:r>
              <a:rPr kumimoji="1" lang="en-US" altLang="en-US" sz="1800" b="1" i="1" u="none" strike="noStrike" kern="0" cap="none" spc="0" normalizeH="0" baseline="-25000" noProof="0" dirty="0">
                <a:ln>
                  <a:noFill/>
                </a:ln>
                <a:solidFill>
                  <a:srgbClr val="000000"/>
                </a:solidFill>
                <a:effectLst/>
                <a:uLnTx/>
                <a:uFillTx/>
                <a:latin typeface="Helvetica"/>
                <a:ea typeface="MS PGothic" pitchFamily="34" charset="-128"/>
              </a:rPr>
              <a:t>1</a:t>
            </a:r>
            <a:r>
              <a:rPr kumimoji="1" lang="en-US" altLang="en-US" sz="1800" b="1" i="1" u="none" strike="noStrike" kern="0" cap="none" spc="0" normalizeH="0" baseline="0" noProof="0" dirty="0">
                <a:ln>
                  <a:noFill/>
                </a:ln>
                <a:solidFill>
                  <a:srgbClr val="000000"/>
                </a:solidFill>
                <a:effectLst/>
                <a:uLnTx/>
                <a:uFillTx/>
                <a:latin typeface="Helvetica"/>
                <a:ea typeface="MS PGothic" pitchFamily="34" charset="-128"/>
              </a:rPr>
              <a:t>, … p</a:t>
            </a:r>
            <a:r>
              <a:rPr kumimoji="1" lang="en-US" altLang="en-US" sz="1800" b="1" i="1" u="none" strike="noStrike" kern="0" cap="none" spc="0" normalizeH="0" baseline="-25000" noProof="0" dirty="0">
                <a:ln>
                  <a:noFill/>
                </a:ln>
                <a:solidFill>
                  <a:srgbClr val="000000"/>
                </a:solidFill>
                <a:effectLst/>
                <a:uLnTx/>
                <a:uFillTx/>
                <a:latin typeface="Helvetica"/>
                <a:ea typeface="MS PGothic" pitchFamily="34" charset="-128"/>
              </a:rPr>
              <a:t>n-1</a:t>
            </a:r>
            <a:r>
              <a:rPr kumimoji="1" lang="en-US" altLang="en-US" sz="1800" b="0" i="0" u="none" strike="noStrike" kern="0" cap="none" spc="0" normalizeH="0" baseline="0" noProof="0" dirty="0">
                <a:ln>
                  <a:noFill/>
                </a:ln>
                <a:solidFill>
                  <a:srgbClr val="000000"/>
                </a:solidFill>
                <a:effectLst/>
                <a:uLnTx/>
                <a:uFillTx/>
                <a:latin typeface="Helvetica"/>
                <a:ea typeface="MS PGothic" pitchFamily="34" charset="-128"/>
              </a:rPr>
              <a:t>}</a:t>
            </a:r>
          </a:p>
          <a:p>
            <a:pPr marL="341313" marR="0" lvl="0" indent="-341313"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1800" b="0" i="0" u="none" strike="noStrike" kern="0" cap="none" spc="0" normalizeH="0" baseline="0" noProof="0" dirty="0">
                <a:ln>
                  <a:noFill/>
                </a:ln>
                <a:solidFill>
                  <a:srgbClr val="000000"/>
                </a:solidFill>
                <a:effectLst/>
                <a:uLnTx/>
                <a:uFillTx/>
                <a:latin typeface="Helvetica"/>
                <a:ea typeface="MS PGothic" pitchFamily="34" charset="-128"/>
              </a:rPr>
              <a:t>Each process has </a:t>
            </a:r>
            <a:r>
              <a:rPr kumimoji="1" lang="en-US" altLang="en-US" sz="1800" b="1" i="0" u="none" strike="noStrike" kern="0" cap="none" spc="0" normalizeH="0" baseline="0" noProof="0" dirty="0">
                <a:ln>
                  <a:noFill/>
                </a:ln>
                <a:solidFill>
                  <a:srgbClr val="3366FF"/>
                </a:solidFill>
                <a:effectLst/>
                <a:uLnTx/>
                <a:uFillTx/>
                <a:latin typeface="Helvetica"/>
                <a:ea typeface="MS PGothic" pitchFamily="34" charset="-128"/>
              </a:rPr>
              <a:t>critical section </a:t>
            </a:r>
            <a:r>
              <a:rPr kumimoji="1" lang="en-US" altLang="en-US" sz="1800" b="0" i="0" u="none" strike="noStrike" kern="0" cap="none" spc="0" normalizeH="0" baseline="0" noProof="0" dirty="0">
                <a:ln>
                  <a:noFill/>
                </a:ln>
                <a:solidFill>
                  <a:srgbClr val="000000"/>
                </a:solidFill>
                <a:effectLst/>
                <a:uLnTx/>
                <a:uFillTx/>
                <a:latin typeface="Helvetica"/>
                <a:ea typeface="MS PGothic" pitchFamily="34" charset="-128"/>
              </a:rPr>
              <a:t>segment of code</a:t>
            </a:r>
          </a:p>
          <a:p>
            <a:pPr marL="741363" marR="0" lvl="1" indent="-284163"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1800" b="0" i="0" u="none" strike="noStrike" kern="0" cap="none" spc="0" normalizeH="0" baseline="0" noProof="0" dirty="0">
                <a:ln>
                  <a:noFill/>
                </a:ln>
                <a:solidFill>
                  <a:srgbClr val="000000"/>
                </a:solidFill>
                <a:effectLst/>
                <a:uLnTx/>
                <a:uFillTx/>
                <a:latin typeface="Helvetica"/>
                <a:ea typeface="MS PGothic" pitchFamily="34" charset="-128"/>
              </a:rPr>
              <a:t>Process may be changing common variables, updating table, writing file, </a:t>
            </a:r>
            <a:r>
              <a:rPr kumimoji="1" lang="en-US" altLang="en-US" sz="1800" b="0" i="0" u="none" strike="noStrike" kern="0" cap="none" spc="0" normalizeH="0" baseline="0" noProof="0" dirty="0" err="1">
                <a:ln>
                  <a:noFill/>
                </a:ln>
                <a:solidFill>
                  <a:srgbClr val="000000"/>
                </a:solidFill>
                <a:effectLst/>
                <a:uLnTx/>
                <a:uFillTx/>
                <a:latin typeface="Helvetica"/>
                <a:ea typeface="MS PGothic" pitchFamily="34" charset="-128"/>
              </a:rPr>
              <a:t>etc</a:t>
            </a:r>
            <a:endParaRPr kumimoji="1" lang="en-US" altLang="en-US" sz="1800" b="0" i="0" u="none" strike="noStrike" kern="0" cap="none" spc="0" normalizeH="0" baseline="0" noProof="0" dirty="0">
              <a:ln>
                <a:noFill/>
              </a:ln>
              <a:solidFill>
                <a:srgbClr val="000000"/>
              </a:solidFill>
              <a:effectLst/>
              <a:uLnTx/>
              <a:uFillTx/>
              <a:latin typeface="Helvetica"/>
              <a:ea typeface="MS PGothic" pitchFamily="34" charset="-128"/>
            </a:endParaRPr>
          </a:p>
          <a:p>
            <a:pPr marL="741363" marR="0" lvl="1" indent="-284163"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1800" b="0" i="0" u="none" strike="noStrike" kern="0" cap="none" spc="0" normalizeH="0" baseline="0" noProof="0" dirty="0">
                <a:ln>
                  <a:noFill/>
                </a:ln>
                <a:solidFill>
                  <a:srgbClr val="000000"/>
                </a:solidFill>
                <a:effectLst/>
                <a:uLnTx/>
                <a:uFillTx/>
                <a:latin typeface="Helvetica"/>
                <a:ea typeface="MS PGothic" pitchFamily="34" charset="-128"/>
              </a:rPr>
              <a:t>When one process in critical section, no other may be in its critical section</a:t>
            </a:r>
          </a:p>
          <a:p>
            <a:pPr marL="341313" marR="0" lvl="0" indent="-341313"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1800" b="1" i="1" u="none" strike="noStrike" kern="0" cap="none" spc="0" normalizeH="0" baseline="0" noProof="0" dirty="0">
                <a:ln>
                  <a:noFill/>
                </a:ln>
                <a:solidFill>
                  <a:srgbClr val="000000"/>
                </a:solidFill>
                <a:effectLst/>
                <a:uLnTx/>
                <a:uFillTx/>
                <a:latin typeface="Helvetica"/>
                <a:ea typeface="MS PGothic" pitchFamily="34" charset="-128"/>
              </a:rPr>
              <a:t>Critical section problem </a:t>
            </a:r>
            <a:r>
              <a:rPr kumimoji="1" lang="en-US" altLang="en-US" sz="1800" b="0" i="0" u="none" strike="noStrike" kern="0" cap="none" spc="0" normalizeH="0" baseline="0" noProof="0" dirty="0">
                <a:ln>
                  <a:noFill/>
                </a:ln>
                <a:solidFill>
                  <a:srgbClr val="000000"/>
                </a:solidFill>
                <a:effectLst/>
                <a:uLnTx/>
                <a:uFillTx/>
                <a:latin typeface="Helvetica"/>
                <a:ea typeface="MS PGothic" pitchFamily="34" charset="-128"/>
              </a:rPr>
              <a:t>is to design protocol to solve this</a:t>
            </a:r>
          </a:p>
          <a:p>
            <a:pPr marL="341313" marR="0" lvl="0" indent="-341313"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1800" b="0" i="0" u="none" strike="noStrike" kern="0" cap="none" spc="0" normalizeH="0" baseline="0" noProof="0" dirty="0">
                <a:ln>
                  <a:noFill/>
                </a:ln>
                <a:solidFill>
                  <a:srgbClr val="000000"/>
                </a:solidFill>
                <a:effectLst/>
                <a:uLnTx/>
                <a:uFillTx/>
                <a:latin typeface="Helvetica"/>
                <a:ea typeface="MS PGothic" pitchFamily="34" charset="-128"/>
              </a:rPr>
              <a:t>Each process must ask permission to enter critical section in </a:t>
            </a:r>
            <a:r>
              <a:rPr kumimoji="1" lang="en-US" altLang="en-US" sz="1800" b="1" i="0" u="none" strike="noStrike" kern="0" cap="none" spc="0" normalizeH="0" baseline="0" noProof="0" dirty="0">
                <a:ln>
                  <a:noFill/>
                </a:ln>
                <a:solidFill>
                  <a:srgbClr val="3366FF"/>
                </a:solidFill>
                <a:effectLst/>
                <a:uLnTx/>
                <a:uFillTx/>
                <a:latin typeface="Helvetica"/>
                <a:ea typeface="MS PGothic" pitchFamily="34" charset="-128"/>
              </a:rPr>
              <a:t>entry section</a:t>
            </a:r>
            <a:r>
              <a:rPr kumimoji="1" lang="en-US" altLang="en-US" sz="1800" b="0" i="0" u="none" strike="noStrike" kern="0" cap="none" spc="0" normalizeH="0" baseline="0" noProof="0" dirty="0">
                <a:ln>
                  <a:noFill/>
                </a:ln>
                <a:solidFill>
                  <a:srgbClr val="000000"/>
                </a:solidFill>
                <a:effectLst/>
                <a:uLnTx/>
                <a:uFillTx/>
                <a:latin typeface="Helvetica"/>
                <a:ea typeface="MS PGothic" pitchFamily="34" charset="-128"/>
              </a:rPr>
              <a:t>, may follow critical section with </a:t>
            </a:r>
            <a:r>
              <a:rPr kumimoji="1" lang="en-US" altLang="en-US" sz="1800" b="1" i="0" u="none" strike="noStrike" kern="0" cap="none" spc="0" normalizeH="0" baseline="0" noProof="0" dirty="0">
                <a:ln>
                  <a:noFill/>
                </a:ln>
                <a:solidFill>
                  <a:srgbClr val="3366FF"/>
                </a:solidFill>
                <a:effectLst/>
                <a:uLnTx/>
                <a:uFillTx/>
                <a:latin typeface="Helvetica"/>
                <a:ea typeface="MS PGothic" pitchFamily="34" charset="-128"/>
              </a:rPr>
              <a:t>exit section</a:t>
            </a:r>
            <a:r>
              <a:rPr kumimoji="1" lang="en-US" altLang="en-US" sz="1800" b="0" i="0" u="none" strike="noStrike" kern="0" cap="none" spc="0" normalizeH="0" baseline="0" noProof="0" dirty="0">
                <a:ln>
                  <a:noFill/>
                </a:ln>
                <a:solidFill>
                  <a:srgbClr val="000000"/>
                </a:solidFill>
                <a:effectLst/>
                <a:uLnTx/>
                <a:uFillTx/>
                <a:latin typeface="Helvetica"/>
                <a:ea typeface="MS PGothic" pitchFamily="34" charset="-128"/>
              </a:rPr>
              <a:t>, then </a:t>
            </a:r>
            <a:r>
              <a:rPr kumimoji="1" lang="en-US" altLang="en-US" sz="1800" b="1" i="0" u="none" strike="noStrike" kern="0" cap="none" spc="0" normalizeH="0" baseline="0" noProof="0" dirty="0">
                <a:ln>
                  <a:noFill/>
                </a:ln>
                <a:solidFill>
                  <a:srgbClr val="3366FF"/>
                </a:solidFill>
                <a:effectLst/>
                <a:uLnTx/>
                <a:uFillTx/>
                <a:latin typeface="Helvetica"/>
                <a:ea typeface="MS PGothic" pitchFamily="34" charset="-128"/>
              </a:rPr>
              <a:t>remainder section</a:t>
            </a:r>
          </a:p>
          <a:p>
            <a:pPr marL="341313" marR="0" lvl="0" indent="-341313"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endParaRPr kumimoji="1" lang="en-US" altLang="en-US" sz="1800" b="1" i="0" u="none" strike="noStrike" kern="0" cap="none" spc="0" normalizeH="0" baseline="0" noProof="0" dirty="0">
              <a:ln>
                <a:noFill/>
              </a:ln>
              <a:solidFill>
                <a:srgbClr val="3366FF"/>
              </a:solidFill>
              <a:effectLst/>
              <a:uLnTx/>
              <a:uFillTx/>
              <a:latin typeface="Helvetica"/>
              <a:ea typeface="MS PGothic" pitchFamily="34" charset="-128"/>
            </a:endParaRPr>
          </a:p>
          <a:p>
            <a:endParaRPr lang="en-IN" dirty="0"/>
          </a:p>
        </p:txBody>
      </p:sp>
      <p:sp>
        <p:nvSpPr>
          <p:cNvPr id="5" name="Slide Number Placeholder 4">
            <a:extLst>
              <a:ext uri="{FF2B5EF4-FFF2-40B4-BE49-F238E27FC236}">
                <a16:creationId xmlns="" xmlns:a16="http://schemas.microsoft.com/office/drawing/2014/main" id="{3A3E5C5C-F395-82D8-1102-D901A36BBE0E}"/>
              </a:ext>
            </a:extLst>
          </p:cNvPr>
          <p:cNvSpPr>
            <a:spLocks noGrp="1"/>
          </p:cNvSpPr>
          <p:nvPr>
            <p:ph type="sldNum" sz="quarter" idx="12"/>
          </p:nvPr>
        </p:nvSpPr>
        <p:spPr/>
        <p:txBody>
          <a:bodyPr/>
          <a:lstStyle/>
          <a:p>
            <a:fld id="{9AC64A37-661A-455E-B076-5CF39CC963DF}" type="slidenum">
              <a:rPr lang="en-IN" smtClean="0"/>
              <a:t>7</a:t>
            </a:fld>
            <a:endParaRPr lang="en-IN" dirty="0"/>
          </a:p>
        </p:txBody>
      </p:sp>
    </p:spTree>
    <p:extLst>
      <p:ext uri="{BB962C8B-B14F-4D97-AF65-F5344CB8AC3E}">
        <p14:creationId xmlns:p14="http://schemas.microsoft.com/office/powerpoint/2010/main" val="2011078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B71379-5A35-29FC-F4E3-051C42148E15}"/>
              </a:ext>
            </a:extLst>
          </p:cNvPr>
          <p:cNvSpPr>
            <a:spLocks noGrp="1"/>
          </p:cNvSpPr>
          <p:nvPr>
            <p:ph type="title"/>
          </p:nvPr>
        </p:nvSpPr>
        <p:spPr/>
        <p:txBody>
          <a:bodyPr/>
          <a:lstStyle/>
          <a:p>
            <a:r>
              <a:rPr lang="en-IN" dirty="0"/>
              <a:t>Critical Section </a:t>
            </a:r>
          </a:p>
        </p:txBody>
      </p:sp>
      <p:sp>
        <p:nvSpPr>
          <p:cNvPr id="3" name="Content Placeholder 2">
            <a:extLst>
              <a:ext uri="{FF2B5EF4-FFF2-40B4-BE49-F238E27FC236}">
                <a16:creationId xmlns="" xmlns:a16="http://schemas.microsoft.com/office/drawing/2014/main" id="{A18BC2D2-3B45-408C-BF66-F4C9BFE00FE4}"/>
              </a:ext>
            </a:extLst>
          </p:cNvPr>
          <p:cNvSpPr>
            <a:spLocks noGrp="1"/>
          </p:cNvSpPr>
          <p:nvPr>
            <p:ph idx="1"/>
          </p:nvPr>
        </p:nvSpPr>
        <p:spPr/>
        <p:txBody>
          <a:bodyPr/>
          <a:lstStyle/>
          <a:p>
            <a:endParaRPr lang="en-IN" dirty="0"/>
          </a:p>
        </p:txBody>
      </p:sp>
      <p:pic>
        <p:nvPicPr>
          <p:cNvPr id="5" name="Picture 1">
            <a:extLst>
              <a:ext uri="{FF2B5EF4-FFF2-40B4-BE49-F238E27FC236}">
                <a16:creationId xmlns="" xmlns:a16="http://schemas.microsoft.com/office/drawing/2014/main" id="{22BBE135-00B2-BF56-1FE9-5921C21B2B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29070" y="2764804"/>
            <a:ext cx="3894137" cy="269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 xmlns:a16="http://schemas.microsoft.com/office/drawing/2014/main" id="{50EE4339-45A4-FB23-3D80-21F78F8A6A7A}"/>
              </a:ext>
            </a:extLst>
          </p:cNvPr>
          <p:cNvSpPr>
            <a:spLocks noGrp="1"/>
          </p:cNvSpPr>
          <p:nvPr>
            <p:ph type="sldNum" sz="quarter" idx="12"/>
          </p:nvPr>
        </p:nvSpPr>
        <p:spPr/>
        <p:txBody>
          <a:bodyPr/>
          <a:lstStyle/>
          <a:p>
            <a:fld id="{9AC64A37-661A-455E-B076-5CF39CC963DF}" type="slidenum">
              <a:rPr lang="en-IN" smtClean="0"/>
              <a:t>8</a:t>
            </a:fld>
            <a:endParaRPr lang="en-IN" dirty="0"/>
          </a:p>
        </p:txBody>
      </p:sp>
    </p:spTree>
    <p:extLst>
      <p:ext uri="{BB962C8B-B14F-4D97-AF65-F5344CB8AC3E}">
        <p14:creationId xmlns:p14="http://schemas.microsoft.com/office/powerpoint/2010/main" val="248551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30335A-C97E-321D-17BC-C46609B0D59D}"/>
              </a:ext>
            </a:extLst>
          </p:cNvPr>
          <p:cNvSpPr>
            <a:spLocks noGrp="1"/>
          </p:cNvSpPr>
          <p:nvPr>
            <p:ph type="title"/>
          </p:nvPr>
        </p:nvSpPr>
        <p:spPr/>
        <p:txBody>
          <a:bodyPr/>
          <a:lstStyle/>
          <a:p>
            <a:r>
              <a:rPr lang="en-IN" dirty="0"/>
              <a:t>Solution to Critical-Section Problem</a:t>
            </a:r>
          </a:p>
        </p:txBody>
      </p:sp>
      <p:sp>
        <p:nvSpPr>
          <p:cNvPr id="3" name="Content Placeholder 2">
            <a:extLst>
              <a:ext uri="{FF2B5EF4-FFF2-40B4-BE49-F238E27FC236}">
                <a16:creationId xmlns="" xmlns:a16="http://schemas.microsoft.com/office/drawing/2014/main" id="{748A13E0-6A40-AAE7-0598-019C74FC9389}"/>
              </a:ext>
            </a:extLst>
          </p:cNvPr>
          <p:cNvSpPr>
            <a:spLocks noGrp="1"/>
          </p:cNvSpPr>
          <p:nvPr>
            <p:ph idx="1"/>
          </p:nvPr>
        </p:nvSpPr>
        <p:spPr/>
        <p:txBody>
          <a:bodyPr/>
          <a:lstStyle/>
          <a:p>
            <a:pPr algn="just"/>
            <a:r>
              <a:rPr lang="en-US" b="1" dirty="0"/>
              <a:t>Mutual Exclusion </a:t>
            </a:r>
            <a:r>
              <a:rPr lang="en-US" dirty="0"/>
              <a:t>- If process Pi is executing in its critical section, then no other processes can be executing in their critical sections</a:t>
            </a:r>
          </a:p>
          <a:p>
            <a:pPr algn="just"/>
            <a:r>
              <a:rPr lang="en-US" b="1" dirty="0"/>
              <a:t>Progress</a:t>
            </a:r>
            <a:r>
              <a:rPr lang="en-US" dirty="0"/>
              <a:t> - If no process is executing in its critical section and there exist some processes that wish to enter their critical section, then the selection of the processes that will enter the critical section next cannot be postponed indefinitely</a:t>
            </a:r>
          </a:p>
          <a:p>
            <a:pPr algn="just"/>
            <a:r>
              <a:rPr lang="en-US" b="1" dirty="0"/>
              <a:t>Bounded Waiting </a:t>
            </a:r>
            <a:r>
              <a:rPr lang="en-US" dirty="0"/>
              <a:t>-  A bound must exist on the number of times that other processes are allowed to enter their critical sections after a process has made a request to enter its critical section and before that request is granted</a:t>
            </a:r>
          </a:p>
          <a:p>
            <a:pPr algn="just"/>
            <a:endParaRPr lang="en-IN" dirty="0"/>
          </a:p>
        </p:txBody>
      </p:sp>
      <p:sp>
        <p:nvSpPr>
          <p:cNvPr id="5" name="Slide Number Placeholder 4">
            <a:extLst>
              <a:ext uri="{FF2B5EF4-FFF2-40B4-BE49-F238E27FC236}">
                <a16:creationId xmlns="" xmlns:a16="http://schemas.microsoft.com/office/drawing/2014/main" id="{98196BA3-3D3F-08FA-54D4-763AF6EDB42A}"/>
              </a:ext>
            </a:extLst>
          </p:cNvPr>
          <p:cNvSpPr>
            <a:spLocks noGrp="1"/>
          </p:cNvSpPr>
          <p:nvPr>
            <p:ph type="sldNum" sz="quarter" idx="12"/>
          </p:nvPr>
        </p:nvSpPr>
        <p:spPr/>
        <p:txBody>
          <a:bodyPr/>
          <a:lstStyle/>
          <a:p>
            <a:fld id="{9AC64A37-661A-455E-B076-5CF39CC963DF}" type="slidenum">
              <a:rPr lang="en-IN" smtClean="0"/>
              <a:t>9</a:t>
            </a:fld>
            <a:endParaRPr lang="en-IN" dirty="0"/>
          </a:p>
        </p:txBody>
      </p:sp>
    </p:spTree>
    <p:extLst>
      <p:ext uri="{BB962C8B-B14F-4D97-AF65-F5344CB8AC3E}">
        <p14:creationId xmlns:p14="http://schemas.microsoft.com/office/powerpoint/2010/main" val="3546508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4449</TotalTime>
  <Words>4579</Words>
  <Application>Microsoft Office PowerPoint</Application>
  <PresentationFormat>Widescreen</PresentationFormat>
  <Paragraphs>964</Paragraphs>
  <Slides>68</Slides>
  <Notes>14</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68</vt:i4>
      </vt:variant>
    </vt:vector>
  </HeadingPairs>
  <TitlesOfParts>
    <vt:vector size="83" baseType="lpstr">
      <vt:lpstr>ＭＳ Ｐゴシック</vt:lpstr>
      <vt:lpstr>ＭＳ Ｐゴシック</vt:lpstr>
      <vt:lpstr>游ゴシック</vt:lpstr>
      <vt:lpstr>游ゴシック Light</vt:lpstr>
      <vt:lpstr>Arial</vt:lpstr>
      <vt:lpstr>Calibri</vt:lpstr>
      <vt:lpstr>Calibri Light</vt:lpstr>
      <vt:lpstr>Courier New</vt:lpstr>
      <vt:lpstr>Helvetica</vt:lpstr>
      <vt:lpstr>Monotype Sorts</vt:lpstr>
      <vt:lpstr>PalatinoLTStd-Roman</vt:lpstr>
      <vt:lpstr>Symbol</vt:lpstr>
      <vt:lpstr>Times New Roman</vt:lpstr>
      <vt:lpstr>Wingdings</vt:lpstr>
      <vt:lpstr>Office Theme</vt:lpstr>
      <vt:lpstr>Module 3</vt:lpstr>
      <vt:lpstr>Module 3: Process Synchronization:</vt:lpstr>
      <vt:lpstr>Introduction of Process Synchronization</vt:lpstr>
      <vt:lpstr>Producer Code</vt:lpstr>
      <vt:lpstr>Consumer Code</vt:lpstr>
      <vt:lpstr>Race Condition</vt:lpstr>
      <vt:lpstr>Critical Section </vt:lpstr>
      <vt:lpstr>Critical Section </vt:lpstr>
      <vt:lpstr>Solution to Critical-Section Problem</vt:lpstr>
      <vt:lpstr>Peterson’s Solution</vt:lpstr>
      <vt:lpstr>Algorithm for Process Pi</vt:lpstr>
      <vt:lpstr>Algorithm for Process Pj</vt:lpstr>
      <vt:lpstr>Peterson’s Solution</vt:lpstr>
      <vt:lpstr>Disadvantages of the Peterson’s Solution </vt:lpstr>
      <vt:lpstr>Hardware Support for Synchronization</vt:lpstr>
      <vt:lpstr>TestAndSet(lock) algorithm</vt:lpstr>
      <vt:lpstr>TestAndSet(lock) algorithm</vt:lpstr>
      <vt:lpstr>TestAndSet(lock) algorithm</vt:lpstr>
      <vt:lpstr>Mutex lock</vt:lpstr>
      <vt:lpstr>Mutex lock</vt:lpstr>
      <vt:lpstr>Solution to the critical-section problem using mutex locks</vt:lpstr>
      <vt:lpstr>Semaphore in Operating Systems (OS)</vt:lpstr>
      <vt:lpstr>Wait Semaphore Operation</vt:lpstr>
      <vt:lpstr>Signal Semaphore Operation</vt:lpstr>
      <vt:lpstr>Semaphore Usage</vt:lpstr>
      <vt:lpstr>To implement semaphores under this definition, we define a semaphore as follows:</vt:lpstr>
      <vt:lpstr>To implement semaphores under this definition, we define a semaphore as follows:</vt:lpstr>
      <vt:lpstr>Observations</vt:lpstr>
      <vt:lpstr>Deadlock and Starvation</vt:lpstr>
      <vt:lpstr>Classic Problems of Synchronization </vt:lpstr>
      <vt:lpstr>The Readers–Writers Problem</vt:lpstr>
      <vt:lpstr>Solution to reader–writer problem</vt:lpstr>
      <vt:lpstr>Writer Process</vt:lpstr>
      <vt:lpstr>PowerPoint Presentation</vt:lpstr>
      <vt:lpstr>Solution to readers–writers problem</vt:lpstr>
      <vt:lpstr>The Dining-Philosophers Problem</vt:lpstr>
      <vt:lpstr>The Dining-Philosophers Problem</vt:lpstr>
      <vt:lpstr>Structure Of Dining Philosopher Program</vt:lpstr>
      <vt:lpstr>Deadlocks</vt:lpstr>
      <vt:lpstr>System Model</vt:lpstr>
      <vt:lpstr>Necessary Conditions. </vt:lpstr>
      <vt:lpstr>Resource-Allocation Graph</vt:lpstr>
      <vt:lpstr>Resource-Allocation Graph</vt:lpstr>
      <vt:lpstr>Example of a Resource Allocation Graph</vt:lpstr>
      <vt:lpstr>Resource Allocation Graph</vt:lpstr>
      <vt:lpstr>Resource-allocation graph with a deadlock.</vt:lpstr>
      <vt:lpstr>Methods for Handling Deadlocks</vt:lpstr>
      <vt:lpstr>Deadlock Prevention</vt:lpstr>
      <vt:lpstr>Deadlock Prevention(Contd….)</vt:lpstr>
      <vt:lpstr>Deadlock Avoidance</vt:lpstr>
      <vt:lpstr>Safe State</vt:lpstr>
      <vt:lpstr>Banker’s Algorithm(Deadlock avoidance)</vt:lpstr>
      <vt:lpstr>PowerPoint Presentation</vt:lpstr>
      <vt:lpstr>PowerPoint Presentation</vt:lpstr>
      <vt:lpstr>PowerPoint Presentation</vt:lpstr>
      <vt:lpstr>Example of Banker’s Algorithm</vt:lpstr>
      <vt:lpstr>Example (Cont.)</vt:lpstr>
      <vt:lpstr>Example:  P1 Request (1,0,2)</vt:lpstr>
      <vt:lpstr>Deadlock Detection</vt:lpstr>
      <vt:lpstr>Several Instances of a Resource Type</vt:lpstr>
      <vt:lpstr>Detection Algorithm</vt:lpstr>
      <vt:lpstr>Detection Algorithm (Cont.)</vt:lpstr>
      <vt:lpstr>Example of Detection Algorithm</vt:lpstr>
      <vt:lpstr>Example (Cont.)</vt:lpstr>
      <vt:lpstr>Detection-Algorithm Usage</vt:lpstr>
      <vt:lpstr>Recovery from Deadlock:  Process Termination</vt:lpstr>
      <vt:lpstr>Recovery from Deadlock:  Resource Preemption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Renuka Gound</dc:creator>
  <cp:lastModifiedBy>hp</cp:lastModifiedBy>
  <cp:revision>75</cp:revision>
  <dcterms:created xsi:type="dcterms:W3CDTF">2023-06-15T04:30:06Z</dcterms:created>
  <dcterms:modified xsi:type="dcterms:W3CDTF">2023-07-13T06:10:21Z</dcterms:modified>
</cp:coreProperties>
</file>