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70" r:id="rId8"/>
    <p:sldId id="271" r:id="rId9"/>
    <p:sldId id="272" r:id="rId10"/>
    <p:sldId id="273" r:id="rId11"/>
    <p:sldId id="27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483E-DE77-47C5-95F6-BE5DB87E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7933C-5497-47B5-8FB5-F82DB0164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AF7B-8E0C-4E91-B2FB-C6CC85E1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3D58-CC77-4D00-BBF6-49CEECEF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3066-1E69-440F-8164-E7806639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7EE2-330E-46D1-8A09-16D7E7E8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A26D1-46A0-4D4F-810A-502985AD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252E-5D4B-426B-8CED-504DC5C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1398-C74F-4F06-AC57-2A8F63DF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FDC0-D2C1-4C87-9D31-BD5FFA6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B074-4E3F-497E-817B-FC1A8AD32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60476-ACB0-4095-84A9-D3DF2EA2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E4F8-DD8B-4DC7-ACCF-70BD695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C1D7-CF67-4311-90CF-C706442F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4EF7-8DE6-48E5-9596-FA287CDE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BD5E-8794-42C4-B360-2D6B3BB1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9574-F3D4-4EB0-8C19-9DA56E99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5059-A1DD-4B99-8E0C-6A06AD65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83A0-B7E9-4123-BCE3-8C070783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D942-843B-4F0A-AE3F-7B6094F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E01D-AD58-4B47-B40F-3460F8B5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6A7C-31D1-47B4-A2BA-06FC3DB0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8081-DA45-4402-98E4-051D02B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3AB0-D901-45BE-9BA4-971E0561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C7A9-B1F7-458D-BC1B-28E7F813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4249-E9D1-4261-BD2A-A4E60F00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FE70-072A-44F6-B28E-57D2C5360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8498A-FCFB-45E0-8609-87931805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DA7C1-987A-4AB2-B4B4-75BB0C18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907A-C296-4CB3-A64F-9A7BC8C3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AF37C-1F7C-486C-8829-83785AB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6602-7F8B-47BE-87CB-0FCB988B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2F95-6B9C-46DB-B939-20951811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351F2-A71E-4D71-9C9E-EF5E447C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7D0FD-8CCA-4FDB-87C5-3FCAE9D2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BB38-FB68-4789-9893-411455112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2A46B-0114-4208-BEA7-587434E7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3A258-408C-4AA2-9D8D-88E61061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38A4-B464-44EC-95BA-87DD21F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9A8F-A333-48A2-9411-EF2C3EE5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DA4E1-7799-462F-AAA5-B6DAB20B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12D6F-9843-410E-A3A3-864A211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4F1F-7978-41FB-B249-1529DC3D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54886-A337-4509-9F78-EA061B56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C73B6-2893-4457-AA4B-2E0FD41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225E-BB60-4E0F-9E3B-BEECF8A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C77D-3223-44E8-8FAC-B1200BBA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44F-A12E-4AFE-84AF-85107E72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3437-23F7-43A2-A50E-1FA682806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2368-5F0F-4BC2-A0CE-B571A1AB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B0FD-F77F-4138-B7FF-75734519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8113-FE51-45B6-BB73-9343064A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2FA-7D15-43C9-9884-C88A0F7F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4F1-8EA7-45B3-ACA6-80B33E998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E5127-6B52-4B29-8771-C17A93D5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19F97-A1D3-4EFF-B711-E810AD44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3B2E-2363-41CC-B794-BBDFA5BE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9C83-D808-4708-AFA0-F253216C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69D7-491B-41E4-BAB5-1F9BCA68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216A-143B-4F10-9047-D311D7B8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46AD-8BC8-4372-B92A-B98C8C3C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2B15-2BB0-486F-83B8-CBD2EE87D795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E32A-AB1A-4B05-B3FB-A01A79BC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F860-A833-4501-8E7D-DCED3087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EBF-069F-4466-835A-CDEC0FD30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0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77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1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5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62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7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6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1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95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07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77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7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7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8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Soren</dc:creator>
  <cp:lastModifiedBy>Abhishek Soren</cp:lastModifiedBy>
  <cp:revision>6</cp:revision>
  <dcterms:created xsi:type="dcterms:W3CDTF">2020-09-28T19:06:24Z</dcterms:created>
  <dcterms:modified xsi:type="dcterms:W3CDTF">2020-09-28T20:22:18Z</dcterms:modified>
</cp:coreProperties>
</file>