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is Kherouni" userId="28acdb8d-e62a-4cef-985d-dba4379d6905" providerId="ADAL" clId="{DAAE14CA-21B7-4C4D-AD4A-5780092B12FD}"/>
    <pc:docChg chg="undo redo custSel addSld delSld modSld">
      <pc:chgData name="Yanis Kherouni" userId="28acdb8d-e62a-4cef-985d-dba4379d6905" providerId="ADAL" clId="{DAAE14CA-21B7-4C4D-AD4A-5780092B12FD}" dt="2024-02-09T20:45:07.882" v="747" actId="1076"/>
      <pc:docMkLst>
        <pc:docMk/>
      </pc:docMkLst>
      <pc:sldChg chg="addSp delSp modSp mod">
        <pc:chgData name="Yanis Kherouni" userId="28acdb8d-e62a-4cef-985d-dba4379d6905" providerId="ADAL" clId="{DAAE14CA-21B7-4C4D-AD4A-5780092B12FD}" dt="2024-02-09T14:28:05.532" v="361" actId="26606"/>
        <pc:sldMkLst>
          <pc:docMk/>
          <pc:sldMk cId="478714976" sldId="257"/>
        </pc:sldMkLst>
        <pc:spChg chg="mod">
          <ac:chgData name="Yanis Kherouni" userId="28acdb8d-e62a-4cef-985d-dba4379d6905" providerId="ADAL" clId="{DAAE14CA-21B7-4C4D-AD4A-5780092B12FD}" dt="2024-02-09T14:28:05.532" v="361" actId="26606"/>
          <ac:spMkLst>
            <pc:docMk/>
            <pc:sldMk cId="478714976" sldId="257"/>
            <ac:spMk id="2" creationId="{00000000-0000-0000-0000-000000000000}"/>
          </ac:spMkLst>
        </pc:spChg>
        <pc:spChg chg="del">
          <ac:chgData name="Yanis Kherouni" userId="28acdb8d-e62a-4cef-985d-dba4379d6905" providerId="ADAL" clId="{DAAE14CA-21B7-4C4D-AD4A-5780092B12FD}" dt="2024-02-09T14:28:05.532" v="361" actId="26606"/>
          <ac:spMkLst>
            <pc:docMk/>
            <pc:sldMk cId="478714976" sldId="257"/>
            <ac:spMk id="9" creationId="{7A875D55-4A80-43E9-38F6-27E3664939B0}"/>
          </ac:spMkLst>
        </pc:spChg>
        <pc:spChg chg="del">
          <ac:chgData name="Yanis Kherouni" userId="28acdb8d-e62a-4cef-985d-dba4379d6905" providerId="ADAL" clId="{DAAE14CA-21B7-4C4D-AD4A-5780092B12FD}" dt="2024-02-09T14:28:05.532" v="361" actId="26606"/>
          <ac:spMkLst>
            <pc:docMk/>
            <pc:sldMk cId="478714976" sldId="257"/>
            <ac:spMk id="11" creationId="{3D572980-FB84-8C29-1FAC-FAC5ECE29A39}"/>
          </ac:spMkLst>
        </pc:spChg>
        <pc:spChg chg="add">
          <ac:chgData name="Yanis Kherouni" userId="28acdb8d-e62a-4cef-985d-dba4379d6905" providerId="ADAL" clId="{DAAE14CA-21B7-4C4D-AD4A-5780092B12FD}" dt="2024-02-09T14:28:05.532" v="361" actId="26606"/>
          <ac:spMkLst>
            <pc:docMk/>
            <pc:sldMk cId="478714976" sldId="257"/>
            <ac:spMk id="16" creationId="{310135D4-D3A1-4556-B91B-4A12069D4231}"/>
          </ac:spMkLst>
        </pc:spChg>
        <pc:spChg chg="add">
          <ac:chgData name="Yanis Kherouni" userId="28acdb8d-e62a-4cef-985d-dba4379d6905" providerId="ADAL" clId="{DAAE14CA-21B7-4C4D-AD4A-5780092B12FD}" dt="2024-02-09T14:28:05.532" v="361" actId="26606"/>
          <ac:spMkLst>
            <pc:docMk/>
            <pc:sldMk cId="478714976" sldId="257"/>
            <ac:spMk id="18" creationId="{A9CCD9CD-49AE-3D3E-923B-81ECD3FBF75F}"/>
          </ac:spMkLst>
        </pc:spChg>
        <pc:picChg chg="mod">
          <ac:chgData name="Yanis Kherouni" userId="28acdb8d-e62a-4cef-985d-dba4379d6905" providerId="ADAL" clId="{DAAE14CA-21B7-4C4D-AD4A-5780092B12FD}" dt="2024-02-09T14:28:05.532" v="361" actId="26606"/>
          <ac:picMkLst>
            <pc:docMk/>
            <pc:sldMk cId="478714976" sldId="257"/>
            <ac:picMk id="3" creationId="{42CC4178-09DC-E5AE-1D17-96CD4E077C5C}"/>
          </ac:picMkLst>
        </pc:picChg>
      </pc:sldChg>
      <pc:sldChg chg="addSp delSp modSp mod">
        <pc:chgData name="Yanis Kherouni" userId="28acdb8d-e62a-4cef-985d-dba4379d6905" providerId="ADAL" clId="{DAAE14CA-21B7-4C4D-AD4A-5780092B12FD}" dt="2024-02-09T14:23:37.705" v="325" actId="26606"/>
        <pc:sldMkLst>
          <pc:docMk/>
          <pc:sldMk cId="476984725" sldId="269"/>
        </pc:sldMkLst>
        <pc:spChg chg="mod">
          <ac:chgData name="Yanis Kherouni" userId="28acdb8d-e62a-4cef-985d-dba4379d6905" providerId="ADAL" clId="{DAAE14CA-21B7-4C4D-AD4A-5780092B12FD}" dt="2024-02-09T14:23:37.705" v="325" actId="26606"/>
          <ac:spMkLst>
            <pc:docMk/>
            <pc:sldMk cId="476984725" sldId="269"/>
            <ac:spMk id="2" creationId="{00000000-0000-0000-0000-000000000000}"/>
          </ac:spMkLst>
        </pc:spChg>
        <pc:spChg chg="add del mod">
          <ac:chgData name="Yanis Kherouni" userId="28acdb8d-e62a-4cef-985d-dba4379d6905" providerId="ADAL" clId="{DAAE14CA-21B7-4C4D-AD4A-5780092B12FD}" dt="2024-02-09T14:22:13.597" v="299" actId="26606"/>
          <ac:spMkLst>
            <pc:docMk/>
            <pc:sldMk cId="476984725" sldId="269"/>
            <ac:spMk id="3" creationId="{00000000-0000-0000-0000-000000000000}"/>
          </ac:spMkLst>
        </pc:spChg>
        <pc:spChg chg="del">
          <ac:chgData name="Yanis Kherouni" userId="28acdb8d-e62a-4cef-985d-dba4379d6905" providerId="ADAL" clId="{DAAE14CA-21B7-4C4D-AD4A-5780092B12FD}" dt="2024-02-09T14:17:52.117" v="51" actId="26606"/>
          <ac:spMkLst>
            <pc:docMk/>
            <pc:sldMk cId="476984725" sldId="269"/>
            <ac:spMk id="10" creationId="{92CC1E4F-F1F0-B945-BE50-C72A7103E8AC}"/>
          </ac:spMkLst>
        </pc:spChg>
        <pc:spChg chg="add del">
          <ac:chgData name="Yanis Kherouni" userId="28acdb8d-e62a-4cef-985d-dba4379d6905" providerId="ADAL" clId="{DAAE14CA-21B7-4C4D-AD4A-5780092B12FD}" dt="2024-02-09T14:22:30.915" v="305" actId="26606"/>
          <ac:spMkLst>
            <pc:docMk/>
            <pc:sldMk cId="476984725" sldId="269"/>
            <ac:spMk id="15" creationId="{52121F2A-426F-6EA0-5891-84EF13910CD0}"/>
          </ac:spMkLst>
        </pc:spChg>
        <pc:spChg chg="add del">
          <ac:chgData name="Yanis Kherouni" userId="28acdb8d-e62a-4cef-985d-dba4379d6905" providerId="ADAL" clId="{DAAE14CA-21B7-4C4D-AD4A-5780092B12FD}" dt="2024-02-09T14:22:30.874" v="304" actId="26606"/>
          <ac:spMkLst>
            <pc:docMk/>
            <pc:sldMk cId="476984725" sldId="269"/>
            <ac:spMk id="1035" creationId="{52121F2A-426F-6EA0-5891-84EF13910CD0}"/>
          </ac:spMkLst>
        </pc:spChg>
        <pc:spChg chg="add del">
          <ac:chgData name="Yanis Kherouni" userId="28acdb8d-e62a-4cef-985d-dba4379d6905" providerId="ADAL" clId="{DAAE14CA-21B7-4C4D-AD4A-5780092B12FD}" dt="2024-02-09T14:23:37.705" v="325" actId="26606"/>
          <ac:spMkLst>
            <pc:docMk/>
            <pc:sldMk cId="476984725" sldId="269"/>
            <ac:spMk id="1037" creationId="{52121F2A-426F-6EA0-5891-84EF13910CD0}"/>
          </ac:spMkLst>
        </pc:spChg>
        <pc:spChg chg="add">
          <ac:chgData name="Yanis Kherouni" userId="28acdb8d-e62a-4cef-985d-dba4379d6905" providerId="ADAL" clId="{DAAE14CA-21B7-4C4D-AD4A-5780092B12FD}" dt="2024-02-09T14:23:37.705" v="325" actId="26606"/>
          <ac:spMkLst>
            <pc:docMk/>
            <pc:sldMk cId="476984725" sldId="269"/>
            <ac:spMk id="1042" creationId="{4D867C6C-C426-3E30-5446-52685E13AF54}"/>
          </ac:spMkLst>
        </pc:spChg>
        <pc:graphicFrameChg chg="add del">
          <ac:chgData name="Yanis Kherouni" userId="28acdb8d-e62a-4cef-985d-dba4379d6905" providerId="ADAL" clId="{DAAE14CA-21B7-4C4D-AD4A-5780092B12FD}" dt="2024-02-09T14:22:13.575" v="298" actId="26606"/>
          <ac:graphicFrameMkLst>
            <pc:docMk/>
            <pc:sldMk cId="476984725" sldId="269"/>
            <ac:graphicFrameMk id="1028" creationId="{F182DC5E-434D-7F0C-3688-B8712260CF3B}"/>
          </ac:graphicFrameMkLst>
        </pc:graphicFrameChg>
        <pc:graphicFrameChg chg="add mod ord modGraphic">
          <ac:chgData name="Yanis Kherouni" userId="28acdb8d-e62a-4cef-985d-dba4379d6905" providerId="ADAL" clId="{DAAE14CA-21B7-4C4D-AD4A-5780092B12FD}" dt="2024-02-09T14:23:37.705" v="325" actId="26606"/>
          <ac:graphicFrameMkLst>
            <pc:docMk/>
            <pc:sldMk cId="476984725" sldId="269"/>
            <ac:graphicFrameMk id="1030" creationId="{6CC5D5EC-8AB4-628A-C5C0-66C50AE77DB2}"/>
          </ac:graphicFrameMkLst>
        </pc:graphicFrameChg>
        <pc:picChg chg="del mod ord">
          <ac:chgData name="Yanis Kherouni" userId="28acdb8d-e62a-4cef-985d-dba4379d6905" providerId="ADAL" clId="{DAAE14CA-21B7-4C4D-AD4A-5780092B12FD}" dt="2024-02-09T14:22:00.951" v="296" actId="478"/>
          <ac:picMkLst>
            <pc:docMk/>
            <pc:sldMk cId="476984725" sldId="269"/>
            <ac:picMk id="6" creationId="{26D186A3-3929-FF5D-3388-DA9ACEC3022C}"/>
          </ac:picMkLst>
        </pc:picChg>
        <pc:picChg chg="add mod">
          <ac:chgData name="Yanis Kherouni" userId="28acdb8d-e62a-4cef-985d-dba4379d6905" providerId="ADAL" clId="{DAAE14CA-21B7-4C4D-AD4A-5780092B12FD}" dt="2024-02-09T14:23:37.705" v="325" actId="26606"/>
          <ac:picMkLst>
            <pc:docMk/>
            <pc:sldMk cId="476984725" sldId="269"/>
            <ac:picMk id="1026" creationId="{84426743-B021-9071-FA4C-06F7EE5F2E52}"/>
          </ac:picMkLst>
        </pc:picChg>
      </pc:sldChg>
      <pc:sldChg chg="addSp delSp modSp mod">
        <pc:chgData name="Yanis Kherouni" userId="28acdb8d-e62a-4cef-985d-dba4379d6905" providerId="ADAL" clId="{DAAE14CA-21B7-4C4D-AD4A-5780092B12FD}" dt="2024-02-09T14:24:55.391" v="338" actId="26606"/>
        <pc:sldMkLst>
          <pc:docMk/>
          <pc:sldMk cId="682379553" sldId="270"/>
        </pc:sldMkLst>
        <pc:spChg chg="mod">
          <ac:chgData name="Yanis Kherouni" userId="28acdb8d-e62a-4cef-985d-dba4379d6905" providerId="ADAL" clId="{DAAE14CA-21B7-4C4D-AD4A-5780092B12FD}" dt="2024-02-09T14:24:55.391" v="338" actId="26606"/>
          <ac:spMkLst>
            <pc:docMk/>
            <pc:sldMk cId="682379553" sldId="270"/>
            <ac:spMk id="2" creationId="{00000000-0000-0000-0000-000000000000}"/>
          </ac:spMkLst>
        </pc:spChg>
        <pc:spChg chg="mod">
          <ac:chgData name="Yanis Kherouni" userId="28acdb8d-e62a-4cef-985d-dba4379d6905" providerId="ADAL" clId="{DAAE14CA-21B7-4C4D-AD4A-5780092B12FD}" dt="2024-02-09T14:24:55.391" v="338" actId="26606"/>
          <ac:spMkLst>
            <pc:docMk/>
            <pc:sldMk cId="682379553" sldId="270"/>
            <ac:spMk id="3" creationId="{00000000-0000-0000-0000-000000000000}"/>
          </ac:spMkLst>
        </pc:spChg>
        <pc:spChg chg="add del">
          <ac:chgData name="Yanis Kherouni" userId="28acdb8d-e62a-4cef-985d-dba4379d6905" providerId="ADAL" clId="{DAAE14CA-21B7-4C4D-AD4A-5780092B12FD}" dt="2024-02-09T14:24:55.391" v="338" actId="26606"/>
          <ac:spMkLst>
            <pc:docMk/>
            <pc:sldMk cId="682379553" sldId="270"/>
            <ac:spMk id="10" creationId="{92CC1E4F-F1F0-B945-BE50-C72A7103E8AC}"/>
          </ac:spMkLst>
        </pc:spChg>
        <pc:spChg chg="add del">
          <ac:chgData name="Yanis Kherouni" userId="28acdb8d-e62a-4cef-985d-dba4379d6905" providerId="ADAL" clId="{DAAE14CA-21B7-4C4D-AD4A-5780092B12FD}" dt="2024-02-09T14:24:52.588" v="333" actId="26606"/>
          <ac:spMkLst>
            <pc:docMk/>
            <pc:sldMk cId="682379553" sldId="270"/>
            <ac:spMk id="15" creationId="{52121F2A-426F-6EA0-5891-84EF13910CD0}"/>
          </ac:spMkLst>
        </pc:spChg>
        <pc:spChg chg="add del">
          <ac:chgData name="Yanis Kherouni" userId="28acdb8d-e62a-4cef-985d-dba4379d6905" providerId="ADAL" clId="{DAAE14CA-21B7-4C4D-AD4A-5780092B12FD}" dt="2024-02-09T14:24:54.109" v="335" actId="26606"/>
          <ac:spMkLst>
            <pc:docMk/>
            <pc:sldMk cId="682379553" sldId="270"/>
            <ac:spMk id="17" creationId="{ECF7AEF0-D665-DCB5-6E45-63925F885640}"/>
          </ac:spMkLst>
        </pc:spChg>
        <pc:spChg chg="add del">
          <ac:chgData name="Yanis Kherouni" userId="28acdb8d-e62a-4cef-985d-dba4379d6905" providerId="ADAL" clId="{DAAE14CA-21B7-4C4D-AD4A-5780092B12FD}" dt="2024-02-09T14:24:55.383" v="337" actId="26606"/>
          <ac:spMkLst>
            <pc:docMk/>
            <pc:sldMk cId="682379553" sldId="270"/>
            <ac:spMk id="19" creationId="{C20CE451-818C-E63D-258B-234B6C543D34}"/>
          </ac:spMkLst>
        </pc:spChg>
        <pc:spChg chg="add">
          <ac:chgData name="Yanis Kherouni" userId="28acdb8d-e62a-4cef-985d-dba4379d6905" providerId="ADAL" clId="{DAAE14CA-21B7-4C4D-AD4A-5780092B12FD}" dt="2024-02-09T14:24:55.391" v="338" actId="26606"/>
          <ac:spMkLst>
            <pc:docMk/>
            <pc:sldMk cId="682379553" sldId="270"/>
            <ac:spMk id="21" creationId="{52121F2A-426F-6EA0-5891-84EF13910CD0}"/>
          </ac:spMkLst>
        </pc:spChg>
        <pc:picChg chg="add mod">
          <ac:chgData name="Yanis Kherouni" userId="28acdb8d-e62a-4cef-985d-dba4379d6905" providerId="ADAL" clId="{DAAE14CA-21B7-4C4D-AD4A-5780092B12FD}" dt="2024-02-09T14:24:55.391" v="338" actId="26606"/>
          <ac:picMkLst>
            <pc:docMk/>
            <pc:sldMk cId="682379553" sldId="270"/>
            <ac:picMk id="4" creationId="{12AB50C6-8588-3899-4F6D-0E7AF1F9E5C0}"/>
          </ac:picMkLst>
        </pc:picChg>
        <pc:picChg chg="del">
          <ac:chgData name="Yanis Kherouni" userId="28acdb8d-e62a-4cef-985d-dba4379d6905" providerId="ADAL" clId="{DAAE14CA-21B7-4C4D-AD4A-5780092B12FD}" dt="2024-02-09T14:24:31.847" v="328" actId="21"/>
          <ac:picMkLst>
            <pc:docMk/>
            <pc:sldMk cId="682379553" sldId="270"/>
            <ac:picMk id="6" creationId="{1233D358-3947-916A-8A62-E9C18E1F3950}"/>
          </ac:picMkLst>
        </pc:picChg>
      </pc:sldChg>
      <pc:sldChg chg="modSp mod">
        <pc:chgData name="Yanis Kherouni" userId="28acdb8d-e62a-4cef-985d-dba4379d6905" providerId="ADAL" clId="{DAAE14CA-21B7-4C4D-AD4A-5780092B12FD}" dt="2024-02-09T14:31:34.162" v="405" actId="255"/>
        <pc:sldMkLst>
          <pc:docMk/>
          <pc:sldMk cId="543080115" sldId="271"/>
        </pc:sldMkLst>
        <pc:spChg chg="mod">
          <ac:chgData name="Yanis Kherouni" userId="28acdb8d-e62a-4cef-985d-dba4379d6905" providerId="ADAL" clId="{DAAE14CA-21B7-4C4D-AD4A-5780092B12FD}" dt="2024-02-09T14:31:34.162" v="405" actId="255"/>
          <ac:spMkLst>
            <pc:docMk/>
            <pc:sldMk cId="543080115" sldId="271"/>
            <ac:spMk id="3" creationId="{00000000-0000-0000-0000-000000000000}"/>
          </ac:spMkLst>
        </pc:spChg>
      </pc:sldChg>
      <pc:sldChg chg="modSp mod">
        <pc:chgData name="Yanis Kherouni" userId="28acdb8d-e62a-4cef-985d-dba4379d6905" providerId="ADAL" clId="{DAAE14CA-21B7-4C4D-AD4A-5780092B12FD}" dt="2024-02-09T14:31:07.089" v="404" actId="20577"/>
        <pc:sldMkLst>
          <pc:docMk/>
          <pc:sldMk cId="2615061659" sldId="272"/>
        </pc:sldMkLst>
        <pc:spChg chg="mod">
          <ac:chgData name="Yanis Kherouni" userId="28acdb8d-e62a-4cef-985d-dba4379d6905" providerId="ADAL" clId="{DAAE14CA-21B7-4C4D-AD4A-5780092B12FD}" dt="2024-02-09T14:31:07.089" v="404" actId="20577"/>
          <ac:spMkLst>
            <pc:docMk/>
            <pc:sldMk cId="2615061659" sldId="272"/>
            <ac:spMk id="3" creationId="{00000000-0000-0000-0000-000000000000}"/>
          </ac:spMkLst>
        </pc:spChg>
      </pc:sldChg>
      <pc:sldChg chg="addSp delSp modSp mod">
        <pc:chgData name="Yanis Kherouni" userId="28acdb8d-e62a-4cef-985d-dba4379d6905" providerId="ADAL" clId="{DAAE14CA-21B7-4C4D-AD4A-5780092B12FD}" dt="2024-02-09T16:57:21.481" v="592" actId="14100"/>
        <pc:sldMkLst>
          <pc:docMk/>
          <pc:sldMk cId="1033691236" sldId="273"/>
        </pc:sldMkLst>
        <pc:spChg chg="ord">
          <ac:chgData name="Yanis Kherouni" userId="28acdb8d-e62a-4cef-985d-dba4379d6905" providerId="ADAL" clId="{DAAE14CA-21B7-4C4D-AD4A-5780092B12FD}" dt="2024-02-09T14:24:40.546" v="331" actId="26606"/>
          <ac:spMkLst>
            <pc:docMk/>
            <pc:sldMk cId="1033691236" sldId="273"/>
            <ac:spMk id="2" creationId="{00000000-0000-0000-0000-000000000000}"/>
          </ac:spMkLst>
        </pc:spChg>
        <pc:spChg chg="del">
          <ac:chgData name="Yanis Kherouni" userId="28acdb8d-e62a-4cef-985d-dba4379d6905" providerId="ADAL" clId="{DAAE14CA-21B7-4C4D-AD4A-5780092B12FD}" dt="2024-02-09T14:24:40.546" v="331" actId="26606"/>
          <ac:spMkLst>
            <pc:docMk/>
            <pc:sldMk cId="1033691236" sldId="273"/>
            <ac:spMk id="9" creationId="{7A875D55-4A80-43E9-38F6-27E3664939B0}"/>
          </ac:spMkLst>
        </pc:spChg>
        <pc:spChg chg="del">
          <ac:chgData name="Yanis Kherouni" userId="28acdb8d-e62a-4cef-985d-dba4379d6905" providerId="ADAL" clId="{DAAE14CA-21B7-4C4D-AD4A-5780092B12FD}" dt="2024-02-09T14:24:40.546" v="331" actId="26606"/>
          <ac:spMkLst>
            <pc:docMk/>
            <pc:sldMk cId="1033691236" sldId="273"/>
            <ac:spMk id="11" creationId="{3D572980-FB84-8C29-1FAC-FAC5ECE29A39}"/>
          </ac:spMkLst>
        </pc:spChg>
        <pc:spChg chg="add">
          <ac:chgData name="Yanis Kherouni" userId="28acdb8d-e62a-4cef-985d-dba4379d6905" providerId="ADAL" clId="{DAAE14CA-21B7-4C4D-AD4A-5780092B12FD}" dt="2024-02-09T14:24:40.546" v="331" actId="26606"/>
          <ac:spMkLst>
            <pc:docMk/>
            <pc:sldMk cId="1033691236" sldId="273"/>
            <ac:spMk id="16" creationId="{7A875D55-4A80-43E9-38F6-27E3664939B0}"/>
          </ac:spMkLst>
        </pc:spChg>
        <pc:spChg chg="add">
          <ac:chgData name="Yanis Kherouni" userId="28acdb8d-e62a-4cef-985d-dba4379d6905" providerId="ADAL" clId="{DAAE14CA-21B7-4C4D-AD4A-5780092B12FD}" dt="2024-02-09T14:24:40.546" v="331" actId="26606"/>
          <ac:spMkLst>
            <pc:docMk/>
            <pc:sldMk cId="1033691236" sldId="273"/>
            <ac:spMk id="18" creationId="{3D572980-FB84-8C29-1FAC-FAC5ECE29A39}"/>
          </ac:spMkLst>
        </pc:spChg>
        <pc:picChg chg="del">
          <ac:chgData name="Yanis Kherouni" userId="28acdb8d-e62a-4cef-985d-dba4379d6905" providerId="ADAL" clId="{DAAE14CA-21B7-4C4D-AD4A-5780092B12FD}" dt="2024-02-09T14:24:38.578" v="329" actId="478"/>
          <ac:picMkLst>
            <pc:docMk/>
            <pc:sldMk cId="1033691236" sldId="273"/>
            <ac:picMk id="5" creationId="{FA03B3DE-512A-644F-A195-8299CA7F1F5B}"/>
          </ac:picMkLst>
        </pc:picChg>
        <pc:picChg chg="add mod">
          <ac:chgData name="Yanis Kherouni" userId="28acdb8d-e62a-4cef-985d-dba4379d6905" providerId="ADAL" clId="{DAAE14CA-21B7-4C4D-AD4A-5780092B12FD}" dt="2024-02-09T16:57:21.481" v="592" actId="14100"/>
          <ac:picMkLst>
            <pc:docMk/>
            <pc:sldMk cId="1033691236" sldId="273"/>
            <ac:picMk id="6" creationId="{1233D358-3947-916A-8A62-E9C18E1F3950}"/>
          </ac:picMkLst>
        </pc:picChg>
      </pc:sldChg>
      <pc:sldChg chg="addSp delSp modSp mod">
        <pc:chgData name="Yanis Kherouni" userId="28acdb8d-e62a-4cef-985d-dba4379d6905" providerId="ADAL" clId="{DAAE14CA-21B7-4C4D-AD4A-5780092B12FD}" dt="2024-02-09T14:26:34.772" v="352" actId="26606"/>
        <pc:sldMkLst>
          <pc:docMk/>
          <pc:sldMk cId="1505885138" sldId="274"/>
        </pc:sldMkLst>
        <pc:spChg chg="mod">
          <ac:chgData name="Yanis Kherouni" userId="28acdb8d-e62a-4cef-985d-dba4379d6905" providerId="ADAL" clId="{DAAE14CA-21B7-4C4D-AD4A-5780092B12FD}" dt="2024-02-09T14:26:34.772" v="352" actId="26606"/>
          <ac:spMkLst>
            <pc:docMk/>
            <pc:sldMk cId="1505885138" sldId="274"/>
            <ac:spMk id="2" creationId="{00000000-0000-0000-0000-000000000000}"/>
          </ac:spMkLst>
        </pc:spChg>
        <pc:spChg chg="mod ord">
          <ac:chgData name="Yanis Kherouni" userId="28acdb8d-e62a-4cef-985d-dba4379d6905" providerId="ADAL" clId="{DAAE14CA-21B7-4C4D-AD4A-5780092B12FD}" dt="2024-02-09T14:26:34.772" v="352" actId="26606"/>
          <ac:spMkLst>
            <pc:docMk/>
            <pc:sldMk cId="1505885138" sldId="274"/>
            <ac:spMk id="3" creationId="{00000000-0000-0000-0000-000000000000}"/>
          </ac:spMkLst>
        </pc:spChg>
        <pc:spChg chg="add del">
          <ac:chgData name="Yanis Kherouni" userId="28acdb8d-e62a-4cef-985d-dba4379d6905" providerId="ADAL" clId="{DAAE14CA-21B7-4C4D-AD4A-5780092B12FD}" dt="2024-02-09T14:26:09.781" v="347" actId="26606"/>
          <ac:spMkLst>
            <pc:docMk/>
            <pc:sldMk cId="1505885138" sldId="274"/>
            <ac:spMk id="10" creationId="{92CC1E4F-F1F0-B945-BE50-C72A7103E8AC}"/>
          </ac:spMkLst>
        </pc:spChg>
        <pc:spChg chg="add del">
          <ac:chgData name="Yanis Kherouni" userId="28acdb8d-e62a-4cef-985d-dba4379d6905" providerId="ADAL" clId="{DAAE14CA-21B7-4C4D-AD4A-5780092B12FD}" dt="2024-02-09T14:26:08.181" v="342" actId="26606"/>
          <ac:spMkLst>
            <pc:docMk/>
            <pc:sldMk cId="1505885138" sldId="274"/>
            <ac:spMk id="2055" creationId="{CFBAA0B6-D753-F5CA-D93D-A7198FEBD205}"/>
          </ac:spMkLst>
        </pc:spChg>
        <pc:spChg chg="add del">
          <ac:chgData name="Yanis Kherouni" userId="28acdb8d-e62a-4cef-985d-dba4379d6905" providerId="ADAL" clId="{DAAE14CA-21B7-4C4D-AD4A-5780092B12FD}" dt="2024-02-09T14:26:09.218" v="344" actId="26606"/>
          <ac:spMkLst>
            <pc:docMk/>
            <pc:sldMk cId="1505885138" sldId="274"/>
            <ac:spMk id="2057" creationId="{C20CE451-818C-E63D-258B-234B6C543D34}"/>
          </ac:spMkLst>
        </pc:spChg>
        <pc:spChg chg="add del">
          <ac:chgData name="Yanis Kherouni" userId="28acdb8d-e62a-4cef-985d-dba4379d6905" providerId="ADAL" clId="{DAAE14CA-21B7-4C4D-AD4A-5780092B12FD}" dt="2024-02-09T14:26:09.779" v="346" actId="26606"/>
          <ac:spMkLst>
            <pc:docMk/>
            <pc:sldMk cId="1505885138" sldId="274"/>
            <ac:spMk id="2059" creationId="{37B65277-82C6-6D08-6DCA-4A7DCC3B7136}"/>
          </ac:spMkLst>
        </pc:spChg>
        <pc:spChg chg="add del">
          <ac:chgData name="Yanis Kherouni" userId="28acdb8d-e62a-4cef-985d-dba4379d6905" providerId="ADAL" clId="{DAAE14CA-21B7-4C4D-AD4A-5780092B12FD}" dt="2024-02-09T14:26:34.772" v="352" actId="26606"/>
          <ac:spMkLst>
            <pc:docMk/>
            <pc:sldMk cId="1505885138" sldId="274"/>
            <ac:spMk id="2061" creationId="{CFBAA0B6-D753-F5CA-D93D-A7198FEBD205}"/>
          </ac:spMkLst>
        </pc:spChg>
        <pc:spChg chg="add del">
          <ac:chgData name="Yanis Kherouni" userId="28acdb8d-e62a-4cef-985d-dba4379d6905" providerId="ADAL" clId="{DAAE14CA-21B7-4C4D-AD4A-5780092B12FD}" dt="2024-02-09T14:26:34.770" v="351" actId="26606"/>
          <ac:spMkLst>
            <pc:docMk/>
            <pc:sldMk cId="1505885138" sldId="274"/>
            <ac:spMk id="2066" creationId="{C20CE451-818C-E63D-258B-234B6C543D34}"/>
          </ac:spMkLst>
        </pc:spChg>
        <pc:spChg chg="add">
          <ac:chgData name="Yanis Kherouni" userId="28acdb8d-e62a-4cef-985d-dba4379d6905" providerId="ADAL" clId="{DAAE14CA-21B7-4C4D-AD4A-5780092B12FD}" dt="2024-02-09T14:26:34.772" v="352" actId="26606"/>
          <ac:spMkLst>
            <pc:docMk/>
            <pc:sldMk cId="1505885138" sldId="274"/>
            <ac:spMk id="2068" creationId="{92CC1E4F-F1F0-B945-BE50-C72A7103E8AC}"/>
          </ac:spMkLst>
        </pc:spChg>
        <pc:picChg chg="del">
          <ac:chgData name="Yanis Kherouni" userId="28acdb8d-e62a-4cef-985d-dba4379d6905" providerId="ADAL" clId="{DAAE14CA-21B7-4C4D-AD4A-5780092B12FD}" dt="2024-02-09T14:25:59.616" v="339" actId="478"/>
          <ac:picMkLst>
            <pc:docMk/>
            <pc:sldMk cId="1505885138" sldId="274"/>
            <ac:picMk id="6" creationId="{CFA1EAA8-7D58-FE87-D97C-037EDB1E80F6}"/>
          </ac:picMkLst>
        </pc:picChg>
        <pc:picChg chg="add del mod">
          <ac:chgData name="Yanis Kherouni" userId="28acdb8d-e62a-4cef-985d-dba4379d6905" providerId="ADAL" clId="{DAAE14CA-21B7-4C4D-AD4A-5780092B12FD}" dt="2024-02-09T14:26:28.565" v="348" actId="478"/>
          <ac:picMkLst>
            <pc:docMk/>
            <pc:sldMk cId="1505885138" sldId="274"/>
            <ac:picMk id="2050" creationId="{FD58BD63-1490-7D54-469F-23063F6D2239}"/>
          </ac:picMkLst>
        </pc:picChg>
        <pc:picChg chg="add mod">
          <ac:chgData name="Yanis Kherouni" userId="28acdb8d-e62a-4cef-985d-dba4379d6905" providerId="ADAL" clId="{DAAE14CA-21B7-4C4D-AD4A-5780092B12FD}" dt="2024-02-09T14:26:34.772" v="352" actId="26606"/>
          <ac:picMkLst>
            <pc:docMk/>
            <pc:sldMk cId="1505885138" sldId="274"/>
            <ac:picMk id="2052" creationId="{D6ED60B7-6E22-9729-6CFA-11AC65B606F8}"/>
          </ac:picMkLst>
        </pc:picChg>
      </pc:sldChg>
      <pc:sldChg chg="addSp delSp modSp mod addAnim">
        <pc:chgData name="Yanis Kherouni" userId="28acdb8d-e62a-4cef-985d-dba4379d6905" providerId="ADAL" clId="{DAAE14CA-21B7-4C4D-AD4A-5780092B12FD}" dt="2024-02-09T16:22:21.409" v="440" actId="1076"/>
        <pc:sldMkLst>
          <pc:docMk/>
          <pc:sldMk cId="2713320025" sldId="275"/>
        </pc:sldMkLst>
        <pc:spChg chg="mod ord">
          <ac:chgData name="Yanis Kherouni" userId="28acdb8d-e62a-4cef-985d-dba4379d6905" providerId="ADAL" clId="{DAAE14CA-21B7-4C4D-AD4A-5780092B12FD}" dt="2024-02-09T16:19:58.584" v="425" actId="26606"/>
          <ac:spMkLst>
            <pc:docMk/>
            <pc:sldMk cId="2713320025" sldId="275"/>
            <ac:spMk id="2" creationId="{00000000-0000-0000-0000-000000000000}"/>
          </ac:spMkLst>
        </pc:spChg>
        <pc:spChg chg="add mod">
          <ac:chgData name="Yanis Kherouni" userId="28acdb8d-e62a-4cef-985d-dba4379d6905" providerId="ADAL" clId="{DAAE14CA-21B7-4C4D-AD4A-5780092B12FD}" dt="2024-02-09T16:22:21.409" v="440" actId="1076"/>
          <ac:spMkLst>
            <pc:docMk/>
            <pc:sldMk cId="2713320025" sldId="275"/>
            <ac:spMk id="7" creationId="{143AA0E4-6EF8-5DD4-1D58-7CA007279317}"/>
          </ac:spMkLst>
        </pc:spChg>
        <pc:spChg chg="del">
          <ac:chgData name="Yanis Kherouni" userId="28acdb8d-e62a-4cef-985d-dba4379d6905" providerId="ADAL" clId="{DAAE14CA-21B7-4C4D-AD4A-5780092B12FD}" dt="2024-02-09T14:26:55.323" v="353" actId="26606"/>
          <ac:spMkLst>
            <pc:docMk/>
            <pc:sldMk cId="2713320025" sldId="275"/>
            <ac:spMk id="9" creationId="{7A875D55-4A80-43E9-38F6-27E3664939B0}"/>
          </ac:spMkLst>
        </pc:spChg>
        <pc:spChg chg="del">
          <ac:chgData name="Yanis Kherouni" userId="28acdb8d-e62a-4cef-985d-dba4379d6905" providerId="ADAL" clId="{DAAE14CA-21B7-4C4D-AD4A-5780092B12FD}" dt="2024-02-09T14:26:55.323" v="353" actId="26606"/>
          <ac:spMkLst>
            <pc:docMk/>
            <pc:sldMk cId="2713320025" sldId="275"/>
            <ac:spMk id="11" creationId="{3D572980-FB84-8C29-1FAC-FAC5ECE29A39}"/>
          </ac:spMkLst>
        </pc:spChg>
        <pc:spChg chg="add del">
          <ac:chgData name="Yanis Kherouni" userId="28acdb8d-e62a-4cef-985d-dba4379d6905" providerId="ADAL" clId="{DAAE14CA-21B7-4C4D-AD4A-5780092B12FD}" dt="2024-02-09T16:19:58.584" v="425" actId="26606"/>
          <ac:spMkLst>
            <pc:docMk/>
            <pc:sldMk cId="2713320025" sldId="275"/>
            <ac:spMk id="16" creationId="{6E448DB1-4196-18A6-15DA-C72635C1B11E}"/>
          </ac:spMkLst>
        </pc:spChg>
        <pc:spChg chg="add del">
          <ac:chgData name="Yanis Kherouni" userId="28acdb8d-e62a-4cef-985d-dba4379d6905" providerId="ADAL" clId="{DAAE14CA-21B7-4C4D-AD4A-5780092B12FD}" dt="2024-02-09T16:19:58.584" v="425" actId="26606"/>
          <ac:spMkLst>
            <pc:docMk/>
            <pc:sldMk cId="2713320025" sldId="275"/>
            <ac:spMk id="18" creationId="{A9CCD9CD-49AE-3D3E-923B-81ECD3FBF75F}"/>
          </ac:spMkLst>
        </pc:spChg>
        <pc:spChg chg="add">
          <ac:chgData name="Yanis Kherouni" userId="28acdb8d-e62a-4cef-985d-dba4379d6905" providerId="ADAL" clId="{DAAE14CA-21B7-4C4D-AD4A-5780092B12FD}" dt="2024-02-09T16:19:58.584" v="425" actId="26606"/>
          <ac:spMkLst>
            <pc:docMk/>
            <pc:sldMk cId="2713320025" sldId="275"/>
            <ac:spMk id="23" creationId="{310135D4-D3A1-4556-B91B-4A12069D4231}"/>
          </ac:spMkLst>
        </pc:spChg>
        <pc:spChg chg="add">
          <ac:chgData name="Yanis Kherouni" userId="28acdb8d-e62a-4cef-985d-dba4379d6905" providerId="ADAL" clId="{DAAE14CA-21B7-4C4D-AD4A-5780092B12FD}" dt="2024-02-09T16:19:58.584" v="425" actId="26606"/>
          <ac:spMkLst>
            <pc:docMk/>
            <pc:sldMk cId="2713320025" sldId="275"/>
            <ac:spMk id="25" creationId="{A9CCD9CD-49AE-3D3E-923B-81ECD3FBF75F}"/>
          </ac:spMkLst>
        </pc:spChg>
        <pc:picChg chg="add mod">
          <ac:chgData name="Yanis Kherouni" userId="28acdb8d-e62a-4cef-985d-dba4379d6905" providerId="ADAL" clId="{DAAE14CA-21B7-4C4D-AD4A-5780092B12FD}" dt="2024-02-09T16:22:17.608" v="439" actId="1076"/>
          <ac:picMkLst>
            <pc:docMk/>
            <pc:sldMk cId="2713320025" sldId="275"/>
            <ac:picMk id="4" creationId="{8A87E24B-64B5-784B-F862-0A16836FF162}"/>
          </ac:picMkLst>
        </pc:picChg>
        <pc:picChg chg="del mod">
          <ac:chgData name="Yanis Kherouni" userId="28acdb8d-e62a-4cef-985d-dba4379d6905" providerId="ADAL" clId="{DAAE14CA-21B7-4C4D-AD4A-5780092B12FD}" dt="2024-02-09T16:19:53.516" v="423" actId="478"/>
          <ac:picMkLst>
            <pc:docMk/>
            <pc:sldMk cId="2713320025" sldId="275"/>
            <ac:picMk id="5" creationId="{02BA543A-3C4C-BFC7-9966-C02E0266A9FB}"/>
          </ac:picMkLst>
        </pc:picChg>
      </pc:sldChg>
      <pc:sldChg chg="addSp delSp modSp mod">
        <pc:chgData name="Yanis Kherouni" userId="28acdb8d-e62a-4cef-985d-dba4379d6905" providerId="ADAL" clId="{DAAE14CA-21B7-4C4D-AD4A-5780092B12FD}" dt="2024-02-09T14:27:13.543" v="355" actId="26606"/>
        <pc:sldMkLst>
          <pc:docMk/>
          <pc:sldMk cId="785086091" sldId="276"/>
        </pc:sldMkLst>
        <pc:spChg chg="mod">
          <ac:chgData name="Yanis Kherouni" userId="28acdb8d-e62a-4cef-985d-dba4379d6905" providerId="ADAL" clId="{DAAE14CA-21B7-4C4D-AD4A-5780092B12FD}" dt="2024-02-09T14:27:13.543" v="355" actId="26606"/>
          <ac:spMkLst>
            <pc:docMk/>
            <pc:sldMk cId="785086091" sldId="276"/>
            <ac:spMk id="2" creationId="{00000000-0000-0000-0000-000000000000}"/>
          </ac:spMkLst>
        </pc:spChg>
        <pc:spChg chg="mod">
          <ac:chgData name="Yanis Kherouni" userId="28acdb8d-e62a-4cef-985d-dba4379d6905" providerId="ADAL" clId="{DAAE14CA-21B7-4C4D-AD4A-5780092B12FD}" dt="2024-02-09T14:27:13.543" v="355" actId="26606"/>
          <ac:spMkLst>
            <pc:docMk/>
            <pc:sldMk cId="785086091" sldId="276"/>
            <ac:spMk id="3" creationId="{00000000-0000-0000-0000-000000000000}"/>
          </ac:spMkLst>
        </pc:spChg>
        <pc:spChg chg="del">
          <ac:chgData name="Yanis Kherouni" userId="28acdb8d-e62a-4cef-985d-dba4379d6905" providerId="ADAL" clId="{DAAE14CA-21B7-4C4D-AD4A-5780092B12FD}" dt="2024-02-09T14:27:13.543" v="355" actId="26606"/>
          <ac:spMkLst>
            <pc:docMk/>
            <pc:sldMk cId="785086091" sldId="276"/>
            <ac:spMk id="10" creationId="{92CC1E4F-F1F0-B945-BE50-C72A7103E8AC}"/>
          </ac:spMkLst>
        </pc:spChg>
        <pc:spChg chg="add">
          <ac:chgData name="Yanis Kherouni" userId="28acdb8d-e62a-4cef-985d-dba4379d6905" providerId="ADAL" clId="{DAAE14CA-21B7-4C4D-AD4A-5780092B12FD}" dt="2024-02-09T14:27:13.543" v="355" actId="26606"/>
          <ac:spMkLst>
            <pc:docMk/>
            <pc:sldMk cId="785086091" sldId="276"/>
            <ac:spMk id="15" creationId="{CFBAA0B6-D753-F5CA-D93D-A7198FEBD205}"/>
          </ac:spMkLst>
        </pc:spChg>
        <pc:picChg chg="mod">
          <ac:chgData name="Yanis Kherouni" userId="28acdb8d-e62a-4cef-985d-dba4379d6905" providerId="ADAL" clId="{DAAE14CA-21B7-4C4D-AD4A-5780092B12FD}" dt="2024-02-09T14:27:13.543" v="355" actId="26606"/>
          <ac:picMkLst>
            <pc:docMk/>
            <pc:sldMk cId="785086091" sldId="276"/>
            <ac:picMk id="6" creationId="{7ED5E51F-B84A-5EE3-E6E1-D0CAC670B481}"/>
          </ac:picMkLst>
        </pc:picChg>
      </pc:sldChg>
      <pc:sldChg chg="addSp delSp modSp mod">
        <pc:chgData name="Yanis Kherouni" userId="28acdb8d-e62a-4cef-985d-dba4379d6905" providerId="ADAL" clId="{DAAE14CA-21B7-4C4D-AD4A-5780092B12FD}" dt="2024-02-09T14:27:07.785" v="354" actId="26606"/>
        <pc:sldMkLst>
          <pc:docMk/>
          <pc:sldMk cId="2386272879" sldId="277"/>
        </pc:sldMkLst>
        <pc:spChg chg="mod">
          <ac:chgData name="Yanis Kherouni" userId="28acdb8d-e62a-4cef-985d-dba4379d6905" providerId="ADAL" clId="{DAAE14CA-21B7-4C4D-AD4A-5780092B12FD}" dt="2024-02-09T14:27:07.785" v="354" actId="26606"/>
          <ac:spMkLst>
            <pc:docMk/>
            <pc:sldMk cId="2386272879" sldId="277"/>
            <ac:spMk id="2" creationId="{00000000-0000-0000-0000-000000000000}"/>
          </ac:spMkLst>
        </pc:spChg>
        <pc:spChg chg="mod">
          <ac:chgData name="Yanis Kherouni" userId="28acdb8d-e62a-4cef-985d-dba4379d6905" providerId="ADAL" clId="{DAAE14CA-21B7-4C4D-AD4A-5780092B12FD}" dt="2024-02-09T14:27:07.785" v="354" actId="26606"/>
          <ac:spMkLst>
            <pc:docMk/>
            <pc:sldMk cId="2386272879" sldId="277"/>
            <ac:spMk id="3" creationId="{00000000-0000-0000-0000-000000000000}"/>
          </ac:spMkLst>
        </pc:spChg>
        <pc:spChg chg="del">
          <ac:chgData name="Yanis Kherouni" userId="28acdb8d-e62a-4cef-985d-dba4379d6905" providerId="ADAL" clId="{DAAE14CA-21B7-4C4D-AD4A-5780092B12FD}" dt="2024-02-09T14:27:07.785" v="354" actId="26606"/>
          <ac:spMkLst>
            <pc:docMk/>
            <pc:sldMk cId="2386272879" sldId="277"/>
            <ac:spMk id="10" creationId="{92CC1E4F-F1F0-B945-BE50-C72A7103E8AC}"/>
          </ac:spMkLst>
        </pc:spChg>
        <pc:spChg chg="add">
          <ac:chgData name="Yanis Kherouni" userId="28acdb8d-e62a-4cef-985d-dba4379d6905" providerId="ADAL" clId="{DAAE14CA-21B7-4C4D-AD4A-5780092B12FD}" dt="2024-02-09T14:27:07.785" v="354" actId="26606"/>
          <ac:spMkLst>
            <pc:docMk/>
            <pc:sldMk cId="2386272879" sldId="277"/>
            <ac:spMk id="15" creationId="{37B65277-82C6-6D08-6DCA-4A7DCC3B7136}"/>
          </ac:spMkLst>
        </pc:spChg>
        <pc:picChg chg="mod ord">
          <ac:chgData name="Yanis Kherouni" userId="28acdb8d-e62a-4cef-985d-dba4379d6905" providerId="ADAL" clId="{DAAE14CA-21B7-4C4D-AD4A-5780092B12FD}" dt="2024-02-09T14:27:07.785" v="354" actId="26606"/>
          <ac:picMkLst>
            <pc:docMk/>
            <pc:sldMk cId="2386272879" sldId="277"/>
            <ac:picMk id="6" creationId="{CBDA2F9F-254C-FE77-49B6-E7C3283A4622}"/>
          </ac:picMkLst>
        </pc:picChg>
      </pc:sldChg>
      <pc:sldChg chg="addSp delSp modSp mod">
        <pc:chgData name="Yanis Kherouni" userId="28acdb8d-e62a-4cef-985d-dba4379d6905" providerId="ADAL" clId="{DAAE14CA-21B7-4C4D-AD4A-5780092B12FD}" dt="2024-02-09T14:27:26.437" v="358" actId="26606"/>
        <pc:sldMkLst>
          <pc:docMk/>
          <pc:sldMk cId="1963570384" sldId="278"/>
        </pc:sldMkLst>
        <pc:spChg chg="mod">
          <ac:chgData name="Yanis Kherouni" userId="28acdb8d-e62a-4cef-985d-dba4379d6905" providerId="ADAL" clId="{DAAE14CA-21B7-4C4D-AD4A-5780092B12FD}" dt="2024-02-09T14:27:26.437" v="358" actId="26606"/>
          <ac:spMkLst>
            <pc:docMk/>
            <pc:sldMk cId="1963570384" sldId="278"/>
            <ac:spMk id="2" creationId="{00000000-0000-0000-0000-000000000000}"/>
          </ac:spMkLst>
        </pc:spChg>
        <pc:spChg chg="mod">
          <ac:chgData name="Yanis Kherouni" userId="28acdb8d-e62a-4cef-985d-dba4379d6905" providerId="ADAL" clId="{DAAE14CA-21B7-4C4D-AD4A-5780092B12FD}" dt="2024-02-09T14:27:26.437" v="358" actId="26606"/>
          <ac:spMkLst>
            <pc:docMk/>
            <pc:sldMk cId="1963570384" sldId="278"/>
            <ac:spMk id="3" creationId="{00000000-0000-0000-0000-000000000000}"/>
          </ac:spMkLst>
        </pc:spChg>
        <pc:spChg chg="add del">
          <ac:chgData name="Yanis Kherouni" userId="28acdb8d-e62a-4cef-985d-dba4379d6905" providerId="ADAL" clId="{DAAE14CA-21B7-4C4D-AD4A-5780092B12FD}" dt="2024-02-09T14:27:26.437" v="358" actId="26606"/>
          <ac:spMkLst>
            <pc:docMk/>
            <pc:sldMk cId="1963570384" sldId="278"/>
            <ac:spMk id="10" creationId="{92CC1E4F-F1F0-B945-BE50-C72A7103E8AC}"/>
          </ac:spMkLst>
        </pc:spChg>
        <pc:spChg chg="add del">
          <ac:chgData name="Yanis Kherouni" userId="28acdb8d-e62a-4cef-985d-dba4379d6905" providerId="ADAL" clId="{DAAE14CA-21B7-4C4D-AD4A-5780092B12FD}" dt="2024-02-09T14:27:26.436" v="357" actId="26606"/>
          <ac:spMkLst>
            <pc:docMk/>
            <pc:sldMk cId="1963570384" sldId="278"/>
            <ac:spMk id="15" creationId="{ECF7AEF0-D665-DCB5-6E45-63925F885640}"/>
          </ac:spMkLst>
        </pc:spChg>
        <pc:spChg chg="add">
          <ac:chgData name="Yanis Kherouni" userId="28acdb8d-e62a-4cef-985d-dba4379d6905" providerId="ADAL" clId="{DAAE14CA-21B7-4C4D-AD4A-5780092B12FD}" dt="2024-02-09T14:27:26.437" v="358" actId="26606"/>
          <ac:spMkLst>
            <pc:docMk/>
            <pc:sldMk cId="1963570384" sldId="278"/>
            <ac:spMk id="17" creationId="{BA2AFC67-0973-EC0D-F14E-710D701B20BD}"/>
          </ac:spMkLst>
        </pc:spChg>
        <pc:picChg chg="mod ord">
          <ac:chgData name="Yanis Kherouni" userId="28acdb8d-e62a-4cef-985d-dba4379d6905" providerId="ADAL" clId="{DAAE14CA-21B7-4C4D-AD4A-5780092B12FD}" dt="2024-02-09T14:27:26.437" v="358" actId="26606"/>
          <ac:picMkLst>
            <pc:docMk/>
            <pc:sldMk cId="1963570384" sldId="278"/>
            <ac:picMk id="6" creationId="{80891170-655E-4E9D-9EDD-6A6BEAB42D67}"/>
          </ac:picMkLst>
        </pc:picChg>
      </pc:sldChg>
      <pc:sldChg chg="addSp delSp modSp mod">
        <pc:chgData name="Yanis Kherouni" userId="28acdb8d-e62a-4cef-985d-dba4379d6905" providerId="ADAL" clId="{DAAE14CA-21B7-4C4D-AD4A-5780092B12FD}" dt="2024-02-09T14:27:41.579" v="359" actId="26606"/>
        <pc:sldMkLst>
          <pc:docMk/>
          <pc:sldMk cId="2637945781" sldId="279"/>
        </pc:sldMkLst>
        <pc:spChg chg="mod">
          <ac:chgData name="Yanis Kherouni" userId="28acdb8d-e62a-4cef-985d-dba4379d6905" providerId="ADAL" clId="{DAAE14CA-21B7-4C4D-AD4A-5780092B12FD}" dt="2024-02-09T14:27:41.579" v="359" actId="26606"/>
          <ac:spMkLst>
            <pc:docMk/>
            <pc:sldMk cId="2637945781" sldId="279"/>
            <ac:spMk id="2" creationId="{00000000-0000-0000-0000-000000000000}"/>
          </ac:spMkLst>
        </pc:spChg>
        <pc:spChg chg="mod">
          <ac:chgData name="Yanis Kherouni" userId="28acdb8d-e62a-4cef-985d-dba4379d6905" providerId="ADAL" clId="{DAAE14CA-21B7-4C4D-AD4A-5780092B12FD}" dt="2024-02-09T14:27:41.579" v="359" actId="26606"/>
          <ac:spMkLst>
            <pc:docMk/>
            <pc:sldMk cId="2637945781" sldId="279"/>
            <ac:spMk id="3" creationId="{00000000-0000-0000-0000-000000000000}"/>
          </ac:spMkLst>
        </pc:spChg>
        <pc:spChg chg="del">
          <ac:chgData name="Yanis Kherouni" userId="28acdb8d-e62a-4cef-985d-dba4379d6905" providerId="ADAL" clId="{DAAE14CA-21B7-4C4D-AD4A-5780092B12FD}" dt="2024-02-09T14:27:41.579" v="359" actId="26606"/>
          <ac:spMkLst>
            <pc:docMk/>
            <pc:sldMk cId="2637945781" sldId="279"/>
            <ac:spMk id="10" creationId="{92CC1E4F-F1F0-B945-BE50-C72A7103E8AC}"/>
          </ac:spMkLst>
        </pc:spChg>
        <pc:spChg chg="add">
          <ac:chgData name="Yanis Kherouni" userId="28acdb8d-e62a-4cef-985d-dba4379d6905" providerId="ADAL" clId="{DAAE14CA-21B7-4C4D-AD4A-5780092B12FD}" dt="2024-02-09T14:27:41.579" v="359" actId="26606"/>
          <ac:spMkLst>
            <pc:docMk/>
            <pc:sldMk cId="2637945781" sldId="279"/>
            <ac:spMk id="15" creationId="{52121F2A-426F-6EA0-5891-84EF13910CD0}"/>
          </ac:spMkLst>
        </pc:spChg>
        <pc:picChg chg="mod ord">
          <ac:chgData name="Yanis Kherouni" userId="28acdb8d-e62a-4cef-985d-dba4379d6905" providerId="ADAL" clId="{DAAE14CA-21B7-4C4D-AD4A-5780092B12FD}" dt="2024-02-09T14:27:41.579" v="359" actId="26606"/>
          <ac:picMkLst>
            <pc:docMk/>
            <pc:sldMk cId="2637945781" sldId="279"/>
            <ac:picMk id="6" creationId="{C4FA2E55-832C-A1FE-0549-9078C3147449}"/>
          </ac:picMkLst>
        </pc:picChg>
      </pc:sldChg>
      <pc:sldChg chg="addSp delSp modSp mod">
        <pc:chgData name="Yanis Kherouni" userId="28acdb8d-e62a-4cef-985d-dba4379d6905" providerId="ADAL" clId="{DAAE14CA-21B7-4C4D-AD4A-5780092B12FD}" dt="2024-02-09T14:27:51.007" v="360" actId="26606"/>
        <pc:sldMkLst>
          <pc:docMk/>
          <pc:sldMk cId="1749483190" sldId="280"/>
        </pc:sldMkLst>
        <pc:spChg chg="mod">
          <ac:chgData name="Yanis Kherouni" userId="28acdb8d-e62a-4cef-985d-dba4379d6905" providerId="ADAL" clId="{DAAE14CA-21B7-4C4D-AD4A-5780092B12FD}" dt="2024-02-09T14:27:51.007" v="360" actId="26606"/>
          <ac:spMkLst>
            <pc:docMk/>
            <pc:sldMk cId="1749483190" sldId="280"/>
            <ac:spMk id="2" creationId="{00000000-0000-0000-0000-000000000000}"/>
          </ac:spMkLst>
        </pc:spChg>
        <pc:spChg chg="mod">
          <ac:chgData name="Yanis Kherouni" userId="28acdb8d-e62a-4cef-985d-dba4379d6905" providerId="ADAL" clId="{DAAE14CA-21B7-4C4D-AD4A-5780092B12FD}" dt="2024-02-09T14:27:51.007" v="360" actId="26606"/>
          <ac:spMkLst>
            <pc:docMk/>
            <pc:sldMk cId="1749483190" sldId="280"/>
            <ac:spMk id="3" creationId="{00000000-0000-0000-0000-000000000000}"/>
          </ac:spMkLst>
        </pc:spChg>
        <pc:spChg chg="del">
          <ac:chgData name="Yanis Kherouni" userId="28acdb8d-e62a-4cef-985d-dba4379d6905" providerId="ADAL" clId="{DAAE14CA-21B7-4C4D-AD4A-5780092B12FD}" dt="2024-02-09T14:27:51.007" v="360" actId="26606"/>
          <ac:spMkLst>
            <pc:docMk/>
            <pc:sldMk cId="1749483190" sldId="280"/>
            <ac:spMk id="10" creationId="{92CC1E4F-F1F0-B945-BE50-C72A7103E8AC}"/>
          </ac:spMkLst>
        </pc:spChg>
        <pc:spChg chg="add">
          <ac:chgData name="Yanis Kherouni" userId="28acdb8d-e62a-4cef-985d-dba4379d6905" providerId="ADAL" clId="{DAAE14CA-21B7-4C4D-AD4A-5780092B12FD}" dt="2024-02-09T14:27:51.007" v="360" actId="26606"/>
          <ac:spMkLst>
            <pc:docMk/>
            <pc:sldMk cId="1749483190" sldId="280"/>
            <ac:spMk id="15" creationId="{37B65277-82C6-6D08-6DCA-4A7DCC3B7136}"/>
          </ac:spMkLst>
        </pc:spChg>
        <pc:picChg chg="mod ord">
          <ac:chgData name="Yanis Kherouni" userId="28acdb8d-e62a-4cef-985d-dba4379d6905" providerId="ADAL" clId="{DAAE14CA-21B7-4C4D-AD4A-5780092B12FD}" dt="2024-02-09T14:27:51.007" v="360" actId="26606"/>
          <ac:picMkLst>
            <pc:docMk/>
            <pc:sldMk cId="1749483190" sldId="280"/>
            <ac:picMk id="6" creationId="{0DF96EA9-811F-BBB0-F4EB-579E0B35FEC2}"/>
          </ac:picMkLst>
        </pc:picChg>
      </pc:sldChg>
      <pc:sldChg chg="addSp delSp modSp add del setBg delDesignElem">
        <pc:chgData name="Yanis Kherouni" userId="28acdb8d-e62a-4cef-985d-dba4379d6905" providerId="ADAL" clId="{DAAE14CA-21B7-4C4D-AD4A-5780092B12FD}" dt="2024-02-09T16:47:55.918" v="470"/>
        <pc:sldMkLst>
          <pc:docMk/>
          <pc:sldMk cId="2100730428" sldId="281"/>
        </pc:sldMkLst>
        <pc:spChg chg="mod">
          <ac:chgData name="Yanis Kherouni" userId="28acdb8d-e62a-4cef-985d-dba4379d6905" providerId="ADAL" clId="{DAAE14CA-21B7-4C4D-AD4A-5780092B12FD}" dt="2024-02-09T16:47:52.068" v="469" actId="20577"/>
          <ac:spMkLst>
            <pc:docMk/>
            <pc:sldMk cId="2100730428" sldId="281"/>
            <ac:spMk id="2" creationId="{DF2F19AB-BBAA-8E48-8F45-8CE5CEAAAB3B}"/>
          </ac:spMkLst>
        </pc:spChg>
        <pc:spChg chg="add del">
          <ac:chgData name="Yanis Kherouni" userId="28acdb8d-e62a-4cef-985d-dba4379d6905" providerId="ADAL" clId="{DAAE14CA-21B7-4C4D-AD4A-5780092B12FD}" dt="2024-02-09T16:47:55.918" v="470"/>
          <ac:spMkLst>
            <pc:docMk/>
            <pc:sldMk cId="2100730428" sldId="281"/>
            <ac:spMk id="23" creationId="{662D9D4B-16FB-BD96-BCFD-D38508E00ED1}"/>
          </ac:spMkLst>
        </pc:spChg>
        <pc:spChg chg="add del">
          <ac:chgData name="Yanis Kherouni" userId="28acdb8d-e62a-4cef-985d-dba4379d6905" providerId="ADAL" clId="{DAAE14CA-21B7-4C4D-AD4A-5780092B12FD}" dt="2024-02-09T16:47:55.918" v="470"/>
          <ac:spMkLst>
            <pc:docMk/>
            <pc:sldMk cId="2100730428" sldId="281"/>
            <ac:spMk id="25" creationId="{452DAF6F-4D45-B3DF-F098-ADEA1C2FA3A0}"/>
          </ac:spMkLst>
        </pc:spChg>
      </pc:sldChg>
      <pc:sldChg chg="addSp delSp modSp new add del mod setBg">
        <pc:chgData name="Yanis Kherouni" userId="28acdb8d-e62a-4cef-985d-dba4379d6905" providerId="ADAL" clId="{DAAE14CA-21B7-4C4D-AD4A-5780092B12FD}" dt="2024-02-09T17:00:30.115" v="637" actId="571"/>
        <pc:sldMkLst>
          <pc:docMk/>
          <pc:sldMk cId="3874262610" sldId="281"/>
        </pc:sldMkLst>
        <pc:spChg chg="del mod">
          <ac:chgData name="Yanis Kherouni" userId="28acdb8d-e62a-4cef-985d-dba4379d6905" providerId="ADAL" clId="{DAAE14CA-21B7-4C4D-AD4A-5780092B12FD}" dt="2024-02-09T16:56:00.213" v="581" actId="478"/>
          <ac:spMkLst>
            <pc:docMk/>
            <pc:sldMk cId="3874262610" sldId="281"/>
            <ac:spMk id="2" creationId="{08705CBC-6B00-DDDC-7818-E231131E9AD0}"/>
          </ac:spMkLst>
        </pc:spChg>
        <pc:spChg chg="del">
          <ac:chgData name="Yanis Kherouni" userId="28acdb8d-e62a-4cef-985d-dba4379d6905" providerId="ADAL" clId="{DAAE14CA-21B7-4C4D-AD4A-5780092B12FD}" dt="2024-02-09T16:17:34.229" v="407" actId="22"/>
          <ac:spMkLst>
            <pc:docMk/>
            <pc:sldMk cId="3874262610" sldId="281"/>
            <ac:spMk id="3" creationId="{55C71BF0-6139-558D-7302-508E7A59FD4B}"/>
          </ac:spMkLst>
        </pc:spChg>
        <pc:spChg chg="add del mod">
          <ac:chgData name="Yanis Kherouni" userId="28acdb8d-e62a-4cef-985d-dba4379d6905" providerId="ADAL" clId="{DAAE14CA-21B7-4C4D-AD4A-5780092B12FD}" dt="2024-02-09T16:48:44.191" v="480" actId="26606"/>
          <ac:spMkLst>
            <pc:docMk/>
            <pc:sldMk cId="3874262610" sldId="281"/>
            <ac:spMk id="7" creationId="{D14534D1-C900-5063-14E1-C4735A0F1565}"/>
          </ac:spMkLst>
        </pc:spChg>
        <pc:spChg chg="add del">
          <ac:chgData name="Yanis Kherouni" userId="28acdb8d-e62a-4cef-985d-dba4379d6905" providerId="ADAL" clId="{DAAE14CA-21B7-4C4D-AD4A-5780092B12FD}" dt="2024-02-09T16:49:39.418" v="489" actId="22"/>
          <ac:spMkLst>
            <pc:docMk/>
            <pc:sldMk cId="3874262610" sldId="281"/>
            <ac:spMk id="11" creationId="{59A0D046-B8D9-BF28-4D47-696A4B18818C}"/>
          </ac:spMkLst>
        </pc:spChg>
        <pc:spChg chg="add del">
          <ac:chgData name="Yanis Kherouni" userId="28acdb8d-e62a-4cef-985d-dba4379d6905" providerId="ADAL" clId="{DAAE14CA-21B7-4C4D-AD4A-5780092B12FD}" dt="2024-02-09T16:48:29.346" v="475" actId="26606"/>
          <ac:spMkLst>
            <pc:docMk/>
            <pc:sldMk cId="3874262610" sldId="281"/>
            <ac:spMk id="13" creationId="{BA2AFC67-0973-EC0D-F14E-710D701B20BD}"/>
          </ac:spMkLst>
        </pc:spChg>
        <pc:spChg chg="add del">
          <ac:chgData name="Yanis Kherouni" userId="28acdb8d-e62a-4cef-985d-dba4379d6905" providerId="ADAL" clId="{DAAE14CA-21B7-4C4D-AD4A-5780092B12FD}" dt="2024-02-09T16:49:39.126" v="488" actId="22"/>
          <ac:spMkLst>
            <pc:docMk/>
            <pc:sldMk cId="3874262610" sldId="281"/>
            <ac:spMk id="14" creationId="{23E94C85-9A70-0962-3F80-BA7099AF8F3A}"/>
          </ac:spMkLst>
        </pc:spChg>
        <pc:spChg chg="add del">
          <ac:chgData name="Yanis Kherouni" userId="28acdb8d-e62a-4cef-985d-dba4379d6905" providerId="ADAL" clId="{DAAE14CA-21B7-4C4D-AD4A-5780092B12FD}" dt="2024-02-09T16:48:41.455" v="477" actId="26606"/>
          <ac:spMkLst>
            <pc:docMk/>
            <pc:sldMk cId="3874262610" sldId="281"/>
            <ac:spMk id="15" creationId="{1A466FCC-26A6-AD0C-513D-472AAABEC282}"/>
          </ac:spMkLst>
        </pc:spChg>
        <pc:spChg chg="add del">
          <ac:chgData name="Yanis Kherouni" userId="28acdb8d-e62a-4cef-985d-dba4379d6905" providerId="ADAL" clId="{DAAE14CA-21B7-4C4D-AD4A-5780092B12FD}" dt="2024-02-09T16:48:44.166" v="479" actId="26606"/>
          <ac:spMkLst>
            <pc:docMk/>
            <pc:sldMk cId="3874262610" sldId="281"/>
            <ac:spMk id="18" creationId="{BA2AFC67-0973-EC0D-F14E-710D701B20BD}"/>
          </ac:spMkLst>
        </pc:spChg>
        <pc:spChg chg="add del">
          <ac:chgData name="Yanis Kherouni" userId="28acdb8d-e62a-4cef-985d-dba4379d6905" providerId="ADAL" clId="{DAAE14CA-21B7-4C4D-AD4A-5780092B12FD}" dt="2024-02-09T16:48:44.166" v="479" actId="26606"/>
          <ac:spMkLst>
            <pc:docMk/>
            <pc:sldMk cId="3874262610" sldId="281"/>
            <ac:spMk id="19" creationId="{D14534D1-C900-5063-14E1-C4735A0F1565}"/>
          </ac:spMkLst>
        </pc:spChg>
        <pc:spChg chg="add del">
          <ac:chgData name="Yanis Kherouni" userId="28acdb8d-e62a-4cef-985d-dba4379d6905" providerId="ADAL" clId="{DAAE14CA-21B7-4C4D-AD4A-5780092B12FD}" dt="2024-02-09T16:49:38.885" v="487" actId="22"/>
          <ac:spMkLst>
            <pc:docMk/>
            <pc:sldMk cId="3874262610" sldId="281"/>
            <ac:spMk id="21" creationId="{231707CF-85F1-5FB9-105A-DBAAB6F45D0C}"/>
          </ac:spMkLst>
        </pc:spChg>
        <pc:spChg chg="add del">
          <ac:chgData name="Yanis Kherouni" userId="28acdb8d-e62a-4cef-985d-dba4379d6905" providerId="ADAL" clId="{DAAE14CA-21B7-4C4D-AD4A-5780092B12FD}" dt="2024-02-09T16:48:51.291" v="482" actId="26606"/>
          <ac:spMkLst>
            <pc:docMk/>
            <pc:sldMk cId="3874262610" sldId="281"/>
            <ac:spMk id="22" creationId="{1A466FCC-26A6-AD0C-513D-472AAABEC282}"/>
          </ac:spMkLst>
        </pc:spChg>
        <pc:spChg chg="add del mod">
          <ac:chgData name="Yanis Kherouni" userId="28acdb8d-e62a-4cef-985d-dba4379d6905" providerId="ADAL" clId="{DAAE14CA-21B7-4C4D-AD4A-5780092B12FD}" dt="2024-02-09T16:55:56.961" v="579" actId="478"/>
          <ac:spMkLst>
            <pc:docMk/>
            <pc:sldMk cId="3874262610" sldId="281"/>
            <ac:spMk id="25" creationId="{578EF3C9-F417-7A34-C89A-539F2099D011}"/>
          </ac:spMkLst>
        </pc:spChg>
        <pc:spChg chg="add del mod">
          <ac:chgData name="Yanis Kherouni" userId="28acdb8d-e62a-4cef-985d-dba4379d6905" providerId="ADAL" clId="{DAAE14CA-21B7-4C4D-AD4A-5780092B12FD}" dt="2024-02-09T16:56:01.745" v="582" actId="478"/>
          <ac:spMkLst>
            <pc:docMk/>
            <pc:sldMk cId="3874262610" sldId="281"/>
            <ac:spMk id="27" creationId="{7F1F577B-3B27-6E54-7E03-1F0097B58CF5}"/>
          </ac:spMkLst>
        </pc:spChg>
        <pc:spChg chg="add del">
          <ac:chgData name="Yanis Kherouni" userId="28acdb8d-e62a-4cef-985d-dba4379d6905" providerId="ADAL" clId="{DAAE14CA-21B7-4C4D-AD4A-5780092B12FD}" dt="2024-02-09T16:56:05.658" v="584" actId="26606"/>
          <ac:spMkLst>
            <pc:docMk/>
            <pc:sldMk cId="3874262610" sldId="281"/>
            <ac:spMk id="28" creationId="{52121F2A-426F-6EA0-5891-84EF13910CD0}"/>
          </ac:spMkLst>
        </pc:spChg>
        <pc:spChg chg="add mod">
          <ac:chgData name="Yanis Kherouni" userId="28acdb8d-e62a-4cef-985d-dba4379d6905" providerId="ADAL" clId="{DAAE14CA-21B7-4C4D-AD4A-5780092B12FD}" dt="2024-02-09T16:57:50.872" v="602" actId="207"/>
          <ac:spMkLst>
            <pc:docMk/>
            <pc:sldMk cId="3874262610" sldId="281"/>
            <ac:spMk id="30" creationId="{109B6F8E-36E5-C4BE-41DF-B6028B905B5E}"/>
          </ac:spMkLst>
        </pc:spChg>
        <pc:spChg chg="add mod">
          <ac:chgData name="Yanis Kherouni" userId="28acdb8d-e62a-4cef-985d-dba4379d6905" providerId="ADAL" clId="{DAAE14CA-21B7-4C4D-AD4A-5780092B12FD}" dt="2024-02-09T16:58:38.318" v="608"/>
          <ac:spMkLst>
            <pc:docMk/>
            <pc:sldMk cId="3874262610" sldId="281"/>
            <ac:spMk id="31" creationId="{7F33C5A6-A1C0-76BA-29B2-44E2023B5B26}"/>
          </ac:spMkLst>
        </pc:spChg>
        <pc:spChg chg="add mod">
          <ac:chgData name="Yanis Kherouni" userId="28acdb8d-e62a-4cef-985d-dba4379d6905" providerId="ADAL" clId="{DAAE14CA-21B7-4C4D-AD4A-5780092B12FD}" dt="2024-02-09T16:58:38.318" v="608"/>
          <ac:spMkLst>
            <pc:docMk/>
            <pc:sldMk cId="3874262610" sldId="281"/>
            <ac:spMk id="32" creationId="{E0959064-FDAD-DF49-EA6E-72A966A92028}"/>
          </ac:spMkLst>
        </pc:spChg>
        <pc:spChg chg="add del">
          <ac:chgData name="Yanis Kherouni" userId="28acdb8d-e62a-4cef-985d-dba4379d6905" providerId="ADAL" clId="{DAAE14CA-21B7-4C4D-AD4A-5780092B12FD}" dt="2024-02-09T16:56:20.298" v="586" actId="26606"/>
          <ac:spMkLst>
            <pc:docMk/>
            <pc:sldMk cId="3874262610" sldId="281"/>
            <ac:spMk id="34" creationId="{B17D8C0B-8E17-C8BE-1AE3-63490BF488C3}"/>
          </ac:spMkLst>
        </pc:spChg>
        <pc:spChg chg="add del">
          <ac:chgData name="Yanis Kherouni" userId="28acdb8d-e62a-4cef-985d-dba4379d6905" providerId="ADAL" clId="{DAAE14CA-21B7-4C4D-AD4A-5780092B12FD}" dt="2024-02-09T16:56:20.298" v="586" actId="26606"/>
          <ac:spMkLst>
            <pc:docMk/>
            <pc:sldMk cId="3874262610" sldId="281"/>
            <ac:spMk id="36" creationId="{B3866709-CB8D-0AE9-F825-BEDF60C3826D}"/>
          </ac:spMkLst>
        </pc:spChg>
        <pc:spChg chg="add mod">
          <ac:chgData name="Yanis Kherouni" userId="28acdb8d-e62a-4cef-985d-dba4379d6905" providerId="ADAL" clId="{DAAE14CA-21B7-4C4D-AD4A-5780092B12FD}" dt="2024-02-09T16:58:47.882" v="610"/>
          <ac:spMkLst>
            <pc:docMk/>
            <pc:sldMk cId="3874262610" sldId="281"/>
            <ac:spMk id="40" creationId="{FBEAE6EF-C493-75EB-767C-FF2F5D922AC5}"/>
          </ac:spMkLst>
        </pc:spChg>
        <pc:spChg chg="add">
          <ac:chgData name="Yanis Kherouni" userId="28acdb8d-e62a-4cef-985d-dba4379d6905" providerId="ADAL" clId="{DAAE14CA-21B7-4C4D-AD4A-5780092B12FD}" dt="2024-02-09T16:56:20.298" v="586" actId="26606"/>
          <ac:spMkLst>
            <pc:docMk/>
            <pc:sldMk cId="3874262610" sldId="281"/>
            <ac:spMk id="41" creationId="{35D3817B-01DA-DCDA-FA18-49D6FF003762}"/>
          </ac:spMkLst>
        </pc:spChg>
        <pc:spChg chg="add mod">
          <ac:chgData name="Yanis Kherouni" userId="28acdb8d-e62a-4cef-985d-dba4379d6905" providerId="ADAL" clId="{DAAE14CA-21B7-4C4D-AD4A-5780092B12FD}" dt="2024-02-09T16:58:47.882" v="610"/>
          <ac:spMkLst>
            <pc:docMk/>
            <pc:sldMk cId="3874262610" sldId="281"/>
            <ac:spMk id="42" creationId="{A004B534-25FD-4D33-97AC-1D7E6D1D613A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54" creationId="{FDC50A4C-805E-0A24-1BDD-57AF45904692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55" creationId="{71FD1ED5-378A-2772-E79A-9D09F72719F5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56" creationId="{C17F986B-A220-1FB1-8E06-1B026669824B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57" creationId="{1B9D363E-5BE6-837F-9BE8-627756A39C38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58" creationId="{21B2E3F4-632E-4878-EC17-1A0868071AF4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59" creationId="{431A304A-0CB9-32DB-F561-BC952B1ED223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60" creationId="{E033578F-79B7-882B-800C-95C1DFAE37A8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61" creationId="{241A0073-906B-0DE8-B241-7B8D02B13CE1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62" creationId="{CA6BB5EF-3E47-C14E-A965-7D4A61A8F406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63" creationId="{A405E738-37EE-36AB-3A78-D7EB0D794A8E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64" creationId="{88800491-3566-9F13-B842-C6D94C83F26F}"/>
          </ac:spMkLst>
        </pc:spChg>
        <pc:spChg chg="add mod">
          <ac:chgData name="Yanis Kherouni" userId="28acdb8d-e62a-4cef-985d-dba4379d6905" providerId="ADAL" clId="{DAAE14CA-21B7-4C4D-AD4A-5780092B12FD}" dt="2024-02-09T16:59:34.136" v="620"/>
          <ac:spMkLst>
            <pc:docMk/>
            <pc:sldMk cId="3874262610" sldId="281"/>
            <ac:spMk id="65" creationId="{8D87D611-784E-277E-2B8D-77DF5C618C28}"/>
          </ac:spMkLst>
        </pc:spChg>
        <pc:spChg chg="add mod">
          <ac:chgData name="Yanis Kherouni" userId="28acdb8d-e62a-4cef-985d-dba4379d6905" providerId="ADAL" clId="{DAAE14CA-21B7-4C4D-AD4A-5780092B12FD}" dt="2024-02-09T16:59:58.151" v="632" actId="14100"/>
          <ac:spMkLst>
            <pc:docMk/>
            <pc:sldMk cId="3874262610" sldId="281"/>
            <ac:spMk id="66" creationId="{958FB246-14E1-8723-0B3E-656C837E72AB}"/>
          </ac:spMkLst>
        </pc:spChg>
        <pc:spChg chg="mod">
          <ac:chgData name="Yanis Kherouni" userId="28acdb8d-e62a-4cef-985d-dba4379d6905" providerId="ADAL" clId="{DAAE14CA-21B7-4C4D-AD4A-5780092B12FD}" dt="2024-02-09T17:00:27.549" v="635" actId="571"/>
          <ac:spMkLst>
            <pc:docMk/>
            <pc:sldMk cId="3874262610" sldId="281"/>
            <ac:spMk id="68" creationId="{113E30B4-1BE1-0C9C-02FD-FE628E3E4CA4}"/>
          </ac:spMkLst>
        </pc:spChg>
        <pc:spChg chg="mod">
          <ac:chgData name="Yanis Kherouni" userId="28acdb8d-e62a-4cef-985d-dba4379d6905" providerId="ADAL" clId="{DAAE14CA-21B7-4C4D-AD4A-5780092B12FD}" dt="2024-02-09T17:00:27.549" v="635" actId="571"/>
          <ac:spMkLst>
            <pc:docMk/>
            <pc:sldMk cId="3874262610" sldId="281"/>
            <ac:spMk id="69" creationId="{1918F13C-A1CE-B965-8F37-840B1F455CA9}"/>
          </ac:spMkLst>
        </pc:spChg>
        <pc:spChg chg="mod">
          <ac:chgData name="Yanis Kherouni" userId="28acdb8d-e62a-4cef-985d-dba4379d6905" providerId="ADAL" clId="{DAAE14CA-21B7-4C4D-AD4A-5780092B12FD}" dt="2024-02-09T17:00:30.115" v="637" actId="571"/>
          <ac:spMkLst>
            <pc:docMk/>
            <pc:sldMk cId="3874262610" sldId="281"/>
            <ac:spMk id="71" creationId="{7088C980-9D67-ECC4-F55B-B9E46F971F41}"/>
          </ac:spMkLst>
        </pc:spChg>
        <pc:spChg chg="mod">
          <ac:chgData name="Yanis Kherouni" userId="28acdb8d-e62a-4cef-985d-dba4379d6905" providerId="ADAL" clId="{DAAE14CA-21B7-4C4D-AD4A-5780092B12FD}" dt="2024-02-09T17:00:30.115" v="637" actId="571"/>
          <ac:spMkLst>
            <pc:docMk/>
            <pc:sldMk cId="3874262610" sldId="281"/>
            <ac:spMk id="72" creationId="{BE8117FB-F53A-A6FB-8E6A-D077887DCF1C}"/>
          </ac:spMkLst>
        </pc:spChg>
        <pc:spChg chg="mod">
          <ac:chgData name="Yanis Kherouni" userId="28acdb8d-e62a-4cef-985d-dba4379d6905" providerId="ADAL" clId="{DAAE14CA-21B7-4C4D-AD4A-5780092B12FD}" dt="2024-02-09T17:00:30.115" v="637" actId="571"/>
          <ac:spMkLst>
            <pc:docMk/>
            <pc:sldMk cId="3874262610" sldId="281"/>
            <ac:spMk id="74" creationId="{3A43E744-B276-6A81-1A67-FB9BC95AF681}"/>
          </ac:spMkLst>
        </pc:spChg>
        <pc:spChg chg="mod">
          <ac:chgData name="Yanis Kherouni" userId="28acdb8d-e62a-4cef-985d-dba4379d6905" providerId="ADAL" clId="{DAAE14CA-21B7-4C4D-AD4A-5780092B12FD}" dt="2024-02-09T17:00:30.115" v="637" actId="571"/>
          <ac:spMkLst>
            <pc:docMk/>
            <pc:sldMk cId="3874262610" sldId="281"/>
            <ac:spMk id="75" creationId="{78BF8076-BC59-CC3B-C3BD-E5AC5186456E}"/>
          </ac:spMkLst>
        </pc:spChg>
        <pc:spChg chg="mod">
          <ac:chgData name="Yanis Kherouni" userId="28acdb8d-e62a-4cef-985d-dba4379d6905" providerId="ADAL" clId="{DAAE14CA-21B7-4C4D-AD4A-5780092B12FD}" dt="2024-02-09T17:00:30.115" v="637" actId="571"/>
          <ac:spMkLst>
            <pc:docMk/>
            <pc:sldMk cId="3874262610" sldId="281"/>
            <ac:spMk id="77" creationId="{EE02512C-66AC-5907-CE9A-6F39A44694DF}"/>
          </ac:spMkLst>
        </pc:spChg>
        <pc:spChg chg="mod">
          <ac:chgData name="Yanis Kherouni" userId="28acdb8d-e62a-4cef-985d-dba4379d6905" providerId="ADAL" clId="{DAAE14CA-21B7-4C4D-AD4A-5780092B12FD}" dt="2024-02-09T17:00:30.115" v="637" actId="571"/>
          <ac:spMkLst>
            <pc:docMk/>
            <pc:sldMk cId="3874262610" sldId="281"/>
            <ac:spMk id="78" creationId="{8E653E29-8794-79A9-01F8-AFA5FBA19D44}"/>
          </ac:spMkLst>
        </pc:spChg>
        <pc:spChg chg="mod">
          <ac:chgData name="Yanis Kherouni" userId="28acdb8d-e62a-4cef-985d-dba4379d6905" providerId="ADAL" clId="{DAAE14CA-21B7-4C4D-AD4A-5780092B12FD}" dt="2024-02-09T17:00:30.115" v="637" actId="571"/>
          <ac:spMkLst>
            <pc:docMk/>
            <pc:sldMk cId="3874262610" sldId="281"/>
            <ac:spMk id="80" creationId="{64F9B8F1-BC78-36EF-E845-5BFAB1342CE7}"/>
          </ac:spMkLst>
        </pc:spChg>
        <pc:spChg chg="mod">
          <ac:chgData name="Yanis Kherouni" userId="28acdb8d-e62a-4cef-985d-dba4379d6905" providerId="ADAL" clId="{DAAE14CA-21B7-4C4D-AD4A-5780092B12FD}" dt="2024-02-09T17:00:30.115" v="637" actId="571"/>
          <ac:spMkLst>
            <pc:docMk/>
            <pc:sldMk cId="3874262610" sldId="281"/>
            <ac:spMk id="81" creationId="{5E6F2260-92F0-B557-80DC-8D15B00FABF9}"/>
          </ac:spMkLst>
        </pc:spChg>
        <pc:grpChg chg="add mod">
          <ac:chgData name="Yanis Kherouni" userId="28acdb8d-e62a-4cef-985d-dba4379d6905" providerId="ADAL" clId="{DAAE14CA-21B7-4C4D-AD4A-5780092B12FD}" dt="2024-02-09T16:58:47.882" v="610"/>
          <ac:grpSpMkLst>
            <pc:docMk/>
            <pc:sldMk cId="3874262610" sldId="281"/>
            <ac:grpSpMk id="39" creationId="{C0F66F85-EA5E-24DB-8DD5-BFCC0A456F3E}"/>
          </ac:grpSpMkLst>
        </pc:grpChg>
        <pc:grpChg chg="add mod">
          <ac:chgData name="Yanis Kherouni" userId="28acdb8d-e62a-4cef-985d-dba4379d6905" providerId="ADAL" clId="{DAAE14CA-21B7-4C4D-AD4A-5780092B12FD}" dt="2024-02-09T16:59:43.911" v="621" actId="1076"/>
          <ac:grpSpMkLst>
            <pc:docMk/>
            <pc:sldMk cId="3874262610" sldId="281"/>
            <ac:grpSpMk id="48" creationId="{208E06F3-F2AE-7D2D-1C0C-668CDEE1BFE3}"/>
          </ac:grpSpMkLst>
        </pc:grpChg>
        <pc:grpChg chg="add mod">
          <ac:chgData name="Yanis Kherouni" userId="28acdb8d-e62a-4cef-985d-dba4379d6905" providerId="ADAL" clId="{DAAE14CA-21B7-4C4D-AD4A-5780092B12FD}" dt="2024-02-09T16:59:43.911" v="621" actId="1076"/>
          <ac:grpSpMkLst>
            <pc:docMk/>
            <pc:sldMk cId="3874262610" sldId="281"/>
            <ac:grpSpMk id="49" creationId="{F0B414D7-EBE0-9F33-241D-84C5E83783EA}"/>
          </ac:grpSpMkLst>
        </pc:grpChg>
        <pc:grpChg chg="add mod">
          <ac:chgData name="Yanis Kherouni" userId="28acdb8d-e62a-4cef-985d-dba4379d6905" providerId="ADAL" clId="{DAAE14CA-21B7-4C4D-AD4A-5780092B12FD}" dt="2024-02-09T16:59:43.911" v="621" actId="1076"/>
          <ac:grpSpMkLst>
            <pc:docMk/>
            <pc:sldMk cId="3874262610" sldId="281"/>
            <ac:grpSpMk id="50" creationId="{1B1FDBF4-5B31-4BF5-55FE-64207B8B0422}"/>
          </ac:grpSpMkLst>
        </pc:grpChg>
        <pc:grpChg chg="add mod">
          <ac:chgData name="Yanis Kherouni" userId="28acdb8d-e62a-4cef-985d-dba4379d6905" providerId="ADAL" clId="{DAAE14CA-21B7-4C4D-AD4A-5780092B12FD}" dt="2024-02-09T16:59:43.911" v="621" actId="1076"/>
          <ac:grpSpMkLst>
            <pc:docMk/>
            <pc:sldMk cId="3874262610" sldId="281"/>
            <ac:grpSpMk id="51" creationId="{B575FAC5-F904-FAEB-44B0-B3FCA59AACDF}"/>
          </ac:grpSpMkLst>
        </pc:grpChg>
        <pc:grpChg chg="add mod">
          <ac:chgData name="Yanis Kherouni" userId="28acdb8d-e62a-4cef-985d-dba4379d6905" providerId="ADAL" clId="{DAAE14CA-21B7-4C4D-AD4A-5780092B12FD}" dt="2024-02-09T16:59:43.911" v="621" actId="1076"/>
          <ac:grpSpMkLst>
            <pc:docMk/>
            <pc:sldMk cId="3874262610" sldId="281"/>
            <ac:grpSpMk id="52" creationId="{691F30B6-65D3-AD6C-D0CF-5B9D45D41D08}"/>
          </ac:grpSpMkLst>
        </pc:grpChg>
        <pc:grpChg chg="add mod">
          <ac:chgData name="Yanis Kherouni" userId="28acdb8d-e62a-4cef-985d-dba4379d6905" providerId="ADAL" clId="{DAAE14CA-21B7-4C4D-AD4A-5780092B12FD}" dt="2024-02-09T16:59:43.911" v="621" actId="1076"/>
          <ac:grpSpMkLst>
            <pc:docMk/>
            <pc:sldMk cId="3874262610" sldId="281"/>
            <ac:grpSpMk id="53" creationId="{7BB6994C-665C-2882-DD2E-7C2207E33282}"/>
          </ac:grpSpMkLst>
        </pc:grpChg>
        <pc:grpChg chg="add mod">
          <ac:chgData name="Yanis Kherouni" userId="28acdb8d-e62a-4cef-985d-dba4379d6905" providerId="ADAL" clId="{DAAE14CA-21B7-4C4D-AD4A-5780092B12FD}" dt="2024-02-09T17:00:27.549" v="635" actId="571"/>
          <ac:grpSpMkLst>
            <pc:docMk/>
            <pc:sldMk cId="3874262610" sldId="281"/>
            <ac:grpSpMk id="67" creationId="{FB3F33DD-12AB-56E7-01B4-B5AB0BB2A043}"/>
          </ac:grpSpMkLst>
        </pc:grpChg>
        <pc:grpChg chg="add mod">
          <ac:chgData name="Yanis Kherouni" userId="28acdb8d-e62a-4cef-985d-dba4379d6905" providerId="ADAL" clId="{DAAE14CA-21B7-4C4D-AD4A-5780092B12FD}" dt="2024-02-09T17:00:30.115" v="637" actId="571"/>
          <ac:grpSpMkLst>
            <pc:docMk/>
            <pc:sldMk cId="3874262610" sldId="281"/>
            <ac:grpSpMk id="70" creationId="{809308E2-C3E6-F2C1-8C91-C017E3987D4A}"/>
          </ac:grpSpMkLst>
        </pc:grpChg>
        <pc:grpChg chg="add mod">
          <ac:chgData name="Yanis Kherouni" userId="28acdb8d-e62a-4cef-985d-dba4379d6905" providerId="ADAL" clId="{DAAE14CA-21B7-4C4D-AD4A-5780092B12FD}" dt="2024-02-09T17:00:30.115" v="637" actId="571"/>
          <ac:grpSpMkLst>
            <pc:docMk/>
            <pc:sldMk cId="3874262610" sldId="281"/>
            <ac:grpSpMk id="73" creationId="{7FC80D40-9962-077A-0A1D-9ED20CB0649D}"/>
          </ac:grpSpMkLst>
        </pc:grpChg>
        <pc:grpChg chg="add mod">
          <ac:chgData name="Yanis Kherouni" userId="28acdb8d-e62a-4cef-985d-dba4379d6905" providerId="ADAL" clId="{DAAE14CA-21B7-4C4D-AD4A-5780092B12FD}" dt="2024-02-09T17:00:30.115" v="637" actId="571"/>
          <ac:grpSpMkLst>
            <pc:docMk/>
            <pc:sldMk cId="3874262610" sldId="281"/>
            <ac:grpSpMk id="76" creationId="{1378EC1E-D784-4B57-1CB1-617F3438D85F}"/>
          </ac:grpSpMkLst>
        </pc:grpChg>
        <pc:grpChg chg="add mod">
          <ac:chgData name="Yanis Kherouni" userId="28acdb8d-e62a-4cef-985d-dba4379d6905" providerId="ADAL" clId="{DAAE14CA-21B7-4C4D-AD4A-5780092B12FD}" dt="2024-02-09T17:00:30.115" v="637" actId="571"/>
          <ac:grpSpMkLst>
            <pc:docMk/>
            <pc:sldMk cId="3874262610" sldId="281"/>
            <ac:grpSpMk id="79" creationId="{D2D16ABD-4249-554B-F539-086FBE345A8D}"/>
          </ac:grpSpMkLst>
        </pc:grpChg>
        <pc:graphicFrameChg chg="add del">
          <ac:chgData name="Yanis Kherouni" userId="28acdb8d-e62a-4cef-985d-dba4379d6905" providerId="ADAL" clId="{DAAE14CA-21B7-4C4D-AD4A-5780092B12FD}" dt="2024-02-09T16:48:41.455" v="477" actId="26606"/>
          <ac:graphicFrameMkLst>
            <pc:docMk/>
            <pc:sldMk cId="3874262610" sldId="281"/>
            <ac:graphicFrameMk id="16" creationId="{07B6A1CA-F7AB-2CAE-4A1F-59EA5207CF70}"/>
          </ac:graphicFrameMkLst>
        </pc:graphicFrameChg>
        <pc:graphicFrameChg chg="add del mod ord modGraphic">
          <ac:chgData name="Yanis Kherouni" userId="28acdb8d-e62a-4cef-985d-dba4379d6905" providerId="ADAL" clId="{DAAE14CA-21B7-4C4D-AD4A-5780092B12FD}" dt="2024-02-09T16:55:55.256" v="578" actId="478"/>
          <ac:graphicFrameMkLst>
            <pc:docMk/>
            <pc:sldMk cId="3874262610" sldId="281"/>
            <ac:graphicFrameMk id="23" creationId="{07B6A1CA-F7AB-2CAE-4A1F-59EA5207CF70}"/>
          </ac:graphicFrameMkLst>
        </pc:graphicFrameChg>
        <pc:graphicFrameChg chg="add mod">
          <ac:chgData name="Yanis Kherouni" userId="28acdb8d-e62a-4cef-985d-dba4379d6905" providerId="ADAL" clId="{DAAE14CA-21B7-4C4D-AD4A-5780092B12FD}" dt="2024-02-09T16:58:38.318" v="608"/>
          <ac:graphicFrameMkLst>
            <pc:docMk/>
            <pc:sldMk cId="3874262610" sldId="281"/>
            <ac:graphicFrameMk id="33" creationId="{F5CE4E76-8A1F-F039-1CF1-DA11D7F8CECF}"/>
          </ac:graphicFrameMkLst>
        </pc:graphicFrameChg>
        <pc:graphicFrameChg chg="add mod">
          <ac:chgData name="Yanis Kherouni" userId="28acdb8d-e62a-4cef-985d-dba4379d6905" providerId="ADAL" clId="{DAAE14CA-21B7-4C4D-AD4A-5780092B12FD}" dt="2024-02-09T16:58:38.318" v="608"/>
          <ac:graphicFrameMkLst>
            <pc:docMk/>
            <pc:sldMk cId="3874262610" sldId="281"/>
            <ac:graphicFrameMk id="35" creationId="{9367FDD6-7688-9063-681D-227AD087A8E7}"/>
          </ac:graphicFrameMkLst>
        </pc:graphicFrameChg>
        <pc:graphicFrameChg chg="add mod">
          <ac:chgData name="Yanis Kherouni" userId="28acdb8d-e62a-4cef-985d-dba4379d6905" providerId="ADAL" clId="{DAAE14CA-21B7-4C4D-AD4A-5780092B12FD}" dt="2024-02-09T16:58:38.318" v="608"/>
          <ac:graphicFrameMkLst>
            <pc:docMk/>
            <pc:sldMk cId="3874262610" sldId="281"/>
            <ac:graphicFrameMk id="37" creationId="{B1386EF8-F18A-5D90-59F3-3C413165BAD9}"/>
          </ac:graphicFrameMkLst>
        </pc:graphicFrameChg>
        <pc:graphicFrameChg chg="add mod">
          <ac:chgData name="Yanis Kherouni" userId="28acdb8d-e62a-4cef-985d-dba4379d6905" providerId="ADAL" clId="{DAAE14CA-21B7-4C4D-AD4A-5780092B12FD}" dt="2024-02-09T16:58:38.318" v="608"/>
          <ac:graphicFrameMkLst>
            <pc:docMk/>
            <pc:sldMk cId="3874262610" sldId="281"/>
            <ac:graphicFrameMk id="38" creationId="{1F2A0B81-F367-F64F-7625-4AEA9360DE35}"/>
          </ac:graphicFrameMkLst>
        </pc:graphicFrameChg>
        <pc:graphicFrameChg chg="add mod">
          <ac:chgData name="Yanis Kherouni" userId="28acdb8d-e62a-4cef-985d-dba4379d6905" providerId="ADAL" clId="{DAAE14CA-21B7-4C4D-AD4A-5780092B12FD}" dt="2024-02-09T17:00:22.111" v="633" actId="1076"/>
          <ac:graphicFrameMkLst>
            <pc:docMk/>
            <pc:sldMk cId="3874262610" sldId="281"/>
            <ac:graphicFrameMk id="43" creationId="{199EB332-1186-A9B9-8B4F-D5DBEE36F8F3}"/>
          </ac:graphicFrameMkLst>
        </pc:graphicFrameChg>
        <pc:graphicFrameChg chg="add mod">
          <ac:chgData name="Yanis Kherouni" userId="28acdb8d-e62a-4cef-985d-dba4379d6905" providerId="ADAL" clId="{DAAE14CA-21B7-4C4D-AD4A-5780092B12FD}" dt="2024-02-09T16:58:57.345" v="613"/>
          <ac:graphicFrameMkLst>
            <pc:docMk/>
            <pc:sldMk cId="3874262610" sldId="281"/>
            <ac:graphicFrameMk id="44" creationId="{CFC82EF8-600B-F4DB-2D6A-80D7015AACF2}"/>
          </ac:graphicFrameMkLst>
        </pc:graphicFrameChg>
        <pc:graphicFrameChg chg="add mod">
          <ac:chgData name="Yanis Kherouni" userId="28acdb8d-e62a-4cef-985d-dba4379d6905" providerId="ADAL" clId="{DAAE14CA-21B7-4C4D-AD4A-5780092B12FD}" dt="2024-02-09T17:00:22.111" v="633" actId="1076"/>
          <ac:graphicFrameMkLst>
            <pc:docMk/>
            <pc:sldMk cId="3874262610" sldId="281"/>
            <ac:graphicFrameMk id="45" creationId="{A3CB721E-68A1-FA4D-D084-AB8B32610223}"/>
          </ac:graphicFrameMkLst>
        </pc:graphicFrameChg>
        <pc:graphicFrameChg chg="add mod">
          <ac:chgData name="Yanis Kherouni" userId="28acdb8d-e62a-4cef-985d-dba4379d6905" providerId="ADAL" clId="{DAAE14CA-21B7-4C4D-AD4A-5780092B12FD}" dt="2024-02-09T16:59:12.244" v="616"/>
          <ac:graphicFrameMkLst>
            <pc:docMk/>
            <pc:sldMk cId="3874262610" sldId="281"/>
            <ac:graphicFrameMk id="46" creationId="{6D94E109-400F-3F3F-7B18-65F6AFAA0799}"/>
          </ac:graphicFrameMkLst>
        </pc:graphicFrameChg>
        <pc:graphicFrameChg chg="add mod">
          <ac:chgData name="Yanis Kherouni" userId="28acdb8d-e62a-4cef-985d-dba4379d6905" providerId="ADAL" clId="{DAAE14CA-21B7-4C4D-AD4A-5780092B12FD}" dt="2024-02-09T17:00:22.111" v="633" actId="1076"/>
          <ac:graphicFrameMkLst>
            <pc:docMk/>
            <pc:sldMk cId="3874262610" sldId="281"/>
            <ac:graphicFrameMk id="47" creationId="{735EE5CF-8F3D-69A5-DEAA-2CA9F3655A32}"/>
          </ac:graphicFrameMkLst>
        </pc:graphicFrameChg>
        <pc:picChg chg="add del mod ord">
          <ac:chgData name="Yanis Kherouni" userId="28acdb8d-e62a-4cef-985d-dba4379d6905" providerId="ADAL" clId="{DAAE14CA-21B7-4C4D-AD4A-5780092B12FD}" dt="2024-02-09T16:48:13.899" v="472" actId="478"/>
          <ac:picMkLst>
            <pc:docMk/>
            <pc:sldMk cId="3874262610" sldId="281"/>
            <ac:picMk id="5" creationId="{4096AE8F-BAC7-5D21-9657-3484F19A3ECC}"/>
          </ac:picMkLst>
        </pc:picChg>
        <pc:picChg chg="add del mod">
          <ac:chgData name="Yanis Kherouni" userId="28acdb8d-e62a-4cef-985d-dba4379d6905" providerId="ADAL" clId="{DAAE14CA-21B7-4C4D-AD4A-5780092B12FD}" dt="2024-02-09T16:55:57.846" v="580" actId="478"/>
          <ac:picMkLst>
            <pc:docMk/>
            <pc:sldMk cId="3874262610" sldId="281"/>
            <ac:picMk id="8" creationId="{E61E7EDB-8582-207C-71E0-A7657687B5F4}"/>
          </ac:picMkLst>
        </pc:picChg>
        <pc:picChg chg="add del">
          <ac:chgData name="Yanis Kherouni" userId="28acdb8d-e62a-4cef-985d-dba4379d6905" providerId="ADAL" clId="{DAAE14CA-21B7-4C4D-AD4A-5780092B12FD}" dt="2024-02-09T16:48:29.346" v="475" actId="26606"/>
          <ac:picMkLst>
            <pc:docMk/>
            <pc:sldMk cId="3874262610" sldId="281"/>
            <ac:picMk id="9" creationId="{F690E194-585F-BD3D-B7E7-C08308748647}"/>
          </ac:picMkLst>
        </pc:picChg>
        <pc:picChg chg="add del">
          <ac:chgData name="Yanis Kherouni" userId="28acdb8d-e62a-4cef-985d-dba4379d6905" providerId="ADAL" clId="{DAAE14CA-21B7-4C4D-AD4A-5780092B12FD}" dt="2024-02-09T16:48:44.166" v="479" actId="26606"/>
          <ac:picMkLst>
            <pc:docMk/>
            <pc:sldMk cId="3874262610" sldId="281"/>
            <ac:picMk id="20" creationId="{F690E194-585F-BD3D-B7E7-C08308748647}"/>
          </ac:picMkLst>
        </pc:picChg>
        <pc:picChg chg="add mod">
          <ac:chgData name="Yanis Kherouni" userId="28acdb8d-e62a-4cef-985d-dba4379d6905" providerId="ADAL" clId="{DAAE14CA-21B7-4C4D-AD4A-5780092B12FD}" dt="2024-02-09T16:56:20.298" v="586" actId="26606"/>
          <ac:picMkLst>
            <pc:docMk/>
            <pc:sldMk cId="3874262610" sldId="281"/>
            <ac:picMk id="29" creationId="{3E475AA9-3E85-5924-9935-99261D2F49F4}"/>
          </ac:picMkLst>
        </pc:picChg>
      </pc:sldChg>
      <pc:sldChg chg="addSp modSp new del">
        <pc:chgData name="Yanis Kherouni" userId="28acdb8d-e62a-4cef-985d-dba4379d6905" providerId="ADAL" clId="{DAAE14CA-21B7-4C4D-AD4A-5780092B12FD}" dt="2024-02-09T16:49:53.657" v="491" actId="47"/>
        <pc:sldMkLst>
          <pc:docMk/>
          <pc:sldMk cId="946488041" sldId="282"/>
        </pc:sldMkLst>
        <pc:spChg chg="add mod">
          <ac:chgData name="Yanis Kherouni" userId="28acdb8d-e62a-4cef-985d-dba4379d6905" providerId="ADAL" clId="{DAAE14CA-21B7-4C4D-AD4A-5780092B12FD}" dt="2024-02-09T16:49:47.070" v="490"/>
          <ac:spMkLst>
            <pc:docMk/>
            <pc:sldMk cId="946488041" sldId="282"/>
            <ac:spMk id="4" creationId="{0957E5D2-FDC3-3704-E677-552B135ABD51}"/>
          </ac:spMkLst>
        </pc:spChg>
        <pc:spChg chg="add mod">
          <ac:chgData name="Yanis Kherouni" userId="28acdb8d-e62a-4cef-985d-dba4379d6905" providerId="ADAL" clId="{DAAE14CA-21B7-4C4D-AD4A-5780092B12FD}" dt="2024-02-09T16:49:47.070" v="490"/>
          <ac:spMkLst>
            <pc:docMk/>
            <pc:sldMk cId="946488041" sldId="282"/>
            <ac:spMk id="5" creationId="{BD5DB9EF-6A79-B2E8-3FA1-1DCC1F9110BB}"/>
          </ac:spMkLst>
        </pc:spChg>
        <pc:graphicFrameChg chg="add mod">
          <ac:chgData name="Yanis Kherouni" userId="28acdb8d-e62a-4cef-985d-dba4379d6905" providerId="ADAL" clId="{DAAE14CA-21B7-4C4D-AD4A-5780092B12FD}" dt="2024-02-09T16:49:47.070" v="490"/>
          <ac:graphicFrameMkLst>
            <pc:docMk/>
            <pc:sldMk cId="946488041" sldId="282"/>
            <ac:graphicFrameMk id="7" creationId="{BBEC790F-0904-797B-FC66-B972A10364FA}"/>
          </ac:graphicFrameMkLst>
        </pc:graphicFrameChg>
        <pc:picChg chg="add mod">
          <ac:chgData name="Yanis Kherouni" userId="28acdb8d-e62a-4cef-985d-dba4379d6905" providerId="ADAL" clId="{DAAE14CA-21B7-4C4D-AD4A-5780092B12FD}" dt="2024-02-09T16:49:47.070" v="490"/>
          <ac:picMkLst>
            <pc:docMk/>
            <pc:sldMk cId="946488041" sldId="282"/>
            <ac:picMk id="6" creationId="{3E57120C-90E6-E33D-1AE8-1D085757E07A}"/>
          </ac:picMkLst>
        </pc:picChg>
      </pc:sldChg>
      <pc:sldChg chg="addSp delSp modSp add del mod setBg delDesignElem">
        <pc:chgData name="Yanis Kherouni" userId="28acdb8d-e62a-4cef-985d-dba4379d6905" providerId="ADAL" clId="{DAAE14CA-21B7-4C4D-AD4A-5780092B12FD}" dt="2024-02-09T17:00:42.723" v="638" actId="47"/>
        <pc:sldMkLst>
          <pc:docMk/>
          <pc:sldMk cId="1617589004" sldId="282"/>
        </pc:sldMkLst>
        <pc:spChg chg="mod">
          <ac:chgData name="Yanis Kherouni" userId="28acdb8d-e62a-4cef-985d-dba4379d6905" providerId="ADAL" clId="{DAAE14CA-21B7-4C4D-AD4A-5780092B12FD}" dt="2024-02-09T16:52:12.560" v="532" actId="1076"/>
          <ac:spMkLst>
            <pc:docMk/>
            <pc:sldMk cId="1617589004" sldId="282"/>
            <ac:spMk id="2" creationId="{74C55198-4098-A682-2D43-0EF0D9B8DC0B}"/>
          </ac:spMkLst>
        </pc:spChg>
        <pc:spChg chg="add del mod">
          <ac:chgData name="Yanis Kherouni" userId="28acdb8d-e62a-4cef-985d-dba4379d6905" providerId="ADAL" clId="{DAAE14CA-21B7-4C4D-AD4A-5780092B12FD}" dt="2024-02-09T16:50:29.165" v="497" actId="26606"/>
          <ac:spMkLst>
            <pc:docMk/>
            <pc:sldMk cId="1617589004" sldId="282"/>
            <ac:spMk id="4" creationId="{0CE18410-187E-CFD2-6E59-B310D4DE040D}"/>
          </ac:spMkLst>
        </pc:spChg>
        <pc:spChg chg="add del mod">
          <ac:chgData name="Yanis Kherouni" userId="28acdb8d-e62a-4cef-985d-dba4379d6905" providerId="ADAL" clId="{DAAE14CA-21B7-4C4D-AD4A-5780092B12FD}" dt="2024-02-09T16:50:54.086" v="505" actId="26606"/>
          <ac:spMkLst>
            <pc:docMk/>
            <pc:sldMk cId="1617589004" sldId="282"/>
            <ac:spMk id="6" creationId="{82BE0D77-0231-C08C-B1BC-6A745A15A878}"/>
          </ac:spMkLst>
        </pc:spChg>
        <pc:spChg chg="add del mod">
          <ac:chgData name="Yanis Kherouni" userId="28acdb8d-e62a-4cef-985d-dba4379d6905" providerId="ADAL" clId="{DAAE14CA-21B7-4C4D-AD4A-5780092B12FD}" dt="2024-02-09T16:53:34.370" v="550" actId="26606"/>
          <ac:spMkLst>
            <pc:docMk/>
            <pc:sldMk cId="1617589004" sldId="282"/>
            <ac:spMk id="9" creationId="{A95FAD1E-46CC-460B-A2CD-67C248B28546}"/>
          </ac:spMkLst>
        </pc:spChg>
        <pc:spChg chg="del">
          <ac:chgData name="Yanis Kherouni" userId="28acdb8d-e62a-4cef-985d-dba4379d6905" providerId="ADAL" clId="{DAAE14CA-21B7-4C4D-AD4A-5780092B12FD}" dt="2024-02-09T16:50:04.838" v="493"/>
          <ac:spMkLst>
            <pc:docMk/>
            <pc:sldMk cId="1617589004" sldId="282"/>
            <ac:spMk id="28" creationId="{C90A3F1F-CAAA-6D1A-D48E-F94C4A625AF1}"/>
          </ac:spMkLst>
        </pc:spChg>
        <pc:spChg chg="add del">
          <ac:chgData name="Yanis Kherouni" userId="28acdb8d-e62a-4cef-985d-dba4379d6905" providerId="ADAL" clId="{DAAE14CA-21B7-4C4D-AD4A-5780092B12FD}" dt="2024-02-09T16:50:36.818" v="500" actId="26606"/>
          <ac:spMkLst>
            <pc:docMk/>
            <pc:sldMk cId="1617589004" sldId="282"/>
            <ac:spMk id="30" creationId="{848BE9A0-D1B2-9560-05F1-9376596FAC1A}"/>
          </ac:spMkLst>
        </pc:spChg>
        <pc:spChg chg="add">
          <ac:chgData name="Yanis Kherouni" userId="28acdb8d-e62a-4cef-985d-dba4379d6905" providerId="ADAL" clId="{DAAE14CA-21B7-4C4D-AD4A-5780092B12FD}" dt="2024-02-09T16:50:37.072" v="501" actId="26606"/>
          <ac:spMkLst>
            <pc:docMk/>
            <pc:sldMk cId="1617589004" sldId="282"/>
            <ac:spMk id="32" creationId="{600DC1B0-7E1A-BD02-3F93-19E6B1B75075}"/>
          </ac:spMkLst>
        </pc:spChg>
        <pc:graphicFrameChg chg="add del mod">
          <ac:chgData name="Yanis Kherouni" userId="28acdb8d-e62a-4cef-985d-dba4379d6905" providerId="ADAL" clId="{DAAE14CA-21B7-4C4D-AD4A-5780092B12FD}" dt="2024-02-09T16:59:03.667" v="614" actId="478"/>
          <ac:graphicFrameMkLst>
            <pc:docMk/>
            <pc:sldMk cId="1617589004" sldId="282"/>
            <ac:graphicFrameMk id="10" creationId="{FD0E8217-C0F2-76B7-7933-7A34A846B5AC}"/>
          </ac:graphicFrameMkLst>
        </pc:graphicFrameChg>
        <pc:graphicFrameChg chg="add del mod">
          <ac:chgData name="Yanis Kherouni" userId="28acdb8d-e62a-4cef-985d-dba4379d6905" providerId="ADAL" clId="{DAAE14CA-21B7-4C4D-AD4A-5780092B12FD}" dt="2024-02-09T16:58:24.946" v="607" actId="1076"/>
          <ac:graphicFrameMkLst>
            <pc:docMk/>
            <pc:sldMk cId="1617589004" sldId="282"/>
            <ac:graphicFrameMk id="23" creationId="{817B96C9-EC34-EAA6-927B-D24E414BA7EA}"/>
          </ac:graphicFrameMkLst>
        </pc:graphicFrameChg>
        <pc:graphicFrameChg chg="add mod">
          <ac:chgData name="Yanis Kherouni" userId="28acdb8d-e62a-4cef-985d-dba4379d6905" providerId="ADAL" clId="{DAAE14CA-21B7-4C4D-AD4A-5780092B12FD}" dt="2024-02-09T16:54:12.784" v="563" actId="14100"/>
          <ac:graphicFrameMkLst>
            <pc:docMk/>
            <pc:sldMk cId="1617589004" sldId="282"/>
            <ac:graphicFrameMk id="25" creationId="{847CD7A4-552E-C517-9590-185154A98E98}"/>
          </ac:graphicFrameMkLst>
        </pc:graphicFrameChg>
        <pc:graphicFrameChg chg="add mod modGraphic">
          <ac:chgData name="Yanis Kherouni" userId="28acdb8d-e62a-4cef-985d-dba4379d6905" providerId="ADAL" clId="{DAAE14CA-21B7-4C4D-AD4A-5780092B12FD}" dt="2024-02-09T16:54:25.374" v="566" actId="14100"/>
          <ac:graphicFrameMkLst>
            <pc:docMk/>
            <pc:sldMk cId="1617589004" sldId="282"/>
            <ac:graphicFrameMk id="34" creationId="{598D12DD-F155-0213-BC10-A96BF33AFFB0}"/>
          </ac:graphicFrameMkLst>
        </pc:graphicFrameChg>
        <pc:graphicFrameChg chg="add del mod ord">
          <ac:chgData name="Yanis Kherouni" userId="28acdb8d-e62a-4cef-985d-dba4379d6905" providerId="ADAL" clId="{DAAE14CA-21B7-4C4D-AD4A-5780092B12FD}" dt="2024-02-09T16:59:30.530" v="619"/>
          <ac:graphicFrameMkLst>
            <pc:docMk/>
            <pc:sldMk cId="1617589004" sldId="282"/>
            <ac:graphicFrameMk id="36" creationId="{FCAD1DA5-F1D8-E464-7B65-FC3E461A6B96}"/>
          </ac:graphicFrameMkLst>
        </pc:graphicFrameChg>
        <pc:picChg chg="del">
          <ac:chgData name="Yanis Kherouni" userId="28acdb8d-e62a-4cef-985d-dba4379d6905" providerId="ADAL" clId="{DAAE14CA-21B7-4C4D-AD4A-5780092B12FD}" dt="2024-02-09T16:50:13.427" v="494" actId="478"/>
          <ac:picMkLst>
            <pc:docMk/>
            <pc:sldMk cId="1617589004" sldId="282"/>
            <ac:picMk id="8" creationId="{4BAA3984-0038-CF32-B7E8-C5384E1F50AC}"/>
          </ac:picMkLst>
        </pc:picChg>
      </pc:sldChg>
      <pc:sldChg chg="addSp delSp modSp new mod setBg">
        <pc:chgData name="Yanis Kherouni" userId="28acdb8d-e62a-4cef-985d-dba4379d6905" providerId="ADAL" clId="{DAAE14CA-21B7-4C4D-AD4A-5780092B12FD}" dt="2024-02-09T20:45:07.882" v="747" actId="1076"/>
        <pc:sldMkLst>
          <pc:docMk/>
          <pc:sldMk cId="2812351527" sldId="282"/>
        </pc:sldMkLst>
        <pc:spChg chg="mod">
          <ac:chgData name="Yanis Kherouni" userId="28acdb8d-e62a-4cef-985d-dba4379d6905" providerId="ADAL" clId="{DAAE14CA-21B7-4C4D-AD4A-5780092B12FD}" dt="2024-02-09T20:44:53.390" v="740" actId="26606"/>
          <ac:spMkLst>
            <pc:docMk/>
            <pc:sldMk cId="2812351527" sldId="282"/>
            <ac:spMk id="2" creationId="{A5623013-7D01-BDB6-3231-494E592E51D4}"/>
          </ac:spMkLst>
        </pc:spChg>
        <pc:spChg chg="del">
          <ac:chgData name="Yanis Kherouni" userId="28acdb8d-e62a-4cef-985d-dba4379d6905" providerId="ADAL" clId="{DAAE14CA-21B7-4C4D-AD4A-5780092B12FD}" dt="2024-02-09T20:42:27.860" v="695"/>
          <ac:spMkLst>
            <pc:docMk/>
            <pc:sldMk cId="2812351527" sldId="282"/>
            <ac:spMk id="3" creationId="{2D8D9143-F40E-13E8-727B-3A8E2FBB8A35}"/>
          </ac:spMkLst>
        </pc:spChg>
        <pc:spChg chg="add del mod">
          <ac:chgData name="Yanis Kherouni" userId="28acdb8d-e62a-4cef-985d-dba4379d6905" providerId="ADAL" clId="{DAAE14CA-21B7-4C4D-AD4A-5780092B12FD}" dt="2024-02-09T20:43:03.467" v="721" actId="26606"/>
          <ac:spMkLst>
            <pc:docMk/>
            <pc:sldMk cId="2812351527" sldId="282"/>
            <ac:spMk id="4" creationId="{6C2CF1D7-2ED4-E408-EA08-0C1B5077FF7A}"/>
          </ac:spMkLst>
        </pc:spChg>
        <pc:spChg chg="add del mod">
          <ac:chgData name="Yanis Kherouni" userId="28acdb8d-e62a-4cef-985d-dba4379d6905" providerId="ADAL" clId="{DAAE14CA-21B7-4C4D-AD4A-5780092B12FD}" dt="2024-02-09T20:43:13.969" v="724" actId="26606"/>
          <ac:spMkLst>
            <pc:docMk/>
            <pc:sldMk cId="2812351527" sldId="282"/>
            <ac:spMk id="6" creationId="{53D7CE02-E6C5-3B61-FAD2-0330850E14AB}"/>
          </ac:spMkLst>
        </pc:spChg>
        <pc:spChg chg="add del mod ord">
          <ac:chgData name="Yanis Kherouni" userId="28acdb8d-e62a-4cef-985d-dba4379d6905" providerId="ADAL" clId="{DAAE14CA-21B7-4C4D-AD4A-5780092B12FD}" dt="2024-02-09T20:43:33.757" v="733" actId="26606"/>
          <ac:spMkLst>
            <pc:docMk/>
            <pc:sldMk cId="2812351527" sldId="282"/>
            <ac:spMk id="7" creationId="{6C70F753-6FB7-63F6-2946-9ABC2F617998}"/>
          </ac:spMkLst>
        </pc:spChg>
        <pc:spChg chg="add mod">
          <ac:chgData name="Yanis Kherouni" userId="28acdb8d-e62a-4cef-985d-dba4379d6905" providerId="ADAL" clId="{DAAE14CA-21B7-4C4D-AD4A-5780092B12FD}" dt="2024-02-09T20:45:07.882" v="747" actId="1076"/>
          <ac:spMkLst>
            <pc:docMk/>
            <pc:sldMk cId="2812351527" sldId="282"/>
            <ac:spMk id="9" creationId="{93A07463-13BD-F107-BF78-E51103F1E340}"/>
          </ac:spMkLst>
        </pc:spChg>
        <pc:spChg chg="add del">
          <ac:chgData name="Yanis Kherouni" userId="28acdb8d-e62a-4cef-985d-dba4379d6905" providerId="ADAL" clId="{DAAE14CA-21B7-4C4D-AD4A-5780092B12FD}" dt="2024-02-09T20:42:49.515" v="704" actId="26606"/>
          <ac:spMkLst>
            <pc:docMk/>
            <pc:sldMk cId="2812351527" sldId="282"/>
            <ac:spMk id="1030" creationId="{E4E89208-4928-BA33-4F86-2FB98421DBF1}"/>
          </ac:spMkLst>
        </pc:spChg>
        <pc:spChg chg="add del">
          <ac:chgData name="Yanis Kherouni" userId="28acdb8d-e62a-4cef-985d-dba4379d6905" providerId="ADAL" clId="{DAAE14CA-21B7-4C4D-AD4A-5780092B12FD}" dt="2024-02-09T20:42:37.702" v="700" actId="26606"/>
          <ac:spMkLst>
            <pc:docMk/>
            <pc:sldMk cId="2812351527" sldId="282"/>
            <ac:spMk id="1031" creationId="{5AB5C7EE-A919-646B-4F86-BACCBC52D961}"/>
          </ac:spMkLst>
        </pc:spChg>
        <pc:spChg chg="add del">
          <ac:chgData name="Yanis Kherouni" userId="28acdb8d-e62a-4cef-985d-dba4379d6905" providerId="ADAL" clId="{DAAE14CA-21B7-4C4D-AD4A-5780092B12FD}" dt="2024-02-09T20:42:49.515" v="704" actId="26606"/>
          <ac:spMkLst>
            <pc:docMk/>
            <pc:sldMk cId="2812351527" sldId="282"/>
            <ac:spMk id="1033" creationId="{CD59064A-7BD3-673D-2606-9507EFB48AA1}"/>
          </ac:spMkLst>
        </pc:spChg>
        <pc:spChg chg="add del">
          <ac:chgData name="Yanis Kherouni" userId="28acdb8d-e62a-4cef-985d-dba4379d6905" providerId="ADAL" clId="{DAAE14CA-21B7-4C4D-AD4A-5780092B12FD}" dt="2024-02-09T20:43:03.467" v="721" actId="26606"/>
          <ac:spMkLst>
            <pc:docMk/>
            <pc:sldMk cId="2812351527" sldId="282"/>
            <ac:spMk id="1038" creationId="{87B4472A-332B-71E5-8009-33841E7C3F0B}"/>
          </ac:spMkLst>
        </pc:spChg>
        <pc:spChg chg="add del">
          <ac:chgData name="Yanis Kherouni" userId="28acdb8d-e62a-4cef-985d-dba4379d6905" providerId="ADAL" clId="{DAAE14CA-21B7-4C4D-AD4A-5780092B12FD}" dt="2024-02-09T20:42:57.758" v="708" actId="26606"/>
          <ac:spMkLst>
            <pc:docMk/>
            <pc:sldMk cId="2812351527" sldId="282"/>
            <ac:spMk id="1043" creationId="{52121F2A-426F-6EA0-5891-84EF13910CD0}"/>
          </ac:spMkLst>
        </pc:spChg>
        <pc:spChg chg="add del">
          <ac:chgData name="Yanis Kherouni" userId="28acdb8d-e62a-4cef-985d-dba4379d6905" providerId="ADAL" clId="{DAAE14CA-21B7-4C4D-AD4A-5780092B12FD}" dt="2024-02-09T20:42:58.695" v="710" actId="26606"/>
          <ac:spMkLst>
            <pc:docMk/>
            <pc:sldMk cId="2812351527" sldId="282"/>
            <ac:spMk id="1045" creationId="{37B65277-82C6-6D08-6DCA-4A7DCC3B7136}"/>
          </ac:spMkLst>
        </pc:spChg>
        <pc:spChg chg="add del">
          <ac:chgData name="Yanis Kherouni" userId="28acdb8d-e62a-4cef-985d-dba4379d6905" providerId="ADAL" clId="{DAAE14CA-21B7-4C4D-AD4A-5780092B12FD}" dt="2024-02-09T20:43:00.630" v="712" actId="26606"/>
          <ac:spMkLst>
            <pc:docMk/>
            <pc:sldMk cId="2812351527" sldId="282"/>
            <ac:spMk id="1047" creationId="{52121F2A-426F-6EA0-5891-84EF13910CD0}"/>
          </ac:spMkLst>
        </pc:spChg>
        <pc:spChg chg="add del">
          <ac:chgData name="Yanis Kherouni" userId="28acdb8d-e62a-4cef-985d-dba4379d6905" providerId="ADAL" clId="{DAAE14CA-21B7-4C4D-AD4A-5780092B12FD}" dt="2024-02-09T20:43:01.466" v="714" actId="26606"/>
          <ac:spMkLst>
            <pc:docMk/>
            <pc:sldMk cId="2812351527" sldId="282"/>
            <ac:spMk id="1049" creationId="{C20CE451-818C-E63D-258B-234B6C543D34}"/>
          </ac:spMkLst>
        </pc:spChg>
        <pc:spChg chg="add del">
          <ac:chgData name="Yanis Kherouni" userId="28acdb8d-e62a-4cef-985d-dba4379d6905" providerId="ADAL" clId="{DAAE14CA-21B7-4C4D-AD4A-5780092B12FD}" dt="2024-02-09T20:43:01.832" v="716" actId="26606"/>
          <ac:spMkLst>
            <pc:docMk/>
            <pc:sldMk cId="2812351527" sldId="282"/>
            <ac:spMk id="1051" creationId="{ECF7AEF0-D665-DCB5-6E45-63925F885640}"/>
          </ac:spMkLst>
        </pc:spChg>
        <pc:spChg chg="add del">
          <ac:chgData name="Yanis Kherouni" userId="28acdb8d-e62a-4cef-985d-dba4379d6905" providerId="ADAL" clId="{DAAE14CA-21B7-4C4D-AD4A-5780092B12FD}" dt="2024-02-09T20:43:03.149" v="718" actId="26606"/>
          <ac:spMkLst>
            <pc:docMk/>
            <pc:sldMk cId="2812351527" sldId="282"/>
            <ac:spMk id="1053" creationId="{52121F2A-426F-6EA0-5891-84EF13910CD0}"/>
          </ac:spMkLst>
        </pc:spChg>
        <pc:spChg chg="add del">
          <ac:chgData name="Yanis Kherouni" userId="28acdb8d-e62a-4cef-985d-dba4379d6905" providerId="ADAL" clId="{DAAE14CA-21B7-4C4D-AD4A-5780092B12FD}" dt="2024-02-09T20:43:03.466" v="720" actId="26606"/>
          <ac:spMkLst>
            <pc:docMk/>
            <pc:sldMk cId="2812351527" sldId="282"/>
            <ac:spMk id="1055" creationId="{B797DE5A-DA89-0A80-C73D-8DCE1A3E2B33}"/>
          </ac:spMkLst>
        </pc:spChg>
        <pc:spChg chg="add del">
          <ac:chgData name="Yanis Kherouni" userId="28acdb8d-e62a-4cef-985d-dba4379d6905" providerId="ADAL" clId="{DAAE14CA-21B7-4C4D-AD4A-5780092B12FD}" dt="2024-02-09T20:43:13.969" v="724" actId="26606"/>
          <ac:spMkLst>
            <pc:docMk/>
            <pc:sldMk cId="2812351527" sldId="282"/>
            <ac:spMk id="1057" creationId="{87B4472A-332B-71E5-8009-33841E7C3F0B}"/>
          </ac:spMkLst>
        </pc:spChg>
        <pc:spChg chg="add del">
          <ac:chgData name="Yanis Kherouni" userId="28acdb8d-e62a-4cef-985d-dba4379d6905" providerId="ADAL" clId="{DAAE14CA-21B7-4C4D-AD4A-5780092B12FD}" dt="2024-02-09T20:43:33.757" v="733" actId="26606"/>
          <ac:spMkLst>
            <pc:docMk/>
            <pc:sldMk cId="2812351527" sldId="282"/>
            <ac:spMk id="1062" creationId="{0C1BF575-BA64-A95D-AB83-3ECBFDFA2462}"/>
          </ac:spMkLst>
        </pc:spChg>
        <pc:spChg chg="add del">
          <ac:chgData name="Yanis Kherouni" userId="28acdb8d-e62a-4cef-985d-dba4379d6905" providerId="ADAL" clId="{DAAE14CA-21B7-4C4D-AD4A-5780092B12FD}" dt="2024-02-09T20:43:31.783" v="728" actId="26606"/>
          <ac:spMkLst>
            <pc:docMk/>
            <pc:sldMk cId="2812351527" sldId="282"/>
            <ac:spMk id="1067" creationId="{1A94C31C-80DD-84FE-C2B1-2AC8C5A7C6C4}"/>
          </ac:spMkLst>
        </pc:spChg>
        <pc:spChg chg="add del">
          <ac:chgData name="Yanis Kherouni" userId="28acdb8d-e62a-4cef-985d-dba4379d6905" providerId="ADAL" clId="{DAAE14CA-21B7-4C4D-AD4A-5780092B12FD}" dt="2024-02-09T20:43:32.325" v="730" actId="26606"/>
          <ac:spMkLst>
            <pc:docMk/>
            <pc:sldMk cId="2812351527" sldId="282"/>
            <ac:spMk id="1069" creationId="{0C1BF575-BA64-A95D-AB83-3ECBFDFA2462}"/>
          </ac:spMkLst>
        </pc:spChg>
        <pc:spChg chg="add del">
          <ac:chgData name="Yanis Kherouni" userId="28acdb8d-e62a-4cef-985d-dba4379d6905" providerId="ADAL" clId="{DAAE14CA-21B7-4C4D-AD4A-5780092B12FD}" dt="2024-02-09T20:43:33.755" v="732" actId="26606"/>
          <ac:spMkLst>
            <pc:docMk/>
            <pc:sldMk cId="2812351527" sldId="282"/>
            <ac:spMk id="1071" creationId="{223B85F9-9CA8-2B5F-4522-0B5D742E722F}"/>
          </ac:spMkLst>
        </pc:spChg>
        <pc:spChg chg="add del">
          <ac:chgData name="Yanis Kherouni" userId="28acdb8d-e62a-4cef-985d-dba4379d6905" providerId="ADAL" clId="{DAAE14CA-21B7-4C4D-AD4A-5780092B12FD}" dt="2024-02-09T20:44:53.390" v="740" actId="26606"/>
          <ac:spMkLst>
            <pc:docMk/>
            <pc:sldMk cId="2812351527" sldId="282"/>
            <ac:spMk id="1073" creationId="{CD59064A-7BD3-673D-2606-9507EFB48AA1}"/>
          </ac:spMkLst>
        </pc:spChg>
        <pc:spChg chg="add del">
          <ac:chgData name="Yanis Kherouni" userId="28acdb8d-e62a-4cef-985d-dba4379d6905" providerId="ADAL" clId="{DAAE14CA-21B7-4C4D-AD4A-5780092B12FD}" dt="2024-02-09T20:43:39.222" v="734" actId="478"/>
          <ac:spMkLst>
            <pc:docMk/>
            <pc:sldMk cId="2812351527" sldId="282"/>
            <ac:spMk id="1074" creationId="{6C70F753-6FB7-63F6-2946-9ABC2F617998}"/>
          </ac:spMkLst>
        </pc:spChg>
        <pc:spChg chg="add">
          <ac:chgData name="Yanis Kherouni" userId="28acdb8d-e62a-4cef-985d-dba4379d6905" providerId="ADAL" clId="{DAAE14CA-21B7-4C4D-AD4A-5780092B12FD}" dt="2024-02-09T20:44:53.390" v="740" actId="26606"/>
          <ac:spMkLst>
            <pc:docMk/>
            <pc:sldMk cId="2812351527" sldId="282"/>
            <ac:spMk id="1078" creationId="{38748937-B481-55EB-462B-C0D490DAAC0F}"/>
          </ac:spMkLst>
        </pc:spChg>
        <pc:picChg chg="add del mod">
          <ac:chgData name="Yanis Kherouni" userId="28acdb8d-e62a-4cef-985d-dba4379d6905" providerId="ADAL" clId="{DAAE14CA-21B7-4C4D-AD4A-5780092B12FD}" dt="2024-02-09T20:43:12.522" v="722" actId="478"/>
          <ac:picMkLst>
            <pc:docMk/>
            <pc:sldMk cId="2812351527" sldId="282"/>
            <ac:picMk id="5" creationId="{DCF09279-AF3E-4DFA-5CBE-092517E01FCC}"/>
          </ac:picMkLst>
        </pc:picChg>
        <pc:picChg chg="add del mod">
          <ac:chgData name="Yanis Kherouni" userId="28acdb8d-e62a-4cef-985d-dba4379d6905" providerId="ADAL" clId="{DAAE14CA-21B7-4C4D-AD4A-5780092B12FD}" dt="2024-02-09T20:42:48.097" v="702" actId="478"/>
          <ac:picMkLst>
            <pc:docMk/>
            <pc:sldMk cId="2812351527" sldId="282"/>
            <ac:picMk id="1026" creationId="{9A421E5A-9086-52EA-1589-927E3E689F5A}"/>
          </ac:picMkLst>
        </pc:picChg>
        <pc:picChg chg="add del mod">
          <ac:chgData name="Yanis Kherouni" userId="28acdb8d-e62a-4cef-985d-dba4379d6905" providerId="ADAL" clId="{DAAE14CA-21B7-4C4D-AD4A-5780092B12FD}" dt="2024-02-09T20:42:54.775" v="705" actId="478"/>
          <ac:picMkLst>
            <pc:docMk/>
            <pc:sldMk cId="2812351527" sldId="282"/>
            <ac:picMk id="1028" creationId="{B5D9A871-F144-8A79-F13F-CB72D829472A}"/>
          </ac:picMkLst>
        </pc:picChg>
        <pc:picChg chg="add del mod">
          <ac:chgData name="Yanis Kherouni" userId="28acdb8d-e62a-4cef-985d-dba4379d6905" providerId="ADAL" clId="{DAAE14CA-21B7-4C4D-AD4A-5780092B12FD}" dt="2024-02-09T20:43:29.202" v="725" actId="478"/>
          <ac:picMkLst>
            <pc:docMk/>
            <pc:sldMk cId="2812351527" sldId="282"/>
            <ac:picMk id="1032" creationId="{6A0F2F24-8ED4-9894-9E99-78098C215F12}"/>
          </ac:picMkLst>
        </pc:picChg>
        <pc:picChg chg="add mod">
          <ac:chgData name="Yanis Kherouni" userId="28acdb8d-e62a-4cef-985d-dba4379d6905" providerId="ADAL" clId="{DAAE14CA-21B7-4C4D-AD4A-5780092B12FD}" dt="2024-02-09T20:44:53.390" v="740" actId="26606"/>
          <ac:picMkLst>
            <pc:docMk/>
            <pc:sldMk cId="2812351527" sldId="282"/>
            <ac:picMk id="1034" creationId="{75239E50-9CD4-9AAE-B029-847B7C4B007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45501-B337-4B8F-8847-3D5698322E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8AD1E2-5D43-416B-B41C-D51FA12B61EE}">
      <dgm:prSet/>
      <dgm:spPr/>
      <dgm:t>
        <a:bodyPr/>
        <a:lstStyle/>
        <a:p>
          <a:pPr>
            <a:defRPr cap="all"/>
          </a:pPr>
          <a:r>
            <a:rPr lang="en-US"/>
            <a:t>I – Vision du produit</a:t>
          </a:r>
        </a:p>
      </dgm:t>
    </dgm:pt>
    <dgm:pt modelId="{209A2D29-99B0-488F-B99C-66B3BA320296}" type="parTrans" cxnId="{E130B853-E201-43F1-81D7-38C5D70C5615}">
      <dgm:prSet/>
      <dgm:spPr/>
      <dgm:t>
        <a:bodyPr/>
        <a:lstStyle/>
        <a:p>
          <a:endParaRPr lang="en-US"/>
        </a:p>
      </dgm:t>
    </dgm:pt>
    <dgm:pt modelId="{47C3B704-5EC7-4C13-B0DE-52B9F986DDEA}" type="sibTrans" cxnId="{E130B853-E201-43F1-81D7-38C5D70C5615}">
      <dgm:prSet/>
      <dgm:spPr/>
      <dgm:t>
        <a:bodyPr/>
        <a:lstStyle/>
        <a:p>
          <a:endParaRPr lang="en-US"/>
        </a:p>
      </dgm:t>
    </dgm:pt>
    <dgm:pt modelId="{3324B744-98CD-4D4C-B1F6-8C2F9C286202}">
      <dgm:prSet/>
      <dgm:spPr/>
      <dgm:t>
        <a:bodyPr/>
        <a:lstStyle/>
        <a:p>
          <a:pPr>
            <a:defRPr cap="all"/>
          </a:pPr>
          <a:r>
            <a:rPr lang="en-US"/>
            <a:t>II – Interviews d’utilisateurs</a:t>
          </a:r>
        </a:p>
      </dgm:t>
    </dgm:pt>
    <dgm:pt modelId="{E52A18F1-7040-47F7-BA97-D429904B7F5B}" type="parTrans" cxnId="{53B7FACD-ABE2-492C-B3E6-CFFAA2993D9E}">
      <dgm:prSet/>
      <dgm:spPr/>
      <dgm:t>
        <a:bodyPr/>
        <a:lstStyle/>
        <a:p>
          <a:endParaRPr lang="en-US"/>
        </a:p>
      </dgm:t>
    </dgm:pt>
    <dgm:pt modelId="{8216DD25-F00A-4E68-80A1-0381054D0B6F}" type="sibTrans" cxnId="{53B7FACD-ABE2-492C-B3E6-CFFAA2993D9E}">
      <dgm:prSet/>
      <dgm:spPr/>
      <dgm:t>
        <a:bodyPr/>
        <a:lstStyle/>
        <a:p>
          <a:endParaRPr lang="en-US"/>
        </a:p>
      </dgm:t>
    </dgm:pt>
    <dgm:pt modelId="{DC5DEA35-789A-4769-A61F-1296F8AFB593}">
      <dgm:prSet/>
      <dgm:spPr/>
      <dgm:t>
        <a:bodyPr/>
        <a:lstStyle/>
        <a:p>
          <a:pPr>
            <a:defRPr cap="all"/>
          </a:pPr>
          <a:r>
            <a:rPr lang="en-US"/>
            <a:t>III – Conception du story map et des user stories prioritaires</a:t>
          </a:r>
        </a:p>
      </dgm:t>
    </dgm:pt>
    <dgm:pt modelId="{A69B3C92-BB70-4F93-8948-BFB930FB4D87}" type="parTrans" cxnId="{A8D6B99F-3776-4637-8068-C75E1469114C}">
      <dgm:prSet/>
      <dgm:spPr/>
      <dgm:t>
        <a:bodyPr/>
        <a:lstStyle/>
        <a:p>
          <a:endParaRPr lang="en-US"/>
        </a:p>
      </dgm:t>
    </dgm:pt>
    <dgm:pt modelId="{11046DE5-FECA-43C0-BB43-D4050A29DF60}" type="sibTrans" cxnId="{A8D6B99F-3776-4637-8068-C75E1469114C}">
      <dgm:prSet/>
      <dgm:spPr/>
      <dgm:t>
        <a:bodyPr/>
        <a:lstStyle/>
        <a:p>
          <a:endParaRPr lang="en-US"/>
        </a:p>
      </dgm:t>
    </dgm:pt>
    <dgm:pt modelId="{8B8AFF4C-6EB0-4AC8-945E-B3D34F7514F3}">
      <dgm:prSet/>
      <dgm:spPr/>
      <dgm:t>
        <a:bodyPr/>
        <a:lstStyle/>
        <a:p>
          <a:pPr>
            <a:defRPr cap="all"/>
          </a:pPr>
          <a:r>
            <a:rPr lang="en-US"/>
            <a:t>IV -</a:t>
          </a:r>
          <a:r>
            <a:rPr lang="fr-FR"/>
            <a:t> C</a:t>
          </a:r>
          <a:r>
            <a:rPr lang="fr-FR" i="0"/>
            <a:t>onception du Backlog Produit priorisé par la valeur</a:t>
          </a:r>
          <a:endParaRPr lang="en-US"/>
        </a:p>
      </dgm:t>
    </dgm:pt>
    <dgm:pt modelId="{0546532B-ADD0-44CC-8F5C-81BED6735F62}" type="parTrans" cxnId="{69A5E0D8-2404-4D79-A37A-322F979F774E}">
      <dgm:prSet/>
      <dgm:spPr/>
      <dgm:t>
        <a:bodyPr/>
        <a:lstStyle/>
        <a:p>
          <a:endParaRPr lang="en-US"/>
        </a:p>
      </dgm:t>
    </dgm:pt>
    <dgm:pt modelId="{70F9AA82-5D60-4965-8001-74C18EF99E58}" type="sibTrans" cxnId="{69A5E0D8-2404-4D79-A37A-322F979F774E}">
      <dgm:prSet/>
      <dgm:spPr/>
      <dgm:t>
        <a:bodyPr/>
        <a:lstStyle/>
        <a:p>
          <a:endParaRPr lang="en-US"/>
        </a:p>
      </dgm:t>
    </dgm:pt>
    <dgm:pt modelId="{6CB45672-366D-43B2-8E2C-617AD3F35957}">
      <dgm:prSet/>
      <dgm:spPr/>
      <dgm:t>
        <a:bodyPr/>
        <a:lstStyle/>
        <a:p>
          <a:pPr>
            <a:defRPr cap="all"/>
          </a:pPr>
          <a:r>
            <a:rPr lang="fr-FR" i="0"/>
            <a:t>V - Conception d'une maquette du MVP</a:t>
          </a:r>
          <a:endParaRPr lang="en-US"/>
        </a:p>
      </dgm:t>
    </dgm:pt>
    <dgm:pt modelId="{772ADAAE-88E2-421D-BC64-9D65178F0BD8}" type="parTrans" cxnId="{0DFC23F4-1538-4AFD-8362-5DE20B499F30}">
      <dgm:prSet/>
      <dgm:spPr/>
      <dgm:t>
        <a:bodyPr/>
        <a:lstStyle/>
        <a:p>
          <a:endParaRPr lang="en-US"/>
        </a:p>
      </dgm:t>
    </dgm:pt>
    <dgm:pt modelId="{5E29D842-5378-4448-8A65-631B465DAE82}" type="sibTrans" cxnId="{0DFC23F4-1538-4AFD-8362-5DE20B499F30}">
      <dgm:prSet/>
      <dgm:spPr/>
      <dgm:t>
        <a:bodyPr/>
        <a:lstStyle/>
        <a:p>
          <a:endParaRPr lang="en-US"/>
        </a:p>
      </dgm:t>
    </dgm:pt>
    <dgm:pt modelId="{E087AC46-E803-4603-9266-D6FFAE3940BD}" type="pres">
      <dgm:prSet presAssocID="{40445501-B337-4B8F-8847-3D5698322EB2}" presName="root" presStyleCnt="0">
        <dgm:presLayoutVars>
          <dgm:dir/>
          <dgm:resizeHandles val="exact"/>
        </dgm:presLayoutVars>
      </dgm:prSet>
      <dgm:spPr/>
    </dgm:pt>
    <dgm:pt modelId="{5351CCD3-194A-4CC4-B750-4015C6DF4643}" type="pres">
      <dgm:prSet presAssocID="{348AD1E2-5D43-416B-B41C-D51FA12B61EE}" presName="compNode" presStyleCnt="0"/>
      <dgm:spPr/>
    </dgm:pt>
    <dgm:pt modelId="{60CBF512-2ACA-4E69-A985-7E01FD48D593}" type="pres">
      <dgm:prSet presAssocID="{348AD1E2-5D43-416B-B41C-D51FA12B61EE}" presName="iconBgRect" presStyleLbl="bgShp" presStyleIdx="0" presStyleCnt="5"/>
      <dgm:spPr/>
    </dgm:pt>
    <dgm:pt modelId="{C853DBB2-130F-41BA-A2DA-747D6A7B570F}" type="pres">
      <dgm:prSet presAssocID="{348AD1E2-5D43-416B-B41C-D51FA12B61E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273790D-5DC9-4358-831E-9EB14C79EDE9}" type="pres">
      <dgm:prSet presAssocID="{348AD1E2-5D43-416B-B41C-D51FA12B61EE}" presName="spaceRect" presStyleCnt="0"/>
      <dgm:spPr/>
    </dgm:pt>
    <dgm:pt modelId="{C6BFD519-E11A-4A8C-B660-CB51AB72E3C7}" type="pres">
      <dgm:prSet presAssocID="{348AD1E2-5D43-416B-B41C-D51FA12B61EE}" presName="textRect" presStyleLbl="revTx" presStyleIdx="0" presStyleCnt="5">
        <dgm:presLayoutVars>
          <dgm:chMax val="1"/>
          <dgm:chPref val="1"/>
        </dgm:presLayoutVars>
      </dgm:prSet>
      <dgm:spPr/>
    </dgm:pt>
    <dgm:pt modelId="{41A75068-8472-457A-A459-01C1536491EB}" type="pres">
      <dgm:prSet presAssocID="{47C3B704-5EC7-4C13-B0DE-52B9F986DDEA}" presName="sibTrans" presStyleCnt="0"/>
      <dgm:spPr/>
    </dgm:pt>
    <dgm:pt modelId="{086F5BFC-8DF5-44F7-9916-3A830D07D5EC}" type="pres">
      <dgm:prSet presAssocID="{3324B744-98CD-4D4C-B1F6-8C2F9C286202}" presName="compNode" presStyleCnt="0"/>
      <dgm:spPr/>
    </dgm:pt>
    <dgm:pt modelId="{F3082D38-8E3D-4C6E-932D-A61EDCC224E9}" type="pres">
      <dgm:prSet presAssocID="{3324B744-98CD-4D4C-B1F6-8C2F9C286202}" presName="iconBgRect" presStyleLbl="bgShp" presStyleIdx="1" presStyleCnt="5"/>
      <dgm:spPr/>
    </dgm:pt>
    <dgm:pt modelId="{8F84393D-C10B-4BF5-8130-14785547E326}" type="pres">
      <dgm:prSet presAssocID="{3324B744-98CD-4D4C-B1F6-8C2F9C2862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D1583F7D-F669-4462-8E26-0B20CFD58D4A}" type="pres">
      <dgm:prSet presAssocID="{3324B744-98CD-4D4C-B1F6-8C2F9C286202}" presName="spaceRect" presStyleCnt="0"/>
      <dgm:spPr/>
    </dgm:pt>
    <dgm:pt modelId="{BC8A747A-861A-4D00-8198-B795C9CFF676}" type="pres">
      <dgm:prSet presAssocID="{3324B744-98CD-4D4C-B1F6-8C2F9C286202}" presName="textRect" presStyleLbl="revTx" presStyleIdx="1" presStyleCnt="5">
        <dgm:presLayoutVars>
          <dgm:chMax val="1"/>
          <dgm:chPref val="1"/>
        </dgm:presLayoutVars>
      </dgm:prSet>
      <dgm:spPr/>
    </dgm:pt>
    <dgm:pt modelId="{18F513DE-EDD2-49DD-8703-33C746363538}" type="pres">
      <dgm:prSet presAssocID="{8216DD25-F00A-4E68-80A1-0381054D0B6F}" presName="sibTrans" presStyleCnt="0"/>
      <dgm:spPr/>
    </dgm:pt>
    <dgm:pt modelId="{271DAA42-93D4-4500-A342-2ED1FE8E8DB1}" type="pres">
      <dgm:prSet presAssocID="{DC5DEA35-789A-4769-A61F-1296F8AFB593}" presName="compNode" presStyleCnt="0"/>
      <dgm:spPr/>
    </dgm:pt>
    <dgm:pt modelId="{C1CD15AF-DF97-4DA7-AEE5-B79A1C16D302}" type="pres">
      <dgm:prSet presAssocID="{DC5DEA35-789A-4769-A61F-1296F8AFB593}" presName="iconBgRect" presStyleLbl="bgShp" presStyleIdx="2" presStyleCnt="5"/>
      <dgm:spPr/>
    </dgm:pt>
    <dgm:pt modelId="{C7CC219B-20D7-4E0C-AC76-E7660E72A23F}" type="pres">
      <dgm:prSet presAssocID="{DC5DEA35-789A-4769-A61F-1296F8AFB5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1002B3C-72F3-4167-8286-C6B1A8CC0B0C}" type="pres">
      <dgm:prSet presAssocID="{DC5DEA35-789A-4769-A61F-1296F8AFB593}" presName="spaceRect" presStyleCnt="0"/>
      <dgm:spPr/>
    </dgm:pt>
    <dgm:pt modelId="{3AE7A57D-FBFB-481C-A7EC-5965FB3A334E}" type="pres">
      <dgm:prSet presAssocID="{DC5DEA35-789A-4769-A61F-1296F8AFB593}" presName="textRect" presStyleLbl="revTx" presStyleIdx="2" presStyleCnt="5">
        <dgm:presLayoutVars>
          <dgm:chMax val="1"/>
          <dgm:chPref val="1"/>
        </dgm:presLayoutVars>
      </dgm:prSet>
      <dgm:spPr/>
    </dgm:pt>
    <dgm:pt modelId="{67F8584D-D526-4840-BE00-387AF2CF8085}" type="pres">
      <dgm:prSet presAssocID="{11046DE5-FECA-43C0-BB43-D4050A29DF60}" presName="sibTrans" presStyleCnt="0"/>
      <dgm:spPr/>
    </dgm:pt>
    <dgm:pt modelId="{7F97E187-4D98-4986-8514-67F5AD24BE0F}" type="pres">
      <dgm:prSet presAssocID="{8B8AFF4C-6EB0-4AC8-945E-B3D34F7514F3}" presName="compNode" presStyleCnt="0"/>
      <dgm:spPr/>
    </dgm:pt>
    <dgm:pt modelId="{B14682CE-E25B-42A3-B0B1-06D342D8713A}" type="pres">
      <dgm:prSet presAssocID="{8B8AFF4C-6EB0-4AC8-945E-B3D34F7514F3}" presName="iconBgRect" presStyleLbl="bgShp" presStyleIdx="3" presStyleCnt="5"/>
      <dgm:spPr/>
    </dgm:pt>
    <dgm:pt modelId="{4DDEB860-8338-4943-9C8D-A3AACE7019AC}" type="pres">
      <dgm:prSet presAssocID="{8B8AFF4C-6EB0-4AC8-945E-B3D34F7514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9FCD30-D555-4941-A5E2-46C8E20E3B47}" type="pres">
      <dgm:prSet presAssocID="{8B8AFF4C-6EB0-4AC8-945E-B3D34F7514F3}" presName="spaceRect" presStyleCnt="0"/>
      <dgm:spPr/>
    </dgm:pt>
    <dgm:pt modelId="{C65A3A73-1691-4FF1-9BC1-8DBC8B9E689B}" type="pres">
      <dgm:prSet presAssocID="{8B8AFF4C-6EB0-4AC8-945E-B3D34F7514F3}" presName="textRect" presStyleLbl="revTx" presStyleIdx="3" presStyleCnt="5">
        <dgm:presLayoutVars>
          <dgm:chMax val="1"/>
          <dgm:chPref val="1"/>
        </dgm:presLayoutVars>
      </dgm:prSet>
      <dgm:spPr/>
    </dgm:pt>
    <dgm:pt modelId="{3584862B-78B8-439B-B99A-3AE7188E5A11}" type="pres">
      <dgm:prSet presAssocID="{70F9AA82-5D60-4965-8001-74C18EF99E58}" presName="sibTrans" presStyleCnt="0"/>
      <dgm:spPr/>
    </dgm:pt>
    <dgm:pt modelId="{9CEE1717-2BF7-49A5-BB3F-FE5E523DDF7E}" type="pres">
      <dgm:prSet presAssocID="{6CB45672-366D-43B2-8E2C-617AD3F35957}" presName="compNode" presStyleCnt="0"/>
      <dgm:spPr/>
    </dgm:pt>
    <dgm:pt modelId="{017C9D2C-259C-4D3C-93E3-7D58A43DAB31}" type="pres">
      <dgm:prSet presAssocID="{6CB45672-366D-43B2-8E2C-617AD3F35957}" presName="iconBgRect" presStyleLbl="bgShp" presStyleIdx="4" presStyleCnt="5"/>
      <dgm:spPr/>
    </dgm:pt>
    <dgm:pt modelId="{A13327F3-0578-4992-AAE0-BF7144D55ACC}" type="pres">
      <dgm:prSet presAssocID="{6CB45672-366D-43B2-8E2C-617AD3F359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3020B44-9F4C-4943-9966-798A833F3F8A}" type="pres">
      <dgm:prSet presAssocID="{6CB45672-366D-43B2-8E2C-617AD3F35957}" presName="spaceRect" presStyleCnt="0"/>
      <dgm:spPr/>
    </dgm:pt>
    <dgm:pt modelId="{28C62FF0-08A9-46B3-93B2-2A53AED68030}" type="pres">
      <dgm:prSet presAssocID="{6CB45672-366D-43B2-8E2C-617AD3F3595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E6D460B-D94E-4B84-B289-7B2E927F3CBD}" type="presOf" srcId="{8B8AFF4C-6EB0-4AC8-945E-B3D34F7514F3}" destId="{C65A3A73-1691-4FF1-9BC1-8DBC8B9E689B}" srcOrd="0" destOrd="0" presId="urn:microsoft.com/office/officeart/2018/5/layout/IconCircleLabelList"/>
    <dgm:cxn modelId="{4637CC25-F44A-478C-A471-0A675789E3FF}" type="presOf" srcId="{3324B744-98CD-4D4C-B1F6-8C2F9C286202}" destId="{BC8A747A-861A-4D00-8198-B795C9CFF676}" srcOrd="0" destOrd="0" presId="urn:microsoft.com/office/officeart/2018/5/layout/IconCircleLabelList"/>
    <dgm:cxn modelId="{E130B853-E201-43F1-81D7-38C5D70C5615}" srcId="{40445501-B337-4B8F-8847-3D5698322EB2}" destId="{348AD1E2-5D43-416B-B41C-D51FA12B61EE}" srcOrd="0" destOrd="0" parTransId="{209A2D29-99B0-488F-B99C-66B3BA320296}" sibTransId="{47C3B704-5EC7-4C13-B0DE-52B9F986DDEA}"/>
    <dgm:cxn modelId="{A8D6B99F-3776-4637-8068-C75E1469114C}" srcId="{40445501-B337-4B8F-8847-3D5698322EB2}" destId="{DC5DEA35-789A-4769-A61F-1296F8AFB593}" srcOrd="2" destOrd="0" parTransId="{A69B3C92-BB70-4F93-8948-BFB930FB4D87}" sibTransId="{11046DE5-FECA-43C0-BB43-D4050A29DF60}"/>
    <dgm:cxn modelId="{72DC6AA3-0E95-44B3-AC9C-E4EB14945113}" type="presOf" srcId="{6CB45672-366D-43B2-8E2C-617AD3F35957}" destId="{28C62FF0-08A9-46B3-93B2-2A53AED68030}" srcOrd="0" destOrd="0" presId="urn:microsoft.com/office/officeart/2018/5/layout/IconCircleLabelList"/>
    <dgm:cxn modelId="{53B7FACD-ABE2-492C-B3E6-CFFAA2993D9E}" srcId="{40445501-B337-4B8F-8847-3D5698322EB2}" destId="{3324B744-98CD-4D4C-B1F6-8C2F9C286202}" srcOrd="1" destOrd="0" parTransId="{E52A18F1-7040-47F7-BA97-D429904B7F5B}" sibTransId="{8216DD25-F00A-4E68-80A1-0381054D0B6F}"/>
    <dgm:cxn modelId="{69A5E0D8-2404-4D79-A37A-322F979F774E}" srcId="{40445501-B337-4B8F-8847-3D5698322EB2}" destId="{8B8AFF4C-6EB0-4AC8-945E-B3D34F7514F3}" srcOrd="3" destOrd="0" parTransId="{0546532B-ADD0-44CC-8F5C-81BED6735F62}" sibTransId="{70F9AA82-5D60-4965-8001-74C18EF99E58}"/>
    <dgm:cxn modelId="{919D40E4-72BA-46AB-9E95-E6E4AED1ED9C}" type="presOf" srcId="{348AD1E2-5D43-416B-B41C-D51FA12B61EE}" destId="{C6BFD519-E11A-4A8C-B660-CB51AB72E3C7}" srcOrd="0" destOrd="0" presId="urn:microsoft.com/office/officeart/2018/5/layout/IconCircleLabelList"/>
    <dgm:cxn modelId="{52B617E9-0ADF-4DF1-8F16-2940D1902D31}" type="presOf" srcId="{40445501-B337-4B8F-8847-3D5698322EB2}" destId="{E087AC46-E803-4603-9266-D6FFAE3940BD}" srcOrd="0" destOrd="0" presId="urn:microsoft.com/office/officeart/2018/5/layout/IconCircleLabelList"/>
    <dgm:cxn modelId="{86D2E1EA-6C04-4D9F-9ABD-6B67C3C7C546}" type="presOf" srcId="{DC5DEA35-789A-4769-A61F-1296F8AFB593}" destId="{3AE7A57D-FBFB-481C-A7EC-5965FB3A334E}" srcOrd="0" destOrd="0" presId="urn:microsoft.com/office/officeart/2018/5/layout/IconCircleLabelList"/>
    <dgm:cxn modelId="{0DFC23F4-1538-4AFD-8362-5DE20B499F30}" srcId="{40445501-B337-4B8F-8847-3D5698322EB2}" destId="{6CB45672-366D-43B2-8E2C-617AD3F35957}" srcOrd="4" destOrd="0" parTransId="{772ADAAE-88E2-421D-BC64-9D65178F0BD8}" sibTransId="{5E29D842-5378-4448-8A65-631B465DAE82}"/>
    <dgm:cxn modelId="{4EB24508-F12E-4D21-A45C-D470B15CB0A6}" type="presParOf" srcId="{E087AC46-E803-4603-9266-D6FFAE3940BD}" destId="{5351CCD3-194A-4CC4-B750-4015C6DF4643}" srcOrd="0" destOrd="0" presId="urn:microsoft.com/office/officeart/2018/5/layout/IconCircleLabelList"/>
    <dgm:cxn modelId="{F7F04E6A-EF64-4EFF-B1FF-9F29B8C08C18}" type="presParOf" srcId="{5351CCD3-194A-4CC4-B750-4015C6DF4643}" destId="{60CBF512-2ACA-4E69-A985-7E01FD48D593}" srcOrd="0" destOrd="0" presId="urn:microsoft.com/office/officeart/2018/5/layout/IconCircleLabelList"/>
    <dgm:cxn modelId="{459BAEB9-8D07-4BCE-B45E-4601D58E93C8}" type="presParOf" srcId="{5351CCD3-194A-4CC4-B750-4015C6DF4643}" destId="{C853DBB2-130F-41BA-A2DA-747D6A7B570F}" srcOrd="1" destOrd="0" presId="urn:microsoft.com/office/officeart/2018/5/layout/IconCircleLabelList"/>
    <dgm:cxn modelId="{BD65AF93-0705-4EF5-8182-54B7816F6093}" type="presParOf" srcId="{5351CCD3-194A-4CC4-B750-4015C6DF4643}" destId="{C273790D-5DC9-4358-831E-9EB14C79EDE9}" srcOrd="2" destOrd="0" presId="urn:microsoft.com/office/officeart/2018/5/layout/IconCircleLabelList"/>
    <dgm:cxn modelId="{288BB3DE-A0CD-474F-B30B-5E18B193A082}" type="presParOf" srcId="{5351CCD3-194A-4CC4-B750-4015C6DF4643}" destId="{C6BFD519-E11A-4A8C-B660-CB51AB72E3C7}" srcOrd="3" destOrd="0" presId="urn:microsoft.com/office/officeart/2018/5/layout/IconCircleLabelList"/>
    <dgm:cxn modelId="{2C7E8B55-FB5C-4B67-B56D-486CC61EB9E5}" type="presParOf" srcId="{E087AC46-E803-4603-9266-D6FFAE3940BD}" destId="{41A75068-8472-457A-A459-01C1536491EB}" srcOrd="1" destOrd="0" presId="urn:microsoft.com/office/officeart/2018/5/layout/IconCircleLabelList"/>
    <dgm:cxn modelId="{EE7AB9AE-D1C4-4936-B9EB-61BEF2488023}" type="presParOf" srcId="{E087AC46-E803-4603-9266-D6FFAE3940BD}" destId="{086F5BFC-8DF5-44F7-9916-3A830D07D5EC}" srcOrd="2" destOrd="0" presId="urn:microsoft.com/office/officeart/2018/5/layout/IconCircleLabelList"/>
    <dgm:cxn modelId="{F918218D-8EC6-4EA3-AE54-8AF44A55BC0A}" type="presParOf" srcId="{086F5BFC-8DF5-44F7-9916-3A830D07D5EC}" destId="{F3082D38-8E3D-4C6E-932D-A61EDCC224E9}" srcOrd="0" destOrd="0" presId="urn:microsoft.com/office/officeart/2018/5/layout/IconCircleLabelList"/>
    <dgm:cxn modelId="{F25787A4-715B-4AC8-BC87-DF357F749D2E}" type="presParOf" srcId="{086F5BFC-8DF5-44F7-9916-3A830D07D5EC}" destId="{8F84393D-C10B-4BF5-8130-14785547E326}" srcOrd="1" destOrd="0" presId="urn:microsoft.com/office/officeart/2018/5/layout/IconCircleLabelList"/>
    <dgm:cxn modelId="{B8434E2E-D31B-400E-9792-49ECEE85323E}" type="presParOf" srcId="{086F5BFC-8DF5-44F7-9916-3A830D07D5EC}" destId="{D1583F7D-F669-4462-8E26-0B20CFD58D4A}" srcOrd="2" destOrd="0" presId="urn:microsoft.com/office/officeart/2018/5/layout/IconCircleLabelList"/>
    <dgm:cxn modelId="{30256626-955F-4616-B194-EA3E144D64C5}" type="presParOf" srcId="{086F5BFC-8DF5-44F7-9916-3A830D07D5EC}" destId="{BC8A747A-861A-4D00-8198-B795C9CFF676}" srcOrd="3" destOrd="0" presId="urn:microsoft.com/office/officeart/2018/5/layout/IconCircleLabelList"/>
    <dgm:cxn modelId="{AF0BD2E0-8FB8-47D4-8C34-51DCD3681FCB}" type="presParOf" srcId="{E087AC46-E803-4603-9266-D6FFAE3940BD}" destId="{18F513DE-EDD2-49DD-8703-33C746363538}" srcOrd="3" destOrd="0" presId="urn:microsoft.com/office/officeart/2018/5/layout/IconCircleLabelList"/>
    <dgm:cxn modelId="{65E4FEE2-3E4B-4AB7-836F-C04B264EA6E8}" type="presParOf" srcId="{E087AC46-E803-4603-9266-D6FFAE3940BD}" destId="{271DAA42-93D4-4500-A342-2ED1FE8E8DB1}" srcOrd="4" destOrd="0" presId="urn:microsoft.com/office/officeart/2018/5/layout/IconCircleLabelList"/>
    <dgm:cxn modelId="{0E055911-DF68-4183-849B-0C84B926426D}" type="presParOf" srcId="{271DAA42-93D4-4500-A342-2ED1FE8E8DB1}" destId="{C1CD15AF-DF97-4DA7-AEE5-B79A1C16D302}" srcOrd="0" destOrd="0" presId="urn:microsoft.com/office/officeart/2018/5/layout/IconCircleLabelList"/>
    <dgm:cxn modelId="{677CB692-7576-4B3D-8C1D-850EAD4A5B3C}" type="presParOf" srcId="{271DAA42-93D4-4500-A342-2ED1FE8E8DB1}" destId="{C7CC219B-20D7-4E0C-AC76-E7660E72A23F}" srcOrd="1" destOrd="0" presId="urn:microsoft.com/office/officeart/2018/5/layout/IconCircleLabelList"/>
    <dgm:cxn modelId="{2A458FF8-1C76-4050-A235-95A78CBFEF2B}" type="presParOf" srcId="{271DAA42-93D4-4500-A342-2ED1FE8E8DB1}" destId="{01002B3C-72F3-4167-8286-C6B1A8CC0B0C}" srcOrd="2" destOrd="0" presId="urn:microsoft.com/office/officeart/2018/5/layout/IconCircleLabelList"/>
    <dgm:cxn modelId="{C147BF70-8E3F-421E-9C3E-FA18532216CA}" type="presParOf" srcId="{271DAA42-93D4-4500-A342-2ED1FE8E8DB1}" destId="{3AE7A57D-FBFB-481C-A7EC-5965FB3A334E}" srcOrd="3" destOrd="0" presId="urn:microsoft.com/office/officeart/2018/5/layout/IconCircleLabelList"/>
    <dgm:cxn modelId="{70CF9F11-B101-4CEE-843D-FD031A3DD0C2}" type="presParOf" srcId="{E087AC46-E803-4603-9266-D6FFAE3940BD}" destId="{67F8584D-D526-4840-BE00-387AF2CF8085}" srcOrd="5" destOrd="0" presId="urn:microsoft.com/office/officeart/2018/5/layout/IconCircleLabelList"/>
    <dgm:cxn modelId="{8A8C91FD-5F42-419E-AAC4-BE58E7D6AE76}" type="presParOf" srcId="{E087AC46-E803-4603-9266-D6FFAE3940BD}" destId="{7F97E187-4D98-4986-8514-67F5AD24BE0F}" srcOrd="6" destOrd="0" presId="urn:microsoft.com/office/officeart/2018/5/layout/IconCircleLabelList"/>
    <dgm:cxn modelId="{CCA9720B-B21E-4A75-BF6B-86074BCFF4B7}" type="presParOf" srcId="{7F97E187-4D98-4986-8514-67F5AD24BE0F}" destId="{B14682CE-E25B-42A3-B0B1-06D342D8713A}" srcOrd="0" destOrd="0" presId="urn:microsoft.com/office/officeart/2018/5/layout/IconCircleLabelList"/>
    <dgm:cxn modelId="{59ABBDB2-A49E-48E3-B130-7E09EE567D2D}" type="presParOf" srcId="{7F97E187-4D98-4986-8514-67F5AD24BE0F}" destId="{4DDEB860-8338-4943-9C8D-A3AACE7019AC}" srcOrd="1" destOrd="0" presId="urn:microsoft.com/office/officeart/2018/5/layout/IconCircleLabelList"/>
    <dgm:cxn modelId="{70E7048C-D4B4-4181-9ECD-824B465FB0B8}" type="presParOf" srcId="{7F97E187-4D98-4986-8514-67F5AD24BE0F}" destId="{E49FCD30-D555-4941-A5E2-46C8E20E3B47}" srcOrd="2" destOrd="0" presId="urn:microsoft.com/office/officeart/2018/5/layout/IconCircleLabelList"/>
    <dgm:cxn modelId="{B02BCEC1-68B9-47CF-A048-3252DBF27C54}" type="presParOf" srcId="{7F97E187-4D98-4986-8514-67F5AD24BE0F}" destId="{C65A3A73-1691-4FF1-9BC1-8DBC8B9E689B}" srcOrd="3" destOrd="0" presId="urn:microsoft.com/office/officeart/2018/5/layout/IconCircleLabelList"/>
    <dgm:cxn modelId="{212B2397-0306-4B67-9C5F-7B3F6DBD1CE4}" type="presParOf" srcId="{E087AC46-E803-4603-9266-D6FFAE3940BD}" destId="{3584862B-78B8-439B-B99A-3AE7188E5A11}" srcOrd="7" destOrd="0" presId="urn:microsoft.com/office/officeart/2018/5/layout/IconCircleLabelList"/>
    <dgm:cxn modelId="{EC551020-D5A6-4473-9D57-406FC902148F}" type="presParOf" srcId="{E087AC46-E803-4603-9266-D6FFAE3940BD}" destId="{9CEE1717-2BF7-49A5-BB3F-FE5E523DDF7E}" srcOrd="8" destOrd="0" presId="urn:microsoft.com/office/officeart/2018/5/layout/IconCircleLabelList"/>
    <dgm:cxn modelId="{D669B21B-2BC5-433D-98B4-715D059FBEAB}" type="presParOf" srcId="{9CEE1717-2BF7-49A5-BB3F-FE5E523DDF7E}" destId="{017C9D2C-259C-4D3C-93E3-7D58A43DAB31}" srcOrd="0" destOrd="0" presId="urn:microsoft.com/office/officeart/2018/5/layout/IconCircleLabelList"/>
    <dgm:cxn modelId="{CF7A2581-0131-48B6-8381-422CD7FF5827}" type="presParOf" srcId="{9CEE1717-2BF7-49A5-BB3F-FE5E523DDF7E}" destId="{A13327F3-0578-4992-AAE0-BF7144D55ACC}" srcOrd="1" destOrd="0" presId="urn:microsoft.com/office/officeart/2018/5/layout/IconCircleLabelList"/>
    <dgm:cxn modelId="{7D05D2D1-5494-43C4-8444-13DE0EAC80F0}" type="presParOf" srcId="{9CEE1717-2BF7-49A5-BB3F-FE5E523DDF7E}" destId="{63020B44-9F4C-4943-9966-798A833F3F8A}" srcOrd="2" destOrd="0" presId="urn:microsoft.com/office/officeart/2018/5/layout/IconCircleLabelList"/>
    <dgm:cxn modelId="{E7F248B7-D90D-4653-A850-DA3CF18BC6CE}" type="presParOf" srcId="{9CEE1717-2BF7-49A5-BB3F-FE5E523DDF7E}" destId="{28C62FF0-08A9-46B3-93B2-2A53AED680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CE34D-320F-41F4-BD9B-08CEF9DED04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19DCD82-2E9D-4331-AA31-1FD67805E0AC}">
      <dgm:prSet/>
      <dgm:spPr/>
      <dgm:t>
        <a:bodyPr/>
        <a:lstStyle/>
        <a:p>
          <a:r>
            <a:rPr lang="fr-FR"/>
            <a:t>Flux narratif 1 : Recherche de mentors</a:t>
          </a:r>
          <a:endParaRPr lang="en-US"/>
        </a:p>
      </dgm:t>
    </dgm:pt>
    <dgm:pt modelId="{6AA05547-642C-4E59-8A2C-D235B737763C}" type="parTrans" cxnId="{C53544B5-C8D7-4824-9CD2-77FF9171B33B}">
      <dgm:prSet/>
      <dgm:spPr/>
      <dgm:t>
        <a:bodyPr/>
        <a:lstStyle/>
        <a:p>
          <a:endParaRPr lang="en-US"/>
        </a:p>
      </dgm:t>
    </dgm:pt>
    <dgm:pt modelId="{70FF5316-8C15-43B7-A1FA-82A57453382D}" type="sibTrans" cxnId="{C53544B5-C8D7-4824-9CD2-77FF9171B33B}">
      <dgm:prSet/>
      <dgm:spPr/>
      <dgm:t>
        <a:bodyPr/>
        <a:lstStyle/>
        <a:p>
          <a:endParaRPr lang="en-US"/>
        </a:p>
      </dgm:t>
    </dgm:pt>
    <dgm:pt modelId="{588D7136-AE90-416D-BC96-0BE44376B1AB}">
      <dgm:prSet/>
      <dgm:spPr/>
      <dgm:t>
        <a:bodyPr/>
        <a:lstStyle/>
        <a:p>
          <a:r>
            <a:rPr lang="fr-FR" dirty="0"/>
            <a:t>Afficher les critères de recherche disponibles (Priorité 2)</a:t>
          </a:r>
          <a:endParaRPr lang="en-US" dirty="0"/>
        </a:p>
      </dgm:t>
    </dgm:pt>
    <dgm:pt modelId="{4F224949-A0B2-4772-B1B3-B949E02F5585}" type="parTrans" cxnId="{ED79BB9C-1B71-4AF7-A2C0-B0F254500ACD}">
      <dgm:prSet/>
      <dgm:spPr/>
      <dgm:t>
        <a:bodyPr/>
        <a:lstStyle/>
        <a:p>
          <a:endParaRPr lang="en-US"/>
        </a:p>
      </dgm:t>
    </dgm:pt>
    <dgm:pt modelId="{B9E3DDD5-45ED-4A58-A1C3-5446AD068B75}" type="sibTrans" cxnId="{ED79BB9C-1B71-4AF7-A2C0-B0F254500ACD}">
      <dgm:prSet/>
      <dgm:spPr/>
      <dgm:t>
        <a:bodyPr/>
        <a:lstStyle/>
        <a:p>
          <a:endParaRPr lang="en-US"/>
        </a:p>
      </dgm:t>
    </dgm:pt>
    <dgm:pt modelId="{6048AB4E-1866-4EF3-A395-B88CE8EC16E3}">
      <dgm:prSet/>
      <dgm:spPr/>
      <dgm:t>
        <a:bodyPr/>
        <a:lstStyle/>
        <a:p>
          <a:r>
            <a:rPr lang="fr-FR"/>
            <a:t>Permettre la sélection de critères spécifiques (Priorité 1)</a:t>
          </a:r>
          <a:endParaRPr lang="en-US"/>
        </a:p>
      </dgm:t>
    </dgm:pt>
    <dgm:pt modelId="{398E11D4-700B-4A07-8184-86D82FA98E76}" type="parTrans" cxnId="{BADF13E7-83F6-40D5-BC58-F06E019F633B}">
      <dgm:prSet/>
      <dgm:spPr/>
      <dgm:t>
        <a:bodyPr/>
        <a:lstStyle/>
        <a:p>
          <a:endParaRPr lang="en-US"/>
        </a:p>
      </dgm:t>
    </dgm:pt>
    <dgm:pt modelId="{F9CDD612-4E2C-4144-8261-05755974A79B}" type="sibTrans" cxnId="{BADF13E7-83F6-40D5-BC58-F06E019F633B}">
      <dgm:prSet/>
      <dgm:spPr/>
      <dgm:t>
        <a:bodyPr/>
        <a:lstStyle/>
        <a:p>
          <a:endParaRPr lang="en-US"/>
        </a:p>
      </dgm:t>
    </dgm:pt>
    <dgm:pt modelId="{7B95AD64-2206-44EA-88A7-8B9A1499015E}">
      <dgm:prSet/>
      <dgm:spPr/>
      <dgm:t>
        <a:bodyPr/>
        <a:lstStyle/>
        <a:p>
          <a:r>
            <a:rPr lang="fr-FR"/>
            <a:t>Afficher les résultats de recherche correspondant aux critères sélectionnés (Priorité 1)</a:t>
          </a:r>
          <a:endParaRPr lang="en-US"/>
        </a:p>
      </dgm:t>
    </dgm:pt>
    <dgm:pt modelId="{EE5EF455-74EC-439F-8716-9CBCF950538E}" type="parTrans" cxnId="{B5EBFB66-9FF3-4E9E-A80F-EAB9DA974F6B}">
      <dgm:prSet/>
      <dgm:spPr/>
      <dgm:t>
        <a:bodyPr/>
        <a:lstStyle/>
        <a:p>
          <a:endParaRPr lang="en-US"/>
        </a:p>
      </dgm:t>
    </dgm:pt>
    <dgm:pt modelId="{8B2E2571-A900-4F57-A2D3-3FAC5EA29BC2}" type="sibTrans" cxnId="{B5EBFB66-9FF3-4E9E-A80F-EAB9DA974F6B}">
      <dgm:prSet/>
      <dgm:spPr/>
      <dgm:t>
        <a:bodyPr/>
        <a:lstStyle/>
        <a:p>
          <a:endParaRPr lang="en-US"/>
        </a:p>
      </dgm:t>
    </dgm:pt>
    <dgm:pt modelId="{C4F922BA-D1BA-4753-8EC1-E7F839D05A3D}">
      <dgm:prSet/>
      <dgm:spPr/>
      <dgm:t>
        <a:bodyPr/>
        <a:lstStyle/>
        <a:p>
          <a:r>
            <a:rPr lang="fr-FR"/>
            <a:t>Offrir des options d'affinage de la recherche (Priorité 2)</a:t>
          </a:r>
          <a:endParaRPr lang="en-US"/>
        </a:p>
      </dgm:t>
    </dgm:pt>
    <dgm:pt modelId="{7135713A-4043-4823-B7AB-98233CAD9761}" type="parTrans" cxnId="{C04C263F-B81B-4C3C-9549-C2AC4281BB84}">
      <dgm:prSet/>
      <dgm:spPr/>
      <dgm:t>
        <a:bodyPr/>
        <a:lstStyle/>
        <a:p>
          <a:endParaRPr lang="en-US"/>
        </a:p>
      </dgm:t>
    </dgm:pt>
    <dgm:pt modelId="{4879745D-FDA4-4EDD-8D9B-F33769F444C0}" type="sibTrans" cxnId="{C04C263F-B81B-4C3C-9549-C2AC4281BB84}">
      <dgm:prSet/>
      <dgm:spPr/>
      <dgm:t>
        <a:bodyPr/>
        <a:lstStyle/>
        <a:p>
          <a:endParaRPr lang="en-US"/>
        </a:p>
      </dgm:t>
    </dgm:pt>
    <dgm:pt modelId="{EB2E5390-4593-40FD-9488-9B9C35FBFCCF}">
      <dgm:prSet/>
      <dgm:spPr/>
      <dgm:t>
        <a:bodyPr/>
        <a:lstStyle/>
        <a:p>
          <a:r>
            <a:rPr lang="fr-FR"/>
            <a:t>Proposer des suggestions de critères de recherche basées sur les préférences de l'utilisateur (Priorité 3)</a:t>
          </a:r>
          <a:endParaRPr lang="en-US"/>
        </a:p>
      </dgm:t>
    </dgm:pt>
    <dgm:pt modelId="{BA27DA0A-6E70-4A5B-AE4F-24CCD7BD6EE3}" type="parTrans" cxnId="{7C183DCF-0D77-4FF3-B39F-995A0F8CF7F6}">
      <dgm:prSet/>
      <dgm:spPr/>
      <dgm:t>
        <a:bodyPr/>
        <a:lstStyle/>
        <a:p>
          <a:endParaRPr lang="en-US"/>
        </a:p>
      </dgm:t>
    </dgm:pt>
    <dgm:pt modelId="{410A692F-BE93-4591-B018-7C9C9E034759}" type="sibTrans" cxnId="{7C183DCF-0D77-4FF3-B39F-995A0F8CF7F6}">
      <dgm:prSet/>
      <dgm:spPr/>
      <dgm:t>
        <a:bodyPr/>
        <a:lstStyle/>
        <a:p>
          <a:endParaRPr lang="en-US"/>
        </a:p>
      </dgm:t>
    </dgm:pt>
    <dgm:pt modelId="{F92C8BC4-C867-4119-B318-875E798A4D25}">
      <dgm:prSet/>
      <dgm:spPr/>
      <dgm:t>
        <a:bodyPr/>
        <a:lstStyle/>
        <a:p>
          <a:r>
            <a:rPr lang="fr-FR"/>
            <a:t>Ajouter des options de tri des résultats de recherche (Priorité 2)</a:t>
          </a:r>
          <a:endParaRPr lang="en-US"/>
        </a:p>
      </dgm:t>
    </dgm:pt>
    <dgm:pt modelId="{EEBE6B79-E7D8-4365-B3DF-DA257EE67DCF}" type="parTrans" cxnId="{75FCBF7E-DE66-4BFF-A305-F0A686A2CA6E}">
      <dgm:prSet/>
      <dgm:spPr/>
      <dgm:t>
        <a:bodyPr/>
        <a:lstStyle/>
        <a:p>
          <a:endParaRPr lang="en-US"/>
        </a:p>
      </dgm:t>
    </dgm:pt>
    <dgm:pt modelId="{60F1865E-FDD9-446A-8293-8B263290FCD6}" type="sibTrans" cxnId="{75FCBF7E-DE66-4BFF-A305-F0A686A2CA6E}">
      <dgm:prSet/>
      <dgm:spPr/>
      <dgm:t>
        <a:bodyPr/>
        <a:lstStyle/>
        <a:p>
          <a:endParaRPr lang="en-US"/>
        </a:p>
      </dgm:t>
    </dgm:pt>
    <dgm:pt modelId="{0612425D-EC7F-487A-B99E-943EC781875F}" type="pres">
      <dgm:prSet presAssocID="{091CE34D-320F-41F4-BD9B-08CEF9DED046}" presName="linear" presStyleCnt="0">
        <dgm:presLayoutVars>
          <dgm:animLvl val="lvl"/>
          <dgm:resizeHandles val="exact"/>
        </dgm:presLayoutVars>
      </dgm:prSet>
      <dgm:spPr/>
    </dgm:pt>
    <dgm:pt modelId="{600BF0A6-0A5B-4975-91B5-0BE1E85297B6}" type="pres">
      <dgm:prSet presAssocID="{319DCD82-2E9D-4331-AA31-1FD67805E0A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9223031-12A0-483D-A63B-0328ED86419D}" type="pres">
      <dgm:prSet presAssocID="{70FF5316-8C15-43B7-A1FA-82A57453382D}" presName="spacer" presStyleCnt="0"/>
      <dgm:spPr/>
    </dgm:pt>
    <dgm:pt modelId="{54980C0B-BB59-431C-8886-6723D3130483}" type="pres">
      <dgm:prSet presAssocID="{588D7136-AE90-416D-BC96-0BE44376B1A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7F57E95-69CC-4CB4-A0C0-ECB4DACF2751}" type="pres">
      <dgm:prSet presAssocID="{B9E3DDD5-45ED-4A58-A1C3-5446AD068B75}" presName="spacer" presStyleCnt="0"/>
      <dgm:spPr/>
    </dgm:pt>
    <dgm:pt modelId="{E3C3B7A1-7593-4FB5-8C6F-70257545E9BD}" type="pres">
      <dgm:prSet presAssocID="{6048AB4E-1866-4EF3-A395-B88CE8EC16E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FE367DD-BC61-4DEB-873E-60B7DCD7186E}" type="pres">
      <dgm:prSet presAssocID="{F9CDD612-4E2C-4144-8261-05755974A79B}" presName="spacer" presStyleCnt="0"/>
      <dgm:spPr/>
    </dgm:pt>
    <dgm:pt modelId="{E97BD8A2-55DA-4D30-B131-BA15D3D979B5}" type="pres">
      <dgm:prSet presAssocID="{7B95AD64-2206-44EA-88A7-8B9A1499015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FF5ACB7-8040-4A43-B115-A3D8A2ADE546}" type="pres">
      <dgm:prSet presAssocID="{8B2E2571-A900-4F57-A2D3-3FAC5EA29BC2}" presName="spacer" presStyleCnt="0"/>
      <dgm:spPr/>
    </dgm:pt>
    <dgm:pt modelId="{2190E8C4-A768-478C-8254-20B82BA11F1A}" type="pres">
      <dgm:prSet presAssocID="{C4F922BA-D1BA-4753-8EC1-E7F839D05A3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4421BB9-A53A-4FD5-8ABF-A3B72F9308AA}" type="pres">
      <dgm:prSet presAssocID="{4879745D-FDA4-4EDD-8D9B-F33769F444C0}" presName="spacer" presStyleCnt="0"/>
      <dgm:spPr/>
    </dgm:pt>
    <dgm:pt modelId="{D6E205DF-F171-47D1-82CC-D73053A92732}" type="pres">
      <dgm:prSet presAssocID="{EB2E5390-4593-40FD-9488-9B9C35FBFCC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1EF6C98-02BD-4281-8E17-B1C4F43B5498}" type="pres">
      <dgm:prSet presAssocID="{410A692F-BE93-4591-B018-7C9C9E034759}" presName="spacer" presStyleCnt="0"/>
      <dgm:spPr/>
    </dgm:pt>
    <dgm:pt modelId="{D9CD4F07-83E9-4CBE-ABBD-B2A0BC629F50}" type="pres">
      <dgm:prSet presAssocID="{F92C8BC4-C867-4119-B318-875E798A4D2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D6E5705-1888-4506-B4B3-9308FE6717BE}" type="presOf" srcId="{F92C8BC4-C867-4119-B318-875E798A4D25}" destId="{D9CD4F07-83E9-4CBE-ABBD-B2A0BC629F50}" srcOrd="0" destOrd="0" presId="urn:microsoft.com/office/officeart/2005/8/layout/vList2"/>
    <dgm:cxn modelId="{C04C263F-B81B-4C3C-9549-C2AC4281BB84}" srcId="{091CE34D-320F-41F4-BD9B-08CEF9DED046}" destId="{C4F922BA-D1BA-4753-8EC1-E7F839D05A3D}" srcOrd="4" destOrd="0" parTransId="{7135713A-4043-4823-B7AB-98233CAD9761}" sibTransId="{4879745D-FDA4-4EDD-8D9B-F33769F444C0}"/>
    <dgm:cxn modelId="{DF377F46-50D8-4960-9D86-05B56C7F5834}" type="presOf" srcId="{588D7136-AE90-416D-BC96-0BE44376B1AB}" destId="{54980C0B-BB59-431C-8886-6723D3130483}" srcOrd="0" destOrd="0" presId="urn:microsoft.com/office/officeart/2005/8/layout/vList2"/>
    <dgm:cxn modelId="{B5EBFB66-9FF3-4E9E-A80F-EAB9DA974F6B}" srcId="{091CE34D-320F-41F4-BD9B-08CEF9DED046}" destId="{7B95AD64-2206-44EA-88A7-8B9A1499015E}" srcOrd="3" destOrd="0" parTransId="{EE5EF455-74EC-439F-8716-9CBCF950538E}" sibTransId="{8B2E2571-A900-4F57-A2D3-3FAC5EA29BC2}"/>
    <dgm:cxn modelId="{EB34A459-A810-4E99-85C4-1AE195EB7DF0}" type="presOf" srcId="{C4F922BA-D1BA-4753-8EC1-E7F839D05A3D}" destId="{2190E8C4-A768-478C-8254-20B82BA11F1A}" srcOrd="0" destOrd="0" presId="urn:microsoft.com/office/officeart/2005/8/layout/vList2"/>
    <dgm:cxn modelId="{75FCBF7E-DE66-4BFF-A305-F0A686A2CA6E}" srcId="{091CE34D-320F-41F4-BD9B-08CEF9DED046}" destId="{F92C8BC4-C867-4119-B318-875E798A4D25}" srcOrd="6" destOrd="0" parTransId="{EEBE6B79-E7D8-4365-B3DF-DA257EE67DCF}" sibTransId="{60F1865E-FDD9-446A-8293-8B263290FCD6}"/>
    <dgm:cxn modelId="{A6445697-08D1-4F0A-AB3F-6AE1275DE4CD}" type="presOf" srcId="{091CE34D-320F-41F4-BD9B-08CEF9DED046}" destId="{0612425D-EC7F-487A-B99E-943EC781875F}" srcOrd="0" destOrd="0" presId="urn:microsoft.com/office/officeart/2005/8/layout/vList2"/>
    <dgm:cxn modelId="{ED79BB9C-1B71-4AF7-A2C0-B0F254500ACD}" srcId="{091CE34D-320F-41F4-BD9B-08CEF9DED046}" destId="{588D7136-AE90-416D-BC96-0BE44376B1AB}" srcOrd="1" destOrd="0" parTransId="{4F224949-A0B2-4772-B1B3-B949E02F5585}" sibTransId="{B9E3DDD5-45ED-4A58-A1C3-5446AD068B75}"/>
    <dgm:cxn modelId="{271C9CB0-94B2-487A-8945-B72CF8DEC0B1}" type="presOf" srcId="{EB2E5390-4593-40FD-9488-9B9C35FBFCCF}" destId="{D6E205DF-F171-47D1-82CC-D73053A92732}" srcOrd="0" destOrd="0" presId="urn:microsoft.com/office/officeart/2005/8/layout/vList2"/>
    <dgm:cxn modelId="{C53544B5-C8D7-4824-9CD2-77FF9171B33B}" srcId="{091CE34D-320F-41F4-BD9B-08CEF9DED046}" destId="{319DCD82-2E9D-4331-AA31-1FD67805E0AC}" srcOrd="0" destOrd="0" parTransId="{6AA05547-642C-4E59-8A2C-D235B737763C}" sibTransId="{70FF5316-8C15-43B7-A1FA-82A57453382D}"/>
    <dgm:cxn modelId="{214D47BD-7B34-4BB2-9F50-8813BBD50B33}" type="presOf" srcId="{7B95AD64-2206-44EA-88A7-8B9A1499015E}" destId="{E97BD8A2-55DA-4D30-B131-BA15D3D979B5}" srcOrd="0" destOrd="0" presId="urn:microsoft.com/office/officeart/2005/8/layout/vList2"/>
    <dgm:cxn modelId="{7C183DCF-0D77-4FF3-B39F-995A0F8CF7F6}" srcId="{091CE34D-320F-41F4-BD9B-08CEF9DED046}" destId="{EB2E5390-4593-40FD-9488-9B9C35FBFCCF}" srcOrd="5" destOrd="0" parTransId="{BA27DA0A-6E70-4A5B-AE4F-24CCD7BD6EE3}" sibTransId="{410A692F-BE93-4591-B018-7C9C9E034759}"/>
    <dgm:cxn modelId="{AE4841D3-74FC-4942-844D-658F211890E6}" type="presOf" srcId="{6048AB4E-1866-4EF3-A395-B88CE8EC16E3}" destId="{E3C3B7A1-7593-4FB5-8C6F-70257545E9BD}" srcOrd="0" destOrd="0" presId="urn:microsoft.com/office/officeart/2005/8/layout/vList2"/>
    <dgm:cxn modelId="{2E7080E5-9A5C-40A5-9CD7-ADD012367C04}" type="presOf" srcId="{319DCD82-2E9D-4331-AA31-1FD67805E0AC}" destId="{600BF0A6-0A5B-4975-91B5-0BE1E85297B6}" srcOrd="0" destOrd="0" presId="urn:microsoft.com/office/officeart/2005/8/layout/vList2"/>
    <dgm:cxn modelId="{BADF13E7-83F6-40D5-BC58-F06E019F633B}" srcId="{091CE34D-320F-41F4-BD9B-08CEF9DED046}" destId="{6048AB4E-1866-4EF3-A395-B88CE8EC16E3}" srcOrd="2" destOrd="0" parTransId="{398E11D4-700B-4A07-8184-86D82FA98E76}" sibTransId="{F9CDD612-4E2C-4144-8261-05755974A79B}"/>
    <dgm:cxn modelId="{53B88FBD-5E5D-4FD1-9EB4-B3AA61C89AD8}" type="presParOf" srcId="{0612425D-EC7F-487A-B99E-943EC781875F}" destId="{600BF0A6-0A5B-4975-91B5-0BE1E85297B6}" srcOrd="0" destOrd="0" presId="urn:microsoft.com/office/officeart/2005/8/layout/vList2"/>
    <dgm:cxn modelId="{9FAF06CA-2F10-4D43-A980-7290612CF1B5}" type="presParOf" srcId="{0612425D-EC7F-487A-B99E-943EC781875F}" destId="{A9223031-12A0-483D-A63B-0328ED86419D}" srcOrd="1" destOrd="0" presId="urn:microsoft.com/office/officeart/2005/8/layout/vList2"/>
    <dgm:cxn modelId="{75B9E018-17F9-4BDD-B69C-B855270D05EF}" type="presParOf" srcId="{0612425D-EC7F-487A-B99E-943EC781875F}" destId="{54980C0B-BB59-431C-8886-6723D3130483}" srcOrd="2" destOrd="0" presId="urn:microsoft.com/office/officeart/2005/8/layout/vList2"/>
    <dgm:cxn modelId="{79339338-AE2B-4F04-A125-E61390F52768}" type="presParOf" srcId="{0612425D-EC7F-487A-B99E-943EC781875F}" destId="{17F57E95-69CC-4CB4-A0C0-ECB4DACF2751}" srcOrd="3" destOrd="0" presId="urn:microsoft.com/office/officeart/2005/8/layout/vList2"/>
    <dgm:cxn modelId="{0F9B62C4-D10E-4C4C-8A4F-4FFB020711D8}" type="presParOf" srcId="{0612425D-EC7F-487A-B99E-943EC781875F}" destId="{E3C3B7A1-7593-4FB5-8C6F-70257545E9BD}" srcOrd="4" destOrd="0" presId="urn:microsoft.com/office/officeart/2005/8/layout/vList2"/>
    <dgm:cxn modelId="{BD7C69D4-A495-4719-A9E8-F1E27D1C9D4F}" type="presParOf" srcId="{0612425D-EC7F-487A-B99E-943EC781875F}" destId="{DFE367DD-BC61-4DEB-873E-60B7DCD7186E}" srcOrd="5" destOrd="0" presId="urn:microsoft.com/office/officeart/2005/8/layout/vList2"/>
    <dgm:cxn modelId="{E1519605-CF6E-425B-8B32-6387485B051A}" type="presParOf" srcId="{0612425D-EC7F-487A-B99E-943EC781875F}" destId="{E97BD8A2-55DA-4D30-B131-BA15D3D979B5}" srcOrd="6" destOrd="0" presId="urn:microsoft.com/office/officeart/2005/8/layout/vList2"/>
    <dgm:cxn modelId="{3AE8BAF5-F67A-45B1-9A97-2F1516B7DA88}" type="presParOf" srcId="{0612425D-EC7F-487A-B99E-943EC781875F}" destId="{AFF5ACB7-8040-4A43-B115-A3D8A2ADE546}" srcOrd="7" destOrd="0" presId="urn:microsoft.com/office/officeart/2005/8/layout/vList2"/>
    <dgm:cxn modelId="{6D9617CA-22E3-43DC-9ECE-373517F8146C}" type="presParOf" srcId="{0612425D-EC7F-487A-B99E-943EC781875F}" destId="{2190E8C4-A768-478C-8254-20B82BA11F1A}" srcOrd="8" destOrd="0" presId="urn:microsoft.com/office/officeart/2005/8/layout/vList2"/>
    <dgm:cxn modelId="{40A85BDF-AF10-4D1E-A02A-38608ADBEA38}" type="presParOf" srcId="{0612425D-EC7F-487A-B99E-943EC781875F}" destId="{44421BB9-A53A-4FD5-8ABF-A3B72F9308AA}" srcOrd="9" destOrd="0" presId="urn:microsoft.com/office/officeart/2005/8/layout/vList2"/>
    <dgm:cxn modelId="{2B205937-BDB0-47F8-BA75-784591AB1E95}" type="presParOf" srcId="{0612425D-EC7F-487A-B99E-943EC781875F}" destId="{D6E205DF-F171-47D1-82CC-D73053A92732}" srcOrd="10" destOrd="0" presId="urn:microsoft.com/office/officeart/2005/8/layout/vList2"/>
    <dgm:cxn modelId="{74BA6C9D-B5B5-4CC2-AF0E-E38FD1BE3062}" type="presParOf" srcId="{0612425D-EC7F-487A-B99E-943EC781875F}" destId="{F1EF6C98-02BD-4281-8E17-B1C4F43B5498}" srcOrd="11" destOrd="0" presId="urn:microsoft.com/office/officeart/2005/8/layout/vList2"/>
    <dgm:cxn modelId="{4F323F7A-32E4-4506-A22E-1444EBD29AFD}" type="presParOf" srcId="{0612425D-EC7F-487A-B99E-943EC781875F}" destId="{D9CD4F07-83E9-4CBE-ABBD-B2A0BC629F5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C08538-9DD4-48C6-9745-43181D818D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76870F-EDC7-4159-BD60-2C981D352A16}">
      <dgm:prSet/>
      <dgm:spPr/>
      <dgm:t>
        <a:bodyPr/>
        <a:lstStyle/>
        <a:p>
          <a:r>
            <a:rPr lang="fr-FR"/>
            <a:t>Flux narratif 2 : Planification des sessions de mentorat</a:t>
          </a:r>
          <a:endParaRPr lang="en-US"/>
        </a:p>
      </dgm:t>
    </dgm:pt>
    <dgm:pt modelId="{EB431D08-8EDA-4CA8-966F-ADE60CEA4B42}" type="parTrans" cxnId="{35CA37E5-FE18-4F91-8CAB-2B4BA1E79D34}">
      <dgm:prSet/>
      <dgm:spPr/>
      <dgm:t>
        <a:bodyPr/>
        <a:lstStyle/>
        <a:p>
          <a:endParaRPr lang="en-US"/>
        </a:p>
      </dgm:t>
    </dgm:pt>
    <dgm:pt modelId="{A25FA7E6-E64A-4B19-8DCE-CAA4D2045A41}" type="sibTrans" cxnId="{35CA37E5-FE18-4F91-8CAB-2B4BA1E79D34}">
      <dgm:prSet/>
      <dgm:spPr/>
      <dgm:t>
        <a:bodyPr/>
        <a:lstStyle/>
        <a:p>
          <a:endParaRPr lang="en-US"/>
        </a:p>
      </dgm:t>
    </dgm:pt>
    <dgm:pt modelId="{DF1A77AD-3B7F-40F8-AC95-A156656169E5}">
      <dgm:prSet/>
      <dgm:spPr/>
      <dgm:t>
        <a:bodyPr/>
        <a:lstStyle/>
        <a:p>
          <a:r>
            <a:rPr lang="fr-FR"/>
            <a:t>Afficher les disponibilités des mentors pour les sessions de mentorat (Priorité 1)</a:t>
          </a:r>
          <a:endParaRPr lang="en-US"/>
        </a:p>
      </dgm:t>
    </dgm:pt>
    <dgm:pt modelId="{3A86115F-36DD-4FEB-BC3B-9D49AF62D1CF}" type="parTrans" cxnId="{450954EB-6099-4A12-A3BA-6C7D130DF694}">
      <dgm:prSet/>
      <dgm:spPr/>
      <dgm:t>
        <a:bodyPr/>
        <a:lstStyle/>
        <a:p>
          <a:endParaRPr lang="en-US"/>
        </a:p>
      </dgm:t>
    </dgm:pt>
    <dgm:pt modelId="{9C7375DC-6FF9-476C-B75B-A6C44CE2D78A}" type="sibTrans" cxnId="{450954EB-6099-4A12-A3BA-6C7D130DF694}">
      <dgm:prSet/>
      <dgm:spPr/>
      <dgm:t>
        <a:bodyPr/>
        <a:lstStyle/>
        <a:p>
          <a:endParaRPr lang="en-US"/>
        </a:p>
      </dgm:t>
    </dgm:pt>
    <dgm:pt modelId="{7F48AD0D-623C-482A-97EC-BBD04FBFC85A}">
      <dgm:prSet/>
      <dgm:spPr/>
      <dgm:t>
        <a:bodyPr/>
        <a:lstStyle/>
        <a:p>
          <a:r>
            <a:rPr lang="fr-FR"/>
            <a:t>Permettre aux utilisateurs de proposer des créneaux horaires pour les sessions (Priorité 2)</a:t>
          </a:r>
          <a:endParaRPr lang="en-US" dirty="0"/>
        </a:p>
      </dgm:t>
    </dgm:pt>
    <dgm:pt modelId="{ED4DD70B-B043-494D-8930-090CF4278DD7}" type="parTrans" cxnId="{88CC76D6-E35A-4FA3-84C7-CDFC7134B2B3}">
      <dgm:prSet/>
      <dgm:spPr/>
      <dgm:t>
        <a:bodyPr/>
        <a:lstStyle/>
        <a:p>
          <a:endParaRPr lang="en-US"/>
        </a:p>
      </dgm:t>
    </dgm:pt>
    <dgm:pt modelId="{434BB14D-43F3-4669-BEDA-030A36186CF2}" type="sibTrans" cxnId="{88CC76D6-E35A-4FA3-84C7-CDFC7134B2B3}">
      <dgm:prSet/>
      <dgm:spPr/>
      <dgm:t>
        <a:bodyPr/>
        <a:lstStyle/>
        <a:p>
          <a:endParaRPr lang="en-US"/>
        </a:p>
      </dgm:t>
    </dgm:pt>
    <dgm:pt modelId="{5876317B-3938-4CEB-8BC1-33502E81C461}">
      <dgm:prSet/>
      <dgm:spPr/>
      <dgm:t>
        <a:bodyPr/>
        <a:lstStyle/>
        <a:p>
          <a:r>
            <a:rPr lang="fr-FR" dirty="0"/>
            <a:t>Proposer des disponibilités des mentors en fonction des préférences des utilisateurs (Priorité 2)</a:t>
          </a:r>
          <a:endParaRPr lang="en-US" dirty="0"/>
        </a:p>
      </dgm:t>
    </dgm:pt>
    <dgm:pt modelId="{BFCB6FA4-3F28-472D-8FC4-3EED7A9862CA}" type="parTrans" cxnId="{D4EAE09B-28D6-4C29-B795-9057CDA27C28}">
      <dgm:prSet/>
      <dgm:spPr/>
      <dgm:t>
        <a:bodyPr/>
        <a:lstStyle/>
        <a:p>
          <a:endParaRPr lang="en-US"/>
        </a:p>
      </dgm:t>
    </dgm:pt>
    <dgm:pt modelId="{E650D439-72EC-4D65-A928-EE4936DB5985}" type="sibTrans" cxnId="{D4EAE09B-28D6-4C29-B795-9057CDA27C28}">
      <dgm:prSet/>
      <dgm:spPr/>
      <dgm:t>
        <a:bodyPr/>
        <a:lstStyle/>
        <a:p>
          <a:endParaRPr lang="en-US"/>
        </a:p>
      </dgm:t>
    </dgm:pt>
    <dgm:pt modelId="{4EA8D24F-79C0-44EE-AC82-4742798EC9BC}">
      <dgm:prSet/>
      <dgm:spPr/>
      <dgm:t>
        <a:bodyPr/>
        <a:lstStyle/>
        <a:p>
          <a:r>
            <a:rPr lang="fr-FR"/>
            <a:t>Afficher un récapitulatif des sessions de mentorat planifiées (Priorité 2)</a:t>
          </a:r>
          <a:endParaRPr lang="en-US"/>
        </a:p>
      </dgm:t>
    </dgm:pt>
    <dgm:pt modelId="{E2D47DE5-CCD1-4B66-9093-CFC1B7C5F710}" type="parTrans" cxnId="{00BD8705-93EF-44ED-A9AA-9AC3BE7A0A19}">
      <dgm:prSet/>
      <dgm:spPr/>
      <dgm:t>
        <a:bodyPr/>
        <a:lstStyle/>
        <a:p>
          <a:endParaRPr lang="en-US"/>
        </a:p>
      </dgm:t>
    </dgm:pt>
    <dgm:pt modelId="{01C924E5-43C3-46E9-B50C-5598D136FB85}" type="sibTrans" cxnId="{00BD8705-93EF-44ED-A9AA-9AC3BE7A0A19}">
      <dgm:prSet/>
      <dgm:spPr/>
      <dgm:t>
        <a:bodyPr/>
        <a:lstStyle/>
        <a:p>
          <a:endParaRPr lang="en-US"/>
        </a:p>
      </dgm:t>
    </dgm:pt>
    <dgm:pt modelId="{BD554E92-4699-4ECD-9947-EEBB39000281}">
      <dgm:prSet/>
      <dgm:spPr/>
      <dgm:t>
        <a:bodyPr/>
        <a:lstStyle/>
        <a:p>
          <a:r>
            <a:rPr lang="fr-FR" dirty="0"/>
            <a:t>Envoyer des notifications et rappels pour les sessions de mentorat (Priorité 3)</a:t>
          </a:r>
          <a:endParaRPr lang="en-US" dirty="0"/>
        </a:p>
      </dgm:t>
    </dgm:pt>
    <dgm:pt modelId="{D5FF68E8-C41D-4E05-8032-6095DAAAC81B}" type="parTrans" cxnId="{551E8D91-36D6-4F6D-9E09-8065E5A727A7}">
      <dgm:prSet/>
      <dgm:spPr/>
      <dgm:t>
        <a:bodyPr/>
        <a:lstStyle/>
        <a:p>
          <a:endParaRPr lang="en-US"/>
        </a:p>
      </dgm:t>
    </dgm:pt>
    <dgm:pt modelId="{494B79B5-E944-452B-AC7A-84EB440B78F6}" type="sibTrans" cxnId="{551E8D91-36D6-4F6D-9E09-8065E5A727A7}">
      <dgm:prSet/>
      <dgm:spPr/>
      <dgm:t>
        <a:bodyPr/>
        <a:lstStyle/>
        <a:p>
          <a:endParaRPr lang="en-US"/>
        </a:p>
      </dgm:t>
    </dgm:pt>
    <dgm:pt modelId="{7A13FF92-F514-4D83-86F0-539628D1952A}" type="pres">
      <dgm:prSet presAssocID="{40C08538-9DD4-48C6-9745-43181D818D41}" presName="linear" presStyleCnt="0">
        <dgm:presLayoutVars>
          <dgm:animLvl val="lvl"/>
          <dgm:resizeHandles val="exact"/>
        </dgm:presLayoutVars>
      </dgm:prSet>
      <dgm:spPr/>
    </dgm:pt>
    <dgm:pt modelId="{329314F8-55C5-4400-9195-C5214710DA51}" type="pres">
      <dgm:prSet presAssocID="{0076870F-EDC7-4159-BD60-2C981D352A1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1DE60A6-5710-4F3C-8222-5732DE91EF5D}" type="pres">
      <dgm:prSet presAssocID="{A25FA7E6-E64A-4B19-8DCE-CAA4D2045A41}" presName="spacer" presStyleCnt="0"/>
      <dgm:spPr/>
    </dgm:pt>
    <dgm:pt modelId="{C4D75C4A-77AD-4B1C-8A49-401B5AF7BE5D}" type="pres">
      <dgm:prSet presAssocID="{DF1A77AD-3B7F-40F8-AC95-A156656169E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97A8930-3E01-4F91-9E0D-4B6B6AC4C420}" type="pres">
      <dgm:prSet presAssocID="{9C7375DC-6FF9-476C-B75B-A6C44CE2D78A}" presName="spacer" presStyleCnt="0"/>
      <dgm:spPr/>
    </dgm:pt>
    <dgm:pt modelId="{2E5A7C05-97DB-4BE1-9343-4C3FFC2D5989}" type="pres">
      <dgm:prSet presAssocID="{7F48AD0D-623C-482A-97EC-BBD04FBFC85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8FFD77F-6643-48C5-8C41-CD3B1B59227A}" type="pres">
      <dgm:prSet presAssocID="{434BB14D-43F3-4669-BEDA-030A36186CF2}" presName="spacer" presStyleCnt="0"/>
      <dgm:spPr/>
    </dgm:pt>
    <dgm:pt modelId="{383DC68F-0B9D-403C-AB75-5A4618428925}" type="pres">
      <dgm:prSet presAssocID="{5876317B-3938-4CEB-8BC1-33502E81C4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AE3721A-5CA4-460A-8E0C-A7C07B294348}" type="pres">
      <dgm:prSet presAssocID="{E650D439-72EC-4D65-A928-EE4936DB5985}" presName="spacer" presStyleCnt="0"/>
      <dgm:spPr/>
    </dgm:pt>
    <dgm:pt modelId="{9F60E81D-2346-49F2-A134-8FA7D38D8A8A}" type="pres">
      <dgm:prSet presAssocID="{4EA8D24F-79C0-44EE-AC82-4742798EC9B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78D2513-3CD3-4DC4-B5A2-D150658CCD59}" type="pres">
      <dgm:prSet presAssocID="{01C924E5-43C3-46E9-B50C-5598D136FB85}" presName="spacer" presStyleCnt="0"/>
      <dgm:spPr/>
    </dgm:pt>
    <dgm:pt modelId="{87A87E27-222B-4E3E-8801-475CF9C1F381}" type="pres">
      <dgm:prSet presAssocID="{BD554E92-4699-4ECD-9947-EEBB3900028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0BD8705-93EF-44ED-A9AA-9AC3BE7A0A19}" srcId="{40C08538-9DD4-48C6-9745-43181D818D41}" destId="{4EA8D24F-79C0-44EE-AC82-4742798EC9BC}" srcOrd="4" destOrd="0" parTransId="{E2D47DE5-CCD1-4B66-9093-CFC1B7C5F710}" sibTransId="{01C924E5-43C3-46E9-B50C-5598D136FB85}"/>
    <dgm:cxn modelId="{4F7DB86B-DE8F-44DE-BA80-F3D7101A6FCC}" type="presOf" srcId="{5876317B-3938-4CEB-8BC1-33502E81C461}" destId="{383DC68F-0B9D-403C-AB75-5A4618428925}" srcOrd="0" destOrd="0" presId="urn:microsoft.com/office/officeart/2005/8/layout/vList2"/>
    <dgm:cxn modelId="{54CCDC74-EB0B-4891-8962-D226AF075736}" type="presOf" srcId="{DF1A77AD-3B7F-40F8-AC95-A156656169E5}" destId="{C4D75C4A-77AD-4B1C-8A49-401B5AF7BE5D}" srcOrd="0" destOrd="0" presId="urn:microsoft.com/office/officeart/2005/8/layout/vList2"/>
    <dgm:cxn modelId="{5EEFFE78-6881-491E-98E5-ED2A579A894D}" type="presOf" srcId="{0076870F-EDC7-4159-BD60-2C981D352A16}" destId="{329314F8-55C5-4400-9195-C5214710DA51}" srcOrd="0" destOrd="0" presId="urn:microsoft.com/office/officeart/2005/8/layout/vList2"/>
    <dgm:cxn modelId="{093F537F-8B53-4349-99CB-913A182E3B23}" type="presOf" srcId="{7F48AD0D-623C-482A-97EC-BBD04FBFC85A}" destId="{2E5A7C05-97DB-4BE1-9343-4C3FFC2D5989}" srcOrd="0" destOrd="0" presId="urn:microsoft.com/office/officeart/2005/8/layout/vList2"/>
    <dgm:cxn modelId="{DAC90691-1257-4B00-B807-E74587E8B88D}" type="presOf" srcId="{4EA8D24F-79C0-44EE-AC82-4742798EC9BC}" destId="{9F60E81D-2346-49F2-A134-8FA7D38D8A8A}" srcOrd="0" destOrd="0" presId="urn:microsoft.com/office/officeart/2005/8/layout/vList2"/>
    <dgm:cxn modelId="{7DC92E91-73CB-4A30-BE60-0685FDF5D769}" type="presOf" srcId="{BD554E92-4699-4ECD-9947-EEBB39000281}" destId="{87A87E27-222B-4E3E-8801-475CF9C1F381}" srcOrd="0" destOrd="0" presId="urn:microsoft.com/office/officeart/2005/8/layout/vList2"/>
    <dgm:cxn modelId="{551E8D91-36D6-4F6D-9E09-8065E5A727A7}" srcId="{40C08538-9DD4-48C6-9745-43181D818D41}" destId="{BD554E92-4699-4ECD-9947-EEBB39000281}" srcOrd="5" destOrd="0" parTransId="{D5FF68E8-C41D-4E05-8032-6095DAAAC81B}" sibTransId="{494B79B5-E944-452B-AC7A-84EB440B78F6}"/>
    <dgm:cxn modelId="{D4EAE09B-28D6-4C29-B795-9057CDA27C28}" srcId="{40C08538-9DD4-48C6-9745-43181D818D41}" destId="{5876317B-3938-4CEB-8BC1-33502E81C461}" srcOrd="3" destOrd="0" parTransId="{BFCB6FA4-3F28-472D-8FC4-3EED7A9862CA}" sibTransId="{E650D439-72EC-4D65-A928-EE4936DB5985}"/>
    <dgm:cxn modelId="{4D10F6B9-A423-4CD4-B3BB-CE1AA5EE02B5}" type="presOf" srcId="{40C08538-9DD4-48C6-9745-43181D818D41}" destId="{7A13FF92-F514-4D83-86F0-539628D1952A}" srcOrd="0" destOrd="0" presId="urn:microsoft.com/office/officeart/2005/8/layout/vList2"/>
    <dgm:cxn modelId="{88CC76D6-E35A-4FA3-84C7-CDFC7134B2B3}" srcId="{40C08538-9DD4-48C6-9745-43181D818D41}" destId="{7F48AD0D-623C-482A-97EC-BBD04FBFC85A}" srcOrd="2" destOrd="0" parTransId="{ED4DD70B-B043-494D-8930-090CF4278DD7}" sibTransId="{434BB14D-43F3-4669-BEDA-030A36186CF2}"/>
    <dgm:cxn modelId="{35CA37E5-FE18-4F91-8CAB-2B4BA1E79D34}" srcId="{40C08538-9DD4-48C6-9745-43181D818D41}" destId="{0076870F-EDC7-4159-BD60-2C981D352A16}" srcOrd="0" destOrd="0" parTransId="{EB431D08-8EDA-4CA8-966F-ADE60CEA4B42}" sibTransId="{A25FA7E6-E64A-4B19-8DCE-CAA4D2045A41}"/>
    <dgm:cxn modelId="{450954EB-6099-4A12-A3BA-6C7D130DF694}" srcId="{40C08538-9DD4-48C6-9745-43181D818D41}" destId="{DF1A77AD-3B7F-40F8-AC95-A156656169E5}" srcOrd="1" destOrd="0" parTransId="{3A86115F-36DD-4FEB-BC3B-9D49AF62D1CF}" sibTransId="{9C7375DC-6FF9-476C-B75B-A6C44CE2D78A}"/>
    <dgm:cxn modelId="{0D4A3823-E2A9-425F-9117-623C7B9968B4}" type="presParOf" srcId="{7A13FF92-F514-4D83-86F0-539628D1952A}" destId="{329314F8-55C5-4400-9195-C5214710DA51}" srcOrd="0" destOrd="0" presId="urn:microsoft.com/office/officeart/2005/8/layout/vList2"/>
    <dgm:cxn modelId="{32E30A22-4BD8-4C8D-8388-89E8A0F0F515}" type="presParOf" srcId="{7A13FF92-F514-4D83-86F0-539628D1952A}" destId="{61DE60A6-5710-4F3C-8222-5732DE91EF5D}" srcOrd="1" destOrd="0" presId="urn:microsoft.com/office/officeart/2005/8/layout/vList2"/>
    <dgm:cxn modelId="{04EC4135-8717-433A-A6F6-2329DF9AE9B8}" type="presParOf" srcId="{7A13FF92-F514-4D83-86F0-539628D1952A}" destId="{C4D75C4A-77AD-4B1C-8A49-401B5AF7BE5D}" srcOrd="2" destOrd="0" presId="urn:microsoft.com/office/officeart/2005/8/layout/vList2"/>
    <dgm:cxn modelId="{CB0A6008-680B-4724-B368-5AE14538F5C5}" type="presParOf" srcId="{7A13FF92-F514-4D83-86F0-539628D1952A}" destId="{897A8930-3E01-4F91-9E0D-4B6B6AC4C420}" srcOrd="3" destOrd="0" presId="urn:microsoft.com/office/officeart/2005/8/layout/vList2"/>
    <dgm:cxn modelId="{D28CD489-399D-4B6F-AB8D-C8302AA6B320}" type="presParOf" srcId="{7A13FF92-F514-4D83-86F0-539628D1952A}" destId="{2E5A7C05-97DB-4BE1-9343-4C3FFC2D5989}" srcOrd="4" destOrd="0" presId="urn:microsoft.com/office/officeart/2005/8/layout/vList2"/>
    <dgm:cxn modelId="{C7FC7B98-5D76-4024-9E50-1CE783153342}" type="presParOf" srcId="{7A13FF92-F514-4D83-86F0-539628D1952A}" destId="{08FFD77F-6643-48C5-8C41-CD3B1B59227A}" srcOrd="5" destOrd="0" presId="urn:microsoft.com/office/officeart/2005/8/layout/vList2"/>
    <dgm:cxn modelId="{718A3B0D-2B04-412D-B9D5-0C4BB6CEF6E2}" type="presParOf" srcId="{7A13FF92-F514-4D83-86F0-539628D1952A}" destId="{383DC68F-0B9D-403C-AB75-5A4618428925}" srcOrd="6" destOrd="0" presId="urn:microsoft.com/office/officeart/2005/8/layout/vList2"/>
    <dgm:cxn modelId="{21E3BC8E-2494-4CD9-8A90-26E37D318B2E}" type="presParOf" srcId="{7A13FF92-F514-4D83-86F0-539628D1952A}" destId="{6AE3721A-5CA4-460A-8E0C-A7C07B294348}" srcOrd="7" destOrd="0" presId="urn:microsoft.com/office/officeart/2005/8/layout/vList2"/>
    <dgm:cxn modelId="{91C069A4-A722-421F-A5EB-DE4538081A1A}" type="presParOf" srcId="{7A13FF92-F514-4D83-86F0-539628D1952A}" destId="{9F60E81D-2346-49F2-A134-8FA7D38D8A8A}" srcOrd="8" destOrd="0" presId="urn:microsoft.com/office/officeart/2005/8/layout/vList2"/>
    <dgm:cxn modelId="{098F7A1A-9DA2-4CEB-B80F-D05CEF1974EE}" type="presParOf" srcId="{7A13FF92-F514-4D83-86F0-539628D1952A}" destId="{E78D2513-3CD3-4DC4-B5A2-D150658CCD59}" srcOrd="9" destOrd="0" presId="urn:microsoft.com/office/officeart/2005/8/layout/vList2"/>
    <dgm:cxn modelId="{6B2D4CA8-72F5-4604-B100-973A53F9996E}" type="presParOf" srcId="{7A13FF92-F514-4D83-86F0-539628D1952A}" destId="{87A87E27-222B-4E3E-8801-475CF9C1F38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250EE2-0720-485B-8343-7472868046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8B757-FB58-430B-A240-2635F26415C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Flux narratif 3 : Sessions de mentorat par visioconférence</a:t>
          </a:r>
          <a:endParaRPr lang="en-US"/>
        </a:p>
      </dgm:t>
    </dgm:pt>
    <dgm:pt modelId="{4137517B-BCE9-46DB-B602-6116587E3DD5}" type="parTrans" cxnId="{C39840E0-637C-4EA2-8739-A3703794599B}">
      <dgm:prSet/>
      <dgm:spPr/>
      <dgm:t>
        <a:bodyPr/>
        <a:lstStyle/>
        <a:p>
          <a:endParaRPr lang="en-US"/>
        </a:p>
      </dgm:t>
    </dgm:pt>
    <dgm:pt modelId="{63C7A0AA-1C06-4D65-B61B-B4630C817064}" type="sibTrans" cxnId="{C39840E0-637C-4EA2-8739-A3703794599B}">
      <dgm:prSet/>
      <dgm:spPr/>
      <dgm:t>
        <a:bodyPr/>
        <a:lstStyle/>
        <a:p>
          <a:endParaRPr lang="en-US"/>
        </a:p>
      </dgm:t>
    </dgm:pt>
    <dgm:pt modelId="{F350AEB6-211E-4321-9A46-350FEC45898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Afficher les détails de la session de mentorat à venir (Priorité 1)</a:t>
          </a:r>
          <a:endParaRPr lang="en-US" dirty="0"/>
        </a:p>
      </dgm:t>
    </dgm:pt>
    <dgm:pt modelId="{C9B0D2D2-516D-46E7-8DD3-4F55E12888B2}" type="parTrans" cxnId="{A1E7DA07-A242-4825-9D12-CABA0B68F9A4}">
      <dgm:prSet/>
      <dgm:spPr/>
      <dgm:t>
        <a:bodyPr/>
        <a:lstStyle/>
        <a:p>
          <a:endParaRPr lang="en-US"/>
        </a:p>
      </dgm:t>
    </dgm:pt>
    <dgm:pt modelId="{9EDAE568-9A6A-4C02-90C1-C8091321DDD4}" type="sibTrans" cxnId="{A1E7DA07-A242-4825-9D12-CABA0B68F9A4}">
      <dgm:prSet/>
      <dgm:spPr/>
      <dgm:t>
        <a:bodyPr/>
        <a:lstStyle/>
        <a:p>
          <a:endParaRPr lang="en-US"/>
        </a:p>
      </dgm:t>
    </dgm:pt>
    <dgm:pt modelId="{CA5DF786-87FB-4865-B701-290B7401BF5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Permettre aux utilisateurs de rejoindre la visioconférence (Priorité 1)</a:t>
          </a:r>
          <a:endParaRPr lang="en-US" dirty="0"/>
        </a:p>
      </dgm:t>
    </dgm:pt>
    <dgm:pt modelId="{B463A239-1B61-4267-91BC-E4FA48DA9313}" type="parTrans" cxnId="{08090D87-F54C-46E3-B1EF-5D9AFC0BDE6F}">
      <dgm:prSet/>
      <dgm:spPr/>
      <dgm:t>
        <a:bodyPr/>
        <a:lstStyle/>
        <a:p>
          <a:endParaRPr lang="en-US"/>
        </a:p>
      </dgm:t>
    </dgm:pt>
    <dgm:pt modelId="{E83C7183-6850-40AE-B5D5-F7284F6660A6}" type="sibTrans" cxnId="{08090D87-F54C-46E3-B1EF-5D9AFC0BDE6F}">
      <dgm:prSet/>
      <dgm:spPr/>
      <dgm:t>
        <a:bodyPr/>
        <a:lstStyle/>
        <a:p>
          <a:endParaRPr lang="en-US"/>
        </a:p>
      </dgm:t>
    </dgm:pt>
    <dgm:pt modelId="{08449B7A-BDDB-40C9-89DA-51301E02F6D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Fournir une interface de visioconférence interactive (Priorité 1)</a:t>
          </a:r>
          <a:endParaRPr lang="en-US"/>
        </a:p>
      </dgm:t>
    </dgm:pt>
    <dgm:pt modelId="{E7CFA619-A568-4F63-AEDE-0F04BAB6D074}" type="parTrans" cxnId="{8263CAA2-4480-4649-B75A-58B853173F0D}">
      <dgm:prSet/>
      <dgm:spPr/>
      <dgm:t>
        <a:bodyPr/>
        <a:lstStyle/>
        <a:p>
          <a:endParaRPr lang="en-US"/>
        </a:p>
      </dgm:t>
    </dgm:pt>
    <dgm:pt modelId="{0AB018E0-B117-4E0F-902A-AA5E8968CA8A}" type="sibTrans" cxnId="{8263CAA2-4480-4649-B75A-58B853173F0D}">
      <dgm:prSet/>
      <dgm:spPr/>
      <dgm:t>
        <a:bodyPr/>
        <a:lstStyle/>
        <a:p>
          <a:endParaRPr lang="en-US"/>
        </a:p>
      </dgm:t>
    </dgm:pt>
    <dgm:pt modelId="{66CE2663-D76D-434A-B8E6-BA57489AA1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Offrir des options de partage de fichiers et de supports visuels pendant la session (Priorité 2)</a:t>
          </a:r>
          <a:endParaRPr lang="en-US" dirty="0"/>
        </a:p>
      </dgm:t>
    </dgm:pt>
    <dgm:pt modelId="{D0F50AAB-DB84-4906-B964-0FBD41EBE20A}" type="parTrans" cxnId="{6ACBDBC1-F221-48B3-840C-42D20FA9864E}">
      <dgm:prSet/>
      <dgm:spPr/>
      <dgm:t>
        <a:bodyPr/>
        <a:lstStyle/>
        <a:p>
          <a:endParaRPr lang="en-US"/>
        </a:p>
      </dgm:t>
    </dgm:pt>
    <dgm:pt modelId="{C16BE19C-38D9-424A-88C4-9A7B34F447EA}" type="sibTrans" cxnId="{6ACBDBC1-F221-48B3-840C-42D20FA9864E}">
      <dgm:prSet/>
      <dgm:spPr/>
      <dgm:t>
        <a:bodyPr/>
        <a:lstStyle/>
        <a:p>
          <a:endParaRPr lang="en-US"/>
        </a:p>
      </dgm:t>
    </dgm:pt>
    <dgm:pt modelId="{E661EFF1-B1EE-4430-84BE-A8B7C8C363C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Permettre l'enregistrement des sessions de mentorat (Priorité 3)</a:t>
          </a:r>
          <a:endParaRPr lang="en-US" dirty="0"/>
        </a:p>
      </dgm:t>
    </dgm:pt>
    <dgm:pt modelId="{B3E2423C-06F2-45C0-A0AF-7EB5C19916E2}" type="parTrans" cxnId="{4275FCA9-DAD2-4A08-B2BE-9DE3DD75AF46}">
      <dgm:prSet/>
      <dgm:spPr/>
      <dgm:t>
        <a:bodyPr/>
        <a:lstStyle/>
        <a:p>
          <a:endParaRPr lang="en-US"/>
        </a:p>
      </dgm:t>
    </dgm:pt>
    <dgm:pt modelId="{253D18ED-2982-4CA7-B0A3-A30F304F0AC2}" type="sibTrans" cxnId="{4275FCA9-DAD2-4A08-B2BE-9DE3DD75AF46}">
      <dgm:prSet/>
      <dgm:spPr/>
      <dgm:t>
        <a:bodyPr/>
        <a:lstStyle/>
        <a:p>
          <a:endParaRPr lang="en-US"/>
        </a:p>
      </dgm:t>
    </dgm:pt>
    <dgm:pt modelId="{6E58D59A-5A72-4DDE-AB47-BD497ABD89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Intégrer une fonctionnalité de chat ou de messagerie instantanée (Priorité 2)</a:t>
          </a:r>
          <a:endParaRPr lang="en-US" dirty="0"/>
        </a:p>
      </dgm:t>
    </dgm:pt>
    <dgm:pt modelId="{10CA5A31-3794-478C-866A-26DBE8F9E905}" type="parTrans" cxnId="{04F1E9DD-7675-418C-BEAB-09A343F2C759}">
      <dgm:prSet/>
      <dgm:spPr/>
      <dgm:t>
        <a:bodyPr/>
        <a:lstStyle/>
        <a:p>
          <a:endParaRPr lang="en-US"/>
        </a:p>
      </dgm:t>
    </dgm:pt>
    <dgm:pt modelId="{7131EEDF-4AE9-462B-9F88-8F0B4215DCCC}" type="sibTrans" cxnId="{04F1E9DD-7675-418C-BEAB-09A343F2C759}">
      <dgm:prSet/>
      <dgm:spPr/>
      <dgm:t>
        <a:bodyPr/>
        <a:lstStyle/>
        <a:p>
          <a:endParaRPr lang="en-US"/>
        </a:p>
      </dgm:t>
    </dgm:pt>
    <dgm:pt modelId="{662F07F5-6781-4970-B0F1-CED030244B35}" type="pres">
      <dgm:prSet presAssocID="{F9250EE2-0720-485B-8343-747286804677}" presName="diagram" presStyleCnt="0">
        <dgm:presLayoutVars>
          <dgm:dir/>
          <dgm:resizeHandles val="exact"/>
        </dgm:presLayoutVars>
      </dgm:prSet>
      <dgm:spPr/>
    </dgm:pt>
    <dgm:pt modelId="{778E0E22-390E-4642-A53B-5F1C4833A348}" type="pres">
      <dgm:prSet presAssocID="{7488B757-FB58-430B-A240-2635F26415CD}" presName="node" presStyleLbl="node1" presStyleIdx="0" presStyleCnt="7">
        <dgm:presLayoutVars>
          <dgm:bulletEnabled val="1"/>
        </dgm:presLayoutVars>
      </dgm:prSet>
      <dgm:spPr/>
    </dgm:pt>
    <dgm:pt modelId="{4C39A18C-CDC0-4529-BC6D-54C96C7FA3DD}" type="pres">
      <dgm:prSet presAssocID="{63C7A0AA-1C06-4D65-B61B-B4630C817064}" presName="sibTrans" presStyleCnt="0"/>
      <dgm:spPr/>
    </dgm:pt>
    <dgm:pt modelId="{5B417967-9DB5-4DD4-9597-BED52968C0DB}" type="pres">
      <dgm:prSet presAssocID="{F350AEB6-211E-4321-9A46-350FEC45898E}" presName="node" presStyleLbl="node1" presStyleIdx="1" presStyleCnt="7">
        <dgm:presLayoutVars>
          <dgm:bulletEnabled val="1"/>
        </dgm:presLayoutVars>
      </dgm:prSet>
      <dgm:spPr/>
    </dgm:pt>
    <dgm:pt modelId="{54DE8615-794C-4CB0-A10D-E347269AA73F}" type="pres">
      <dgm:prSet presAssocID="{9EDAE568-9A6A-4C02-90C1-C8091321DDD4}" presName="sibTrans" presStyleCnt="0"/>
      <dgm:spPr/>
    </dgm:pt>
    <dgm:pt modelId="{735BE731-DED2-4D80-AF53-28705F6FCAE0}" type="pres">
      <dgm:prSet presAssocID="{CA5DF786-87FB-4865-B701-290B7401BF57}" presName="node" presStyleLbl="node1" presStyleIdx="2" presStyleCnt="7">
        <dgm:presLayoutVars>
          <dgm:bulletEnabled val="1"/>
        </dgm:presLayoutVars>
      </dgm:prSet>
      <dgm:spPr/>
    </dgm:pt>
    <dgm:pt modelId="{12B6AB3E-EE27-4056-BDEC-98C12550D280}" type="pres">
      <dgm:prSet presAssocID="{E83C7183-6850-40AE-B5D5-F7284F6660A6}" presName="sibTrans" presStyleCnt="0"/>
      <dgm:spPr/>
    </dgm:pt>
    <dgm:pt modelId="{66C6A9D4-59A8-4013-B365-F6B199FFB1D9}" type="pres">
      <dgm:prSet presAssocID="{08449B7A-BDDB-40C9-89DA-51301E02F6D6}" presName="node" presStyleLbl="node1" presStyleIdx="3" presStyleCnt="7">
        <dgm:presLayoutVars>
          <dgm:bulletEnabled val="1"/>
        </dgm:presLayoutVars>
      </dgm:prSet>
      <dgm:spPr/>
    </dgm:pt>
    <dgm:pt modelId="{51B4878B-5220-4BEA-8296-63D2D89AFBF0}" type="pres">
      <dgm:prSet presAssocID="{0AB018E0-B117-4E0F-902A-AA5E8968CA8A}" presName="sibTrans" presStyleCnt="0"/>
      <dgm:spPr/>
    </dgm:pt>
    <dgm:pt modelId="{AF0A084E-86C5-45DE-9561-9003A68885F1}" type="pres">
      <dgm:prSet presAssocID="{66CE2663-D76D-434A-B8E6-BA57489AA14D}" presName="node" presStyleLbl="node1" presStyleIdx="4" presStyleCnt="7">
        <dgm:presLayoutVars>
          <dgm:bulletEnabled val="1"/>
        </dgm:presLayoutVars>
      </dgm:prSet>
      <dgm:spPr/>
    </dgm:pt>
    <dgm:pt modelId="{69564DBE-4C68-4A69-9328-2FBA8186F678}" type="pres">
      <dgm:prSet presAssocID="{C16BE19C-38D9-424A-88C4-9A7B34F447EA}" presName="sibTrans" presStyleCnt="0"/>
      <dgm:spPr/>
    </dgm:pt>
    <dgm:pt modelId="{AF677B2B-520A-4496-BB24-3B224814B5A4}" type="pres">
      <dgm:prSet presAssocID="{E661EFF1-B1EE-4430-84BE-A8B7C8C363C4}" presName="node" presStyleLbl="node1" presStyleIdx="5" presStyleCnt="7">
        <dgm:presLayoutVars>
          <dgm:bulletEnabled val="1"/>
        </dgm:presLayoutVars>
      </dgm:prSet>
      <dgm:spPr/>
    </dgm:pt>
    <dgm:pt modelId="{FC63FA75-CD87-4860-9A08-54B977CF7D5D}" type="pres">
      <dgm:prSet presAssocID="{253D18ED-2982-4CA7-B0A3-A30F304F0AC2}" presName="sibTrans" presStyleCnt="0"/>
      <dgm:spPr/>
    </dgm:pt>
    <dgm:pt modelId="{4EB57475-BDA7-4DBD-8BA7-EBF51B6B6800}" type="pres">
      <dgm:prSet presAssocID="{6E58D59A-5A72-4DDE-AB47-BD497ABD8935}" presName="node" presStyleLbl="node1" presStyleIdx="6" presStyleCnt="7">
        <dgm:presLayoutVars>
          <dgm:bulletEnabled val="1"/>
        </dgm:presLayoutVars>
      </dgm:prSet>
      <dgm:spPr/>
    </dgm:pt>
  </dgm:ptLst>
  <dgm:cxnLst>
    <dgm:cxn modelId="{46688E00-00B3-4A87-9E20-9CA2D5FFBF30}" type="presOf" srcId="{6E58D59A-5A72-4DDE-AB47-BD497ABD8935}" destId="{4EB57475-BDA7-4DBD-8BA7-EBF51B6B6800}" srcOrd="0" destOrd="0" presId="urn:microsoft.com/office/officeart/2005/8/layout/default"/>
    <dgm:cxn modelId="{A1E7DA07-A242-4825-9D12-CABA0B68F9A4}" srcId="{F9250EE2-0720-485B-8343-747286804677}" destId="{F350AEB6-211E-4321-9A46-350FEC45898E}" srcOrd="1" destOrd="0" parTransId="{C9B0D2D2-516D-46E7-8DD3-4F55E12888B2}" sibTransId="{9EDAE568-9A6A-4C02-90C1-C8091321DDD4}"/>
    <dgm:cxn modelId="{33546D54-14FB-4610-BB10-552537625E6F}" type="presOf" srcId="{F9250EE2-0720-485B-8343-747286804677}" destId="{662F07F5-6781-4970-B0F1-CED030244B35}" srcOrd="0" destOrd="0" presId="urn:microsoft.com/office/officeart/2005/8/layout/default"/>
    <dgm:cxn modelId="{4F64527F-ACD7-4053-AEC4-E41E5DC41BFD}" type="presOf" srcId="{E661EFF1-B1EE-4430-84BE-A8B7C8C363C4}" destId="{AF677B2B-520A-4496-BB24-3B224814B5A4}" srcOrd="0" destOrd="0" presId="urn:microsoft.com/office/officeart/2005/8/layout/default"/>
    <dgm:cxn modelId="{08090D87-F54C-46E3-B1EF-5D9AFC0BDE6F}" srcId="{F9250EE2-0720-485B-8343-747286804677}" destId="{CA5DF786-87FB-4865-B701-290B7401BF57}" srcOrd="2" destOrd="0" parTransId="{B463A239-1B61-4267-91BC-E4FA48DA9313}" sibTransId="{E83C7183-6850-40AE-B5D5-F7284F6660A6}"/>
    <dgm:cxn modelId="{D38A448E-9580-4BF6-A686-F03AA04C1E75}" type="presOf" srcId="{CA5DF786-87FB-4865-B701-290B7401BF57}" destId="{735BE731-DED2-4D80-AF53-28705F6FCAE0}" srcOrd="0" destOrd="0" presId="urn:microsoft.com/office/officeart/2005/8/layout/default"/>
    <dgm:cxn modelId="{D5244E97-6057-4252-95E7-E5022AA75377}" type="presOf" srcId="{66CE2663-D76D-434A-B8E6-BA57489AA14D}" destId="{AF0A084E-86C5-45DE-9561-9003A68885F1}" srcOrd="0" destOrd="0" presId="urn:microsoft.com/office/officeart/2005/8/layout/default"/>
    <dgm:cxn modelId="{8263CAA2-4480-4649-B75A-58B853173F0D}" srcId="{F9250EE2-0720-485B-8343-747286804677}" destId="{08449B7A-BDDB-40C9-89DA-51301E02F6D6}" srcOrd="3" destOrd="0" parTransId="{E7CFA619-A568-4F63-AEDE-0F04BAB6D074}" sibTransId="{0AB018E0-B117-4E0F-902A-AA5E8968CA8A}"/>
    <dgm:cxn modelId="{4275FCA9-DAD2-4A08-B2BE-9DE3DD75AF46}" srcId="{F9250EE2-0720-485B-8343-747286804677}" destId="{E661EFF1-B1EE-4430-84BE-A8B7C8C363C4}" srcOrd="5" destOrd="0" parTransId="{B3E2423C-06F2-45C0-A0AF-7EB5C19916E2}" sibTransId="{253D18ED-2982-4CA7-B0A3-A30F304F0AC2}"/>
    <dgm:cxn modelId="{42CA1CAB-6E6B-4E65-B9F7-FE2D8D7224BE}" type="presOf" srcId="{7488B757-FB58-430B-A240-2635F26415CD}" destId="{778E0E22-390E-4642-A53B-5F1C4833A348}" srcOrd="0" destOrd="0" presId="urn:microsoft.com/office/officeart/2005/8/layout/default"/>
    <dgm:cxn modelId="{6ACBDBC1-F221-48B3-840C-42D20FA9864E}" srcId="{F9250EE2-0720-485B-8343-747286804677}" destId="{66CE2663-D76D-434A-B8E6-BA57489AA14D}" srcOrd="4" destOrd="0" parTransId="{D0F50AAB-DB84-4906-B964-0FBD41EBE20A}" sibTransId="{C16BE19C-38D9-424A-88C4-9A7B34F447EA}"/>
    <dgm:cxn modelId="{8FD5C0CC-7C3F-4D45-A340-08D1F3C7FA19}" type="presOf" srcId="{F350AEB6-211E-4321-9A46-350FEC45898E}" destId="{5B417967-9DB5-4DD4-9597-BED52968C0DB}" srcOrd="0" destOrd="0" presId="urn:microsoft.com/office/officeart/2005/8/layout/default"/>
    <dgm:cxn modelId="{EF62FED9-D09D-47E4-A8E0-8B66CD64F495}" type="presOf" srcId="{08449B7A-BDDB-40C9-89DA-51301E02F6D6}" destId="{66C6A9D4-59A8-4013-B365-F6B199FFB1D9}" srcOrd="0" destOrd="0" presId="urn:microsoft.com/office/officeart/2005/8/layout/default"/>
    <dgm:cxn modelId="{04F1E9DD-7675-418C-BEAB-09A343F2C759}" srcId="{F9250EE2-0720-485B-8343-747286804677}" destId="{6E58D59A-5A72-4DDE-AB47-BD497ABD8935}" srcOrd="6" destOrd="0" parTransId="{10CA5A31-3794-478C-866A-26DBE8F9E905}" sibTransId="{7131EEDF-4AE9-462B-9F88-8F0B4215DCCC}"/>
    <dgm:cxn modelId="{C39840E0-637C-4EA2-8739-A3703794599B}" srcId="{F9250EE2-0720-485B-8343-747286804677}" destId="{7488B757-FB58-430B-A240-2635F26415CD}" srcOrd="0" destOrd="0" parTransId="{4137517B-BCE9-46DB-B602-6116587E3DD5}" sibTransId="{63C7A0AA-1C06-4D65-B61B-B4630C817064}"/>
    <dgm:cxn modelId="{738E1BE9-6574-4F87-854A-BCEDD8E84FA4}" type="presParOf" srcId="{662F07F5-6781-4970-B0F1-CED030244B35}" destId="{778E0E22-390E-4642-A53B-5F1C4833A348}" srcOrd="0" destOrd="0" presId="urn:microsoft.com/office/officeart/2005/8/layout/default"/>
    <dgm:cxn modelId="{49E3AFD1-FD95-4878-BB06-50662AE78E39}" type="presParOf" srcId="{662F07F5-6781-4970-B0F1-CED030244B35}" destId="{4C39A18C-CDC0-4529-BC6D-54C96C7FA3DD}" srcOrd="1" destOrd="0" presId="urn:microsoft.com/office/officeart/2005/8/layout/default"/>
    <dgm:cxn modelId="{B116FC8D-6735-4C4A-B392-88642328DA08}" type="presParOf" srcId="{662F07F5-6781-4970-B0F1-CED030244B35}" destId="{5B417967-9DB5-4DD4-9597-BED52968C0DB}" srcOrd="2" destOrd="0" presId="urn:microsoft.com/office/officeart/2005/8/layout/default"/>
    <dgm:cxn modelId="{867891E2-E70F-4E7C-A21B-18FD1630B663}" type="presParOf" srcId="{662F07F5-6781-4970-B0F1-CED030244B35}" destId="{54DE8615-794C-4CB0-A10D-E347269AA73F}" srcOrd="3" destOrd="0" presId="urn:microsoft.com/office/officeart/2005/8/layout/default"/>
    <dgm:cxn modelId="{70826A2F-B981-4DC5-9743-D8F3FE59A601}" type="presParOf" srcId="{662F07F5-6781-4970-B0F1-CED030244B35}" destId="{735BE731-DED2-4D80-AF53-28705F6FCAE0}" srcOrd="4" destOrd="0" presId="urn:microsoft.com/office/officeart/2005/8/layout/default"/>
    <dgm:cxn modelId="{729FD64E-FE21-459B-8924-BEDD57A20F5D}" type="presParOf" srcId="{662F07F5-6781-4970-B0F1-CED030244B35}" destId="{12B6AB3E-EE27-4056-BDEC-98C12550D280}" srcOrd="5" destOrd="0" presId="urn:microsoft.com/office/officeart/2005/8/layout/default"/>
    <dgm:cxn modelId="{7B1F4EEE-4530-468C-8BA2-E2228BBFA813}" type="presParOf" srcId="{662F07F5-6781-4970-B0F1-CED030244B35}" destId="{66C6A9D4-59A8-4013-B365-F6B199FFB1D9}" srcOrd="6" destOrd="0" presId="urn:microsoft.com/office/officeart/2005/8/layout/default"/>
    <dgm:cxn modelId="{C565BD20-B41B-42F7-9F48-BC3255EBF7B8}" type="presParOf" srcId="{662F07F5-6781-4970-B0F1-CED030244B35}" destId="{51B4878B-5220-4BEA-8296-63D2D89AFBF0}" srcOrd="7" destOrd="0" presId="urn:microsoft.com/office/officeart/2005/8/layout/default"/>
    <dgm:cxn modelId="{3D9EDB16-192A-4380-B8A9-CEEDFED07F59}" type="presParOf" srcId="{662F07F5-6781-4970-B0F1-CED030244B35}" destId="{AF0A084E-86C5-45DE-9561-9003A68885F1}" srcOrd="8" destOrd="0" presId="urn:microsoft.com/office/officeart/2005/8/layout/default"/>
    <dgm:cxn modelId="{81A49AC3-8AA7-4E97-90F2-E98C6E4C0BCE}" type="presParOf" srcId="{662F07F5-6781-4970-B0F1-CED030244B35}" destId="{69564DBE-4C68-4A69-9328-2FBA8186F678}" srcOrd="9" destOrd="0" presId="urn:microsoft.com/office/officeart/2005/8/layout/default"/>
    <dgm:cxn modelId="{5BBC41E3-2F51-4B21-9E0C-CC3DEF4B541E}" type="presParOf" srcId="{662F07F5-6781-4970-B0F1-CED030244B35}" destId="{AF677B2B-520A-4496-BB24-3B224814B5A4}" srcOrd="10" destOrd="0" presId="urn:microsoft.com/office/officeart/2005/8/layout/default"/>
    <dgm:cxn modelId="{B1699A70-0BB1-4F7A-8EB6-9B3D50591837}" type="presParOf" srcId="{662F07F5-6781-4970-B0F1-CED030244B35}" destId="{FC63FA75-CD87-4860-9A08-54B977CF7D5D}" srcOrd="11" destOrd="0" presId="urn:microsoft.com/office/officeart/2005/8/layout/default"/>
    <dgm:cxn modelId="{312BAD5F-9411-4417-BA39-973B39489D38}" type="presParOf" srcId="{662F07F5-6781-4970-B0F1-CED030244B35}" destId="{4EB57475-BDA7-4DBD-8BA7-EBF51B6B680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BF512-2ACA-4E69-A985-7E01FD48D593}">
      <dsp:nvSpPr>
        <dsp:cNvPr id="0" name=""/>
        <dsp:cNvSpPr/>
      </dsp:nvSpPr>
      <dsp:spPr>
        <a:xfrm>
          <a:off x="285583" y="224621"/>
          <a:ext cx="887835" cy="88783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3DBB2-130F-41BA-A2DA-747D6A7B570F}">
      <dsp:nvSpPr>
        <dsp:cNvPr id="0" name=""/>
        <dsp:cNvSpPr/>
      </dsp:nvSpPr>
      <dsp:spPr>
        <a:xfrm>
          <a:off x="474794" y="413832"/>
          <a:ext cx="509414" cy="509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FD519-E11A-4A8C-B660-CB51AB72E3C7}">
      <dsp:nvSpPr>
        <dsp:cNvPr id="0" name=""/>
        <dsp:cNvSpPr/>
      </dsp:nvSpPr>
      <dsp:spPr>
        <a:xfrm>
          <a:off x="1767" y="1388996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 – Vision du produit</a:t>
          </a:r>
        </a:p>
      </dsp:txBody>
      <dsp:txXfrm>
        <a:off x="1767" y="1388996"/>
        <a:ext cx="1455468" cy="582187"/>
      </dsp:txXfrm>
    </dsp:sp>
    <dsp:sp modelId="{F3082D38-8E3D-4C6E-932D-A61EDCC224E9}">
      <dsp:nvSpPr>
        <dsp:cNvPr id="0" name=""/>
        <dsp:cNvSpPr/>
      </dsp:nvSpPr>
      <dsp:spPr>
        <a:xfrm>
          <a:off x="1995759" y="224621"/>
          <a:ext cx="887835" cy="88783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4393D-C10B-4BF5-8130-14785547E326}">
      <dsp:nvSpPr>
        <dsp:cNvPr id="0" name=""/>
        <dsp:cNvSpPr/>
      </dsp:nvSpPr>
      <dsp:spPr>
        <a:xfrm>
          <a:off x="2184970" y="413832"/>
          <a:ext cx="509414" cy="509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A747A-861A-4D00-8198-B795C9CFF676}">
      <dsp:nvSpPr>
        <dsp:cNvPr id="0" name=""/>
        <dsp:cNvSpPr/>
      </dsp:nvSpPr>
      <dsp:spPr>
        <a:xfrm>
          <a:off x="1711943" y="1388996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II – Interviews d’utilisateurs</a:t>
          </a:r>
        </a:p>
      </dsp:txBody>
      <dsp:txXfrm>
        <a:off x="1711943" y="1388996"/>
        <a:ext cx="1455468" cy="582187"/>
      </dsp:txXfrm>
    </dsp:sp>
    <dsp:sp modelId="{C1CD15AF-DF97-4DA7-AEE5-B79A1C16D302}">
      <dsp:nvSpPr>
        <dsp:cNvPr id="0" name=""/>
        <dsp:cNvSpPr/>
      </dsp:nvSpPr>
      <dsp:spPr>
        <a:xfrm>
          <a:off x="3705935" y="224621"/>
          <a:ext cx="887835" cy="88783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C219B-20D7-4E0C-AC76-E7660E72A23F}">
      <dsp:nvSpPr>
        <dsp:cNvPr id="0" name=""/>
        <dsp:cNvSpPr/>
      </dsp:nvSpPr>
      <dsp:spPr>
        <a:xfrm>
          <a:off x="3895146" y="413832"/>
          <a:ext cx="509414" cy="5094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7A57D-FBFB-481C-A7EC-5965FB3A334E}">
      <dsp:nvSpPr>
        <dsp:cNvPr id="0" name=""/>
        <dsp:cNvSpPr/>
      </dsp:nvSpPr>
      <dsp:spPr>
        <a:xfrm>
          <a:off x="3422118" y="1388996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III – Conception du story map et des user stories prioritaires</a:t>
          </a:r>
        </a:p>
      </dsp:txBody>
      <dsp:txXfrm>
        <a:off x="3422118" y="1388996"/>
        <a:ext cx="1455468" cy="582187"/>
      </dsp:txXfrm>
    </dsp:sp>
    <dsp:sp modelId="{B14682CE-E25B-42A3-B0B1-06D342D8713A}">
      <dsp:nvSpPr>
        <dsp:cNvPr id="0" name=""/>
        <dsp:cNvSpPr/>
      </dsp:nvSpPr>
      <dsp:spPr>
        <a:xfrm>
          <a:off x="1140671" y="2335051"/>
          <a:ext cx="887835" cy="88783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EB860-8338-4943-9C8D-A3AACE7019AC}">
      <dsp:nvSpPr>
        <dsp:cNvPr id="0" name=""/>
        <dsp:cNvSpPr/>
      </dsp:nvSpPr>
      <dsp:spPr>
        <a:xfrm>
          <a:off x="1329882" y="2524262"/>
          <a:ext cx="509414" cy="5094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A3A73-1691-4FF1-9BC1-8DBC8B9E689B}">
      <dsp:nvSpPr>
        <dsp:cNvPr id="0" name=""/>
        <dsp:cNvSpPr/>
      </dsp:nvSpPr>
      <dsp:spPr>
        <a:xfrm>
          <a:off x="856855" y="3499426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IV -</a:t>
          </a:r>
          <a:r>
            <a:rPr lang="fr-FR" sz="1100" kern="1200"/>
            <a:t> C</a:t>
          </a:r>
          <a:r>
            <a:rPr lang="fr-FR" sz="1100" i="0" kern="1200"/>
            <a:t>onception du Backlog Produit priorisé par la valeur</a:t>
          </a:r>
          <a:endParaRPr lang="en-US" sz="1100" kern="1200"/>
        </a:p>
      </dsp:txBody>
      <dsp:txXfrm>
        <a:off x="856855" y="3499426"/>
        <a:ext cx="1455468" cy="582187"/>
      </dsp:txXfrm>
    </dsp:sp>
    <dsp:sp modelId="{017C9D2C-259C-4D3C-93E3-7D58A43DAB31}">
      <dsp:nvSpPr>
        <dsp:cNvPr id="0" name=""/>
        <dsp:cNvSpPr/>
      </dsp:nvSpPr>
      <dsp:spPr>
        <a:xfrm>
          <a:off x="2850847" y="2335051"/>
          <a:ext cx="887835" cy="88783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327F3-0578-4992-AAE0-BF7144D55ACC}">
      <dsp:nvSpPr>
        <dsp:cNvPr id="0" name=""/>
        <dsp:cNvSpPr/>
      </dsp:nvSpPr>
      <dsp:spPr>
        <a:xfrm>
          <a:off x="3040058" y="2524262"/>
          <a:ext cx="509414" cy="5094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62FF0-08A9-46B3-93B2-2A53AED68030}">
      <dsp:nvSpPr>
        <dsp:cNvPr id="0" name=""/>
        <dsp:cNvSpPr/>
      </dsp:nvSpPr>
      <dsp:spPr>
        <a:xfrm>
          <a:off x="2567031" y="3499426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i="0" kern="1200"/>
            <a:t>V - Conception d'une maquette du MVP</a:t>
          </a:r>
          <a:endParaRPr lang="en-US" sz="1100" kern="1200"/>
        </a:p>
      </dsp:txBody>
      <dsp:txXfrm>
        <a:off x="2567031" y="3499426"/>
        <a:ext cx="1455468" cy="582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BF0A6-0A5B-4975-91B5-0BE1E85297B6}">
      <dsp:nvSpPr>
        <dsp:cNvPr id="0" name=""/>
        <dsp:cNvSpPr/>
      </dsp:nvSpPr>
      <dsp:spPr>
        <a:xfrm>
          <a:off x="0" y="25870"/>
          <a:ext cx="3397576" cy="35752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Flux narratif 1 : Recherche de mentors</a:t>
          </a:r>
          <a:endParaRPr lang="en-US" sz="900" kern="1200"/>
        </a:p>
      </dsp:txBody>
      <dsp:txXfrm>
        <a:off x="17453" y="43323"/>
        <a:ext cx="3362670" cy="322620"/>
      </dsp:txXfrm>
    </dsp:sp>
    <dsp:sp modelId="{54980C0B-BB59-431C-8886-6723D3130483}">
      <dsp:nvSpPr>
        <dsp:cNvPr id="0" name=""/>
        <dsp:cNvSpPr/>
      </dsp:nvSpPr>
      <dsp:spPr>
        <a:xfrm>
          <a:off x="0" y="409316"/>
          <a:ext cx="3397576" cy="357526"/>
        </a:xfrm>
        <a:prstGeom prst="roundRect">
          <a:avLst/>
        </a:prstGeom>
        <a:gradFill rotWithShape="0">
          <a:gsLst>
            <a:gs pos="0">
              <a:schemeClr val="accent5">
                <a:hueOff val="-249160"/>
                <a:satOff val="70"/>
                <a:lumOff val="-1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9160"/>
                <a:satOff val="70"/>
                <a:lumOff val="-1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9160"/>
                <a:satOff val="70"/>
                <a:lumOff val="-1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Afficher les critères de recherche disponibles (Priorité 2)</a:t>
          </a:r>
          <a:endParaRPr lang="en-US" sz="900" kern="1200" dirty="0"/>
        </a:p>
      </dsp:txBody>
      <dsp:txXfrm>
        <a:off x="17453" y="426769"/>
        <a:ext cx="3362670" cy="322620"/>
      </dsp:txXfrm>
    </dsp:sp>
    <dsp:sp modelId="{E3C3B7A1-7593-4FB5-8C6F-70257545E9BD}">
      <dsp:nvSpPr>
        <dsp:cNvPr id="0" name=""/>
        <dsp:cNvSpPr/>
      </dsp:nvSpPr>
      <dsp:spPr>
        <a:xfrm>
          <a:off x="0" y="792763"/>
          <a:ext cx="3397576" cy="357526"/>
        </a:xfrm>
        <a:prstGeom prst="roundRect">
          <a:avLst/>
        </a:prstGeom>
        <a:gradFill rotWithShape="0">
          <a:gsLst>
            <a:gs pos="0">
              <a:schemeClr val="accent5">
                <a:hueOff val="-498319"/>
                <a:satOff val="139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8319"/>
                <a:satOff val="139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8319"/>
                <a:satOff val="139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Permettre la sélection de critères spécifiques (Priorité 1)</a:t>
          </a:r>
          <a:endParaRPr lang="en-US" sz="900" kern="1200"/>
        </a:p>
      </dsp:txBody>
      <dsp:txXfrm>
        <a:off x="17453" y="810216"/>
        <a:ext cx="3362670" cy="322620"/>
      </dsp:txXfrm>
    </dsp:sp>
    <dsp:sp modelId="{E97BD8A2-55DA-4D30-B131-BA15D3D979B5}">
      <dsp:nvSpPr>
        <dsp:cNvPr id="0" name=""/>
        <dsp:cNvSpPr/>
      </dsp:nvSpPr>
      <dsp:spPr>
        <a:xfrm>
          <a:off x="0" y="1176209"/>
          <a:ext cx="3397576" cy="357526"/>
        </a:xfrm>
        <a:prstGeom prst="roundRect">
          <a:avLst/>
        </a:prstGeom>
        <a:gradFill rotWithShape="0">
          <a:gsLst>
            <a:gs pos="0">
              <a:schemeClr val="accent5">
                <a:hueOff val="-747479"/>
                <a:satOff val="209"/>
                <a:lumOff val="-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47479"/>
                <a:satOff val="209"/>
                <a:lumOff val="-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47479"/>
                <a:satOff val="209"/>
                <a:lumOff val="-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Afficher les résultats de recherche correspondant aux critères sélectionnés (Priorité 1)</a:t>
          </a:r>
          <a:endParaRPr lang="en-US" sz="900" kern="1200"/>
        </a:p>
      </dsp:txBody>
      <dsp:txXfrm>
        <a:off x="17453" y="1193662"/>
        <a:ext cx="3362670" cy="322620"/>
      </dsp:txXfrm>
    </dsp:sp>
    <dsp:sp modelId="{2190E8C4-A768-478C-8254-20B82BA11F1A}">
      <dsp:nvSpPr>
        <dsp:cNvPr id="0" name=""/>
        <dsp:cNvSpPr/>
      </dsp:nvSpPr>
      <dsp:spPr>
        <a:xfrm>
          <a:off x="0" y="1559656"/>
          <a:ext cx="3397576" cy="357526"/>
        </a:xfrm>
        <a:prstGeom prst="roundRect">
          <a:avLst/>
        </a:prstGeom>
        <a:gradFill rotWithShape="0">
          <a:gsLst>
            <a:gs pos="0">
              <a:schemeClr val="accent5">
                <a:hueOff val="-996638"/>
                <a:satOff val="279"/>
                <a:lumOff val="-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96638"/>
                <a:satOff val="279"/>
                <a:lumOff val="-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96638"/>
                <a:satOff val="279"/>
                <a:lumOff val="-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Offrir des options d'affinage de la recherche (Priorité 2)</a:t>
          </a:r>
          <a:endParaRPr lang="en-US" sz="900" kern="1200"/>
        </a:p>
      </dsp:txBody>
      <dsp:txXfrm>
        <a:off x="17453" y="1577109"/>
        <a:ext cx="3362670" cy="322620"/>
      </dsp:txXfrm>
    </dsp:sp>
    <dsp:sp modelId="{D6E205DF-F171-47D1-82CC-D73053A92732}">
      <dsp:nvSpPr>
        <dsp:cNvPr id="0" name=""/>
        <dsp:cNvSpPr/>
      </dsp:nvSpPr>
      <dsp:spPr>
        <a:xfrm>
          <a:off x="0" y="1943102"/>
          <a:ext cx="3397576" cy="357526"/>
        </a:xfrm>
        <a:prstGeom prst="roundRect">
          <a:avLst/>
        </a:prstGeom>
        <a:gradFill rotWithShape="0">
          <a:gsLst>
            <a:gs pos="0">
              <a:schemeClr val="accent5">
                <a:hueOff val="-1245798"/>
                <a:satOff val="348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45798"/>
                <a:satOff val="348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45798"/>
                <a:satOff val="348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Proposer des suggestions de critères de recherche basées sur les préférences de l'utilisateur (Priorité 3)</a:t>
          </a:r>
          <a:endParaRPr lang="en-US" sz="900" kern="1200"/>
        </a:p>
      </dsp:txBody>
      <dsp:txXfrm>
        <a:off x="17453" y="1960555"/>
        <a:ext cx="3362670" cy="322620"/>
      </dsp:txXfrm>
    </dsp:sp>
    <dsp:sp modelId="{D9CD4F07-83E9-4CBE-ABBD-B2A0BC629F50}">
      <dsp:nvSpPr>
        <dsp:cNvPr id="0" name=""/>
        <dsp:cNvSpPr/>
      </dsp:nvSpPr>
      <dsp:spPr>
        <a:xfrm>
          <a:off x="0" y="2326549"/>
          <a:ext cx="3397576" cy="357526"/>
        </a:xfrm>
        <a:prstGeom prst="roundRect">
          <a:avLst/>
        </a:prstGeom>
        <a:gradFill rotWithShape="0">
          <a:gsLst>
            <a:gs pos="0">
              <a:schemeClr val="accent5">
                <a:hueOff val="-1494957"/>
                <a:satOff val="418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94957"/>
                <a:satOff val="418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94957"/>
                <a:satOff val="418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Ajouter des options de tri des résultats de recherche (Priorité 2)</a:t>
          </a:r>
          <a:endParaRPr lang="en-US" sz="900" kern="1200"/>
        </a:p>
      </dsp:txBody>
      <dsp:txXfrm>
        <a:off x="17453" y="2344002"/>
        <a:ext cx="3362670" cy="322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314F8-55C5-4400-9195-C5214710DA51}">
      <dsp:nvSpPr>
        <dsp:cNvPr id="0" name=""/>
        <dsp:cNvSpPr/>
      </dsp:nvSpPr>
      <dsp:spPr>
        <a:xfrm>
          <a:off x="0" y="91218"/>
          <a:ext cx="3397387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Flux narratif 2 : Planification des sessions de mentorat</a:t>
          </a:r>
          <a:endParaRPr lang="en-US" sz="1000" kern="1200"/>
        </a:p>
      </dsp:txBody>
      <dsp:txXfrm>
        <a:off x="19392" y="110610"/>
        <a:ext cx="3358603" cy="358467"/>
      </dsp:txXfrm>
    </dsp:sp>
    <dsp:sp modelId="{C4D75C4A-77AD-4B1C-8A49-401B5AF7BE5D}">
      <dsp:nvSpPr>
        <dsp:cNvPr id="0" name=""/>
        <dsp:cNvSpPr/>
      </dsp:nvSpPr>
      <dsp:spPr>
        <a:xfrm>
          <a:off x="0" y="517269"/>
          <a:ext cx="3397387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Afficher les disponibilités des mentors pour les sessions de mentorat (Priorité 1)</a:t>
          </a:r>
          <a:endParaRPr lang="en-US" sz="1000" kern="1200"/>
        </a:p>
      </dsp:txBody>
      <dsp:txXfrm>
        <a:off x="19392" y="536661"/>
        <a:ext cx="3358603" cy="358467"/>
      </dsp:txXfrm>
    </dsp:sp>
    <dsp:sp modelId="{2E5A7C05-97DB-4BE1-9343-4C3FFC2D5989}">
      <dsp:nvSpPr>
        <dsp:cNvPr id="0" name=""/>
        <dsp:cNvSpPr/>
      </dsp:nvSpPr>
      <dsp:spPr>
        <a:xfrm>
          <a:off x="0" y="943321"/>
          <a:ext cx="3397387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Permettre aux utilisateurs de proposer des créneaux horaires pour les sessions (Priorité 2)</a:t>
          </a:r>
          <a:endParaRPr lang="en-US" sz="1000" kern="1200" dirty="0"/>
        </a:p>
      </dsp:txBody>
      <dsp:txXfrm>
        <a:off x="19392" y="962713"/>
        <a:ext cx="3358603" cy="358467"/>
      </dsp:txXfrm>
    </dsp:sp>
    <dsp:sp modelId="{383DC68F-0B9D-403C-AB75-5A4618428925}">
      <dsp:nvSpPr>
        <dsp:cNvPr id="0" name=""/>
        <dsp:cNvSpPr/>
      </dsp:nvSpPr>
      <dsp:spPr>
        <a:xfrm>
          <a:off x="0" y="1369373"/>
          <a:ext cx="3397387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Proposer des disponibilités des mentors en fonction des préférences des utilisateurs (Priorité 2)</a:t>
          </a:r>
          <a:endParaRPr lang="en-US" sz="1000" kern="1200" dirty="0"/>
        </a:p>
      </dsp:txBody>
      <dsp:txXfrm>
        <a:off x="19392" y="1388765"/>
        <a:ext cx="3358603" cy="358467"/>
      </dsp:txXfrm>
    </dsp:sp>
    <dsp:sp modelId="{9F60E81D-2346-49F2-A134-8FA7D38D8A8A}">
      <dsp:nvSpPr>
        <dsp:cNvPr id="0" name=""/>
        <dsp:cNvSpPr/>
      </dsp:nvSpPr>
      <dsp:spPr>
        <a:xfrm>
          <a:off x="0" y="1795424"/>
          <a:ext cx="3397387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Afficher un récapitulatif des sessions de mentorat planifiées (Priorité 2)</a:t>
          </a:r>
          <a:endParaRPr lang="en-US" sz="1000" kern="1200"/>
        </a:p>
      </dsp:txBody>
      <dsp:txXfrm>
        <a:off x="19392" y="1814816"/>
        <a:ext cx="3358603" cy="358467"/>
      </dsp:txXfrm>
    </dsp:sp>
    <dsp:sp modelId="{87A87E27-222B-4E3E-8801-475CF9C1F381}">
      <dsp:nvSpPr>
        <dsp:cNvPr id="0" name=""/>
        <dsp:cNvSpPr/>
      </dsp:nvSpPr>
      <dsp:spPr>
        <a:xfrm>
          <a:off x="0" y="2221476"/>
          <a:ext cx="3397387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Envoyer des notifications et rappels pour les sessions de mentorat (Priorité 3)</a:t>
          </a:r>
          <a:endParaRPr lang="en-US" sz="1000" kern="1200" dirty="0"/>
        </a:p>
      </dsp:txBody>
      <dsp:txXfrm>
        <a:off x="19392" y="2240868"/>
        <a:ext cx="3358603" cy="358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E0E22-390E-4642-A53B-5F1C4833A348}">
      <dsp:nvSpPr>
        <dsp:cNvPr id="0" name=""/>
        <dsp:cNvSpPr/>
      </dsp:nvSpPr>
      <dsp:spPr>
        <a:xfrm>
          <a:off x="321521" y="2285"/>
          <a:ext cx="1277308" cy="766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Flux narratif 3 : Sessions de mentorat par visioconférence</a:t>
          </a:r>
          <a:endParaRPr lang="en-US" sz="800" kern="1200"/>
        </a:p>
      </dsp:txBody>
      <dsp:txXfrm>
        <a:off x="321521" y="2285"/>
        <a:ext cx="1277308" cy="766384"/>
      </dsp:txXfrm>
    </dsp:sp>
    <dsp:sp modelId="{5B417967-9DB5-4DD4-9597-BED52968C0DB}">
      <dsp:nvSpPr>
        <dsp:cNvPr id="0" name=""/>
        <dsp:cNvSpPr/>
      </dsp:nvSpPr>
      <dsp:spPr>
        <a:xfrm>
          <a:off x="1726560" y="2285"/>
          <a:ext cx="1277308" cy="766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Afficher les détails de la session de mentorat à venir (Priorité 1)</a:t>
          </a:r>
          <a:endParaRPr lang="en-US" sz="800" kern="1200" dirty="0"/>
        </a:p>
      </dsp:txBody>
      <dsp:txXfrm>
        <a:off x="1726560" y="2285"/>
        <a:ext cx="1277308" cy="766384"/>
      </dsp:txXfrm>
    </dsp:sp>
    <dsp:sp modelId="{735BE731-DED2-4D80-AF53-28705F6FCAE0}">
      <dsp:nvSpPr>
        <dsp:cNvPr id="0" name=""/>
        <dsp:cNvSpPr/>
      </dsp:nvSpPr>
      <dsp:spPr>
        <a:xfrm>
          <a:off x="3131599" y="2285"/>
          <a:ext cx="1277308" cy="766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Permettre aux utilisateurs de rejoindre la visioconférence (Priorité 1)</a:t>
          </a:r>
          <a:endParaRPr lang="en-US" sz="800" kern="1200" dirty="0"/>
        </a:p>
      </dsp:txBody>
      <dsp:txXfrm>
        <a:off x="3131599" y="2285"/>
        <a:ext cx="1277308" cy="766384"/>
      </dsp:txXfrm>
    </dsp:sp>
    <dsp:sp modelId="{66C6A9D4-59A8-4013-B365-F6B199FFB1D9}">
      <dsp:nvSpPr>
        <dsp:cNvPr id="0" name=""/>
        <dsp:cNvSpPr/>
      </dsp:nvSpPr>
      <dsp:spPr>
        <a:xfrm>
          <a:off x="321521" y="896401"/>
          <a:ext cx="1277308" cy="766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Fournir une interface de visioconférence interactive (Priorité 1)</a:t>
          </a:r>
          <a:endParaRPr lang="en-US" sz="800" kern="1200"/>
        </a:p>
      </dsp:txBody>
      <dsp:txXfrm>
        <a:off x="321521" y="896401"/>
        <a:ext cx="1277308" cy="766384"/>
      </dsp:txXfrm>
    </dsp:sp>
    <dsp:sp modelId="{AF0A084E-86C5-45DE-9561-9003A68885F1}">
      <dsp:nvSpPr>
        <dsp:cNvPr id="0" name=""/>
        <dsp:cNvSpPr/>
      </dsp:nvSpPr>
      <dsp:spPr>
        <a:xfrm>
          <a:off x="1726560" y="896401"/>
          <a:ext cx="1277308" cy="766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Offrir des options de partage de fichiers et de supports visuels pendant la session (Priorité 2)</a:t>
          </a:r>
          <a:endParaRPr lang="en-US" sz="800" kern="1200" dirty="0"/>
        </a:p>
      </dsp:txBody>
      <dsp:txXfrm>
        <a:off x="1726560" y="896401"/>
        <a:ext cx="1277308" cy="766384"/>
      </dsp:txXfrm>
    </dsp:sp>
    <dsp:sp modelId="{AF677B2B-520A-4496-BB24-3B224814B5A4}">
      <dsp:nvSpPr>
        <dsp:cNvPr id="0" name=""/>
        <dsp:cNvSpPr/>
      </dsp:nvSpPr>
      <dsp:spPr>
        <a:xfrm>
          <a:off x="3131599" y="896401"/>
          <a:ext cx="1277308" cy="766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Permettre l'enregistrement des sessions de mentorat (Priorité 3)</a:t>
          </a:r>
          <a:endParaRPr lang="en-US" sz="800" kern="1200" dirty="0"/>
        </a:p>
      </dsp:txBody>
      <dsp:txXfrm>
        <a:off x="3131599" y="896401"/>
        <a:ext cx="1277308" cy="766384"/>
      </dsp:txXfrm>
    </dsp:sp>
    <dsp:sp modelId="{4EB57475-BDA7-4DBD-8BA7-EBF51B6B6800}">
      <dsp:nvSpPr>
        <dsp:cNvPr id="0" name=""/>
        <dsp:cNvSpPr/>
      </dsp:nvSpPr>
      <dsp:spPr>
        <a:xfrm>
          <a:off x="1726560" y="1790516"/>
          <a:ext cx="1277308" cy="766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Intégrer une fonctionnalité de chat ou de messagerie instantanée (Priorité 2)</a:t>
          </a:r>
          <a:endParaRPr lang="en-US" sz="800" kern="1200" dirty="0"/>
        </a:p>
      </dsp:txBody>
      <dsp:txXfrm>
        <a:off x="1726560" y="1790516"/>
        <a:ext cx="1277308" cy="766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9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4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3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23.jpeg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welcomeonboard/SnkxbHlHeGRGTGhZTEw3aGE2N3p6TVF1MXdGYnY0enI3VGtuS2pKZ3JuQmpMWFN6Qm5uYU5hSmcxYjZsZWFuUnwzNDU4NzY0NTc4NTA3NzI4MTM2fDI=?share_link_id=462310759877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C4178-09DC-E5AE-1D17-96CD4E077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2" b="99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NOM DU PROJET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668" y="1008049"/>
            <a:ext cx="4681506" cy="1608479"/>
          </a:xfrm>
        </p:spPr>
        <p:txBody>
          <a:bodyPr anchor="b">
            <a:normAutofit/>
          </a:bodyPr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24668" y="2770887"/>
            <a:ext cx="4681506" cy="3187274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En tant qu'utilisateur, je veux pouvoir rechercher des mentors en fonction de critères précis tels que leur secteur d'activité ou leurs compétences pour trouver le mentor le plus pertinent</a:t>
            </a:r>
          </a:p>
          <a:p>
            <a:endParaRPr lang="en-US" sz="1800"/>
          </a:p>
        </p:txBody>
      </p:sp>
      <p:pic>
        <p:nvPicPr>
          <p:cNvPr id="6" name="Picture 5" descr="Ampoule sur arrière-plan jaune avec faisceaux de lumière et câble">
            <a:extLst>
              <a:ext uri="{FF2B5EF4-FFF2-40B4-BE49-F238E27FC236}">
                <a16:creationId xmlns:a16="http://schemas.microsoft.com/office/drawing/2014/main" id="{CBDA2F9F-254C-FE77-49B6-E7C3283A4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9" r="1495" b="3"/>
          <a:stretch/>
        </p:blipFill>
        <p:spPr>
          <a:xfrm>
            <a:off x="6258037" y="433384"/>
            <a:ext cx="5352827" cy="60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7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81" y="548640"/>
            <a:ext cx="3553412" cy="1648943"/>
          </a:xfrm>
        </p:spPr>
        <p:txBody>
          <a:bodyPr anchor="t">
            <a:normAutofit/>
          </a:bodyPr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4680" y="2316480"/>
            <a:ext cx="3553413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En tant qu'utilisateur, je veux pouvoir prendre rendez-vous facilement avec un ou plusieurs mentors sélectionnés pour démarrer notre accompagnement</a:t>
            </a:r>
          </a:p>
          <a:p>
            <a:endParaRPr lang="en-US" sz="1800"/>
          </a:p>
        </p:txBody>
      </p:sp>
      <p:pic>
        <p:nvPicPr>
          <p:cNvPr id="6" name="Picture 5" descr="Avion en papier jaune volant dans le sens inverse de celui de beaucoup d'avions en papier gris.">
            <a:extLst>
              <a:ext uri="{FF2B5EF4-FFF2-40B4-BE49-F238E27FC236}">
                <a16:creationId xmlns:a16="http://schemas.microsoft.com/office/drawing/2014/main" id="{80891170-655E-4E9D-9EDD-6A6BEAB42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" r="24988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7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121F2A-426F-6EA0-5891-84EF1391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668" y="1007309"/>
            <a:ext cx="4497094" cy="1608479"/>
          </a:xfrm>
        </p:spPr>
        <p:txBody>
          <a:bodyPr anchor="b">
            <a:normAutofit/>
          </a:bodyPr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24669" y="2770146"/>
            <a:ext cx="4497094" cy="324693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En tant qu'utilisateur mentoré, je veux pouvoir participer simplement à des sessions de mentorat par visioconférence pour échanger de façon interactive</a:t>
            </a:r>
          </a:p>
          <a:p>
            <a:endParaRPr lang="en-US" sz="1800"/>
          </a:p>
        </p:txBody>
      </p:sp>
      <p:pic>
        <p:nvPicPr>
          <p:cNvPr id="6" name="Picture 5" descr="Bulles de discours vides">
            <a:extLst>
              <a:ext uri="{FF2B5EF4-FFF2-40B4-BE49-F238E27FC236}">
                <a16:creationId xmlns:a16="http://schemas.microsoft.com/office/drawing/2014/main" id="{C4FA2E55-832C-A1FE-0549-9078C3147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1" r="12368"/>
          <a:stretch/>
        </p:blipFill>
        <p:spPr>
          <a:xfrm>
            <a:off x="6138535" y="794406"/>
            <a:ext cx="5244168" cy="5244168"/>
          </a:xfrm>
          <a:custGeom>
            <a:avLst/>
            <a:gdLst/>
            <a:ahLst/>
            <a:cxnLst/>
            <a:rect l="l" t="t" r="r" b="b"/>
            <a:pathLst>
              <a:path w="5244168" h="5244168">
                <a:moveTo>
                  <a:pt x="2622084" y="0"/>
                </a:moveTo>
                <a:cubicBezTo>
                  <a:pt x="4070221" y="0"/>
                  <a:pt x="5244168" y="1173947"/>
                  <a:pt x="5244168" y="2622084"/>
                </a:cubicBezTo>
                <a:cubicBezTo>
                  <a:pt x="5244168" y="4070221"/>
                  <a:pt x="4070221" y="5244168"/>
                  <a:pt x="2622084" y="5244168"/>
                </a:cubicBezTo>
                <a:cubicBezTo>
                  <a:pt x="1173947" y="5244168"/>
                  <a:pt x="0" y="4070221"/>
                  <a:pt x="0" y="2622084"/>
                </a:cubicBezTo>
                <a:cubicBezTo>
                  <a:pt x="0" y="1173947"/>
                  <a:pt x="1173947" y="0"/>
                  <a:pt x="26220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794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668" y="1008049"/>
            <a:ext cx="4681506" cy="1608479"/>
          </a:xfrm>
        </p:spPr>
        <p:txBody>
          <a:bodyPr anchor="b">
            <a:normAutofit/>
          </a:bodyPr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24668" y="2770887"/>
            <a:ext cx="4681506" cy="3187274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En tant qu'utilisateur, je veux pouvoir donner mon avis de manière constructive sur le déroulement des sessions pour améliorer continuellement le service</a:t>
            </a:r>
          </a:p>
          <a:p>
            <a:endParaRPr lang="en-US" sz="1800"/>
          </a:p>
        </p:txBody>
      </p:sp>
      <p:pic>
        <p:nvPicPr>
          <p:cNvPr id="6" name="Picture 5" descr="Chemin de fer qui traverse le désert">
            <a:extLst>
              <a:ext uri="{FF2B5EF4-FFF2-40B4-BE49-F238E27FC236}">
                <a16:creationId xmlns:a16="http://schemas.microsoft.com/office/drawing/2014/main" id="{0DF96EA9-811F-BBB0-F4EB-579E0B35F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8" r="15" b="15"/>
          <a:stretch/>
        </p:blipFill>
        <p:spPr>
          <a:xfrm>
            <a:off x="6259081" y="433384"/>
            <a:ext cx="5350739" cy="60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8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Loupe montrant des performances en baisse">
            <a:extLst>
              <a:ext uri="{FF2B5EF4-FFF2-40B4-BE49-F238E27FC236}">
                <a16:creationId xmlns:a16="http://schemas.microsoft.com/office/drawing/2014/main" id="{3E475AA9-3E85-5924-9935-99261D2F4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" b="14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09B6F8E-36E5-C4BE-41DF-B6028B905B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0196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3" name="Content Placeholder 6">
            <a:extLst>
              <a:ext uri="{FF2B5EF4-FFF2-40B4-BE49-F238E27FC236}">
                <a16:creationId xmlns:a16="http://schemas.microsoft.com/office/drawing/2014/main" id="{199EB332-1186-A9B9-8B4F-D5DBEE36F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165403"/>
              </p:ext>
            </p:extLst>
          </p:nvPr>
        </p:nvGraphicFramePr>
        <p:xfrm>
          <a:off x="395622" y="1217804"/>
          <a:ext cx="3397576" cy="2709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5" name="TextBox 3">
            <a:extLst>
              <a:ext uri="{FF2B5EF4-FFF2-40B4-BE49-F238E27FC236}">
                <a16:creationId xmlns:a16="http://schemas.microsoft.com/office/drawing/2014/main" id="{A3CB721E-68A1-FA4D-D084-AB8B32610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307782"/>
              </p:ext>
            </p:extLst>
          </p:nvPr>
        </p:nvGraphicFramePr>
        <p:xfrm>
          <a:off x="4025294" y="1217804"/>
          <a:ext cx="3397387" cy="2709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7" name="TextBox 5">
            <a:extLst>
              <a:ext uri="{FF2B5EF4-FFF2-40B4-BE49-F238E27FC236}">
                <a16:creationId xmlns:a16="http://schemas.microsoft.com/office/drawing/2014/main" id="{735EE5CF-8F3D-69A5-DEAA-2CA9F3655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915254"/>
              </p:ext>
            </p:extLst>
          </p:nvPr>
        </p:nvGraphicFramePr>
        <p:xfrm>
          <a:off x="7422681" y="1297209"/>
          <a:ext cx="4730429" cy="255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208E06F3-F2AE-7D2D-1C0C-668CDEE1BFE3}"/>
              </a:ext>
            </a:extLst>
          </p:cNvPr>
          <p:cNvGrpSpPr/>
          <p:nvPr/>
        </p:nvGrpSpPr>
        <p:grpSpPr>
          <a:xfrm>
            <a:off x="69619" y="4954807"/>
            <a:ext cx="2190340" cy="876136"/>
            <a:chOff x="0" y="862833"/>
            <a:chExt cx="2190340" cy="876136"/>
          </a:xfrm>
        </p:grpSpPr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88800491-3566-9F13-B842-C6D94C83F26F}"/>
                </a:ext>
              </a:extLst>
            </p:cNvPr>
            <p:cNvSpPr/>
            <p:nvPr/>
          </p:nvSpPr>
          <p:spPr>
            <a:xfrm>
              <a:off x="0" y="862833"/>
              <a:ext cx="2190340" cy="87613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5" name="Arrow: Chevron 4">
              <a:extLst>
                <a:ext uri="{FF2B5EF4-FFF2-40B4-BE49-F238E27FC236}">
                  <a16:creationId xmlns:a16="http://schemas.microsoft.com/office/drawing/2014/main" id="{8D87D611-784E-277E-2B8D-77DF5C618C28}"/>
                </a:ext>
              </a:extLst>
            </p:cNvPr>
            <p:cNvSpPr txBox="1"/>
            <p:nvPr/>
          </p:nvSpPr>
          <p:spPr>
            <a:xfrm>
              <a:off x="438068" y="862833"/>
              <a:ext cx="1314204" cy="876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/>
                <a:t>Flux narratif 4 : Évaluation des mentors et feedback</a:t>
              </a:r>
              <a:endParaRPr lang="en-US" sz="1000" kern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B414D7-EBE0-9F33-241D-84C5E83783EA}"/>
              </a:ext>
            </a:extLst>
          </p:cNvPr>
          <p:cNvGrpSpPr/>
          <p:nvPr/>
        </p:nvGrpSpPr>
        <p:grpSpPr>
          <a:xfrm>
            <a:off x="2040926" y="4954807"/>
            <a:ext cx="2190340" cy="876136"/>
            <a:chOff x="1971307" y="862833"/>
            <a:chExt cx="2190340" cy="876136"/>
          </a:xfrm>
        </p:grpSpPr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CA6BB5EF-3E47-C14E-A965-7D4A61A8F406}"/>
                </a:ext>
              </a:extLst>
            </p:cNvPr>
            <p:cNvSpPr/>
            <p:nvPr/>
          </p:nvSpPr>
          <p:spPr>
            <a:xfrm>
              <a:off x="1971307" y="862833"/>
              <a:ext cx="2190340" cy="87613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3" name="Arrow: Chevron 6">
              <a:extLst>
                <a:ext uri="{FF2B5EF4-FFF2-40B4-BE49-F238E27FC236}">
                  <a16:creationId xmlns:a16="http://schemas.microsoft.com/office/drawing/2014/main" id="{A405E738-37EE-36AB-3A78-D7EB0D794A8E}"/>
                </a:ext>
              </a:extLst>
            </p:cNvPr>
            <p:cNvSpPr txBox="1"/>
            <p:nvPr/>
          </p:nvSpPr>
          <p:spPr>
            <a:xfrm>
              <a:off x="2409375" y="862833"/>
              <a:ext cx="1314204" cy="876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/>
                <a:t>Permettre aux utilisateurs de donner leur avis et des commentaires sur les sessions de mentorat (Priorité 1)</a:t>
              </a:r>
              <a:endParaRPr lang="en-US" sz="1000" kern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1FDBF4-5B31-4BF5-55FE-64207B8B0422}"/>
              </a:ext>
            </a:extLst>
          </p:cNvPr>
          <p:cNvGrpSpPr/>
          <p:nvPr/>
        </p:nvGrpSpPr>
        <p:grpSpPr>
          <a:xfrm>
            <a:off x="3983657" y="4954807"/>
            <a:ext cx="2190340" cy="876136"/>
            <a:chOff x="3914038" y="862833"/>
            <a:chExt cx="2190340" cy="876136"/>
          </a:xfrm>
        </p:grpSpPr>
        <p:sp>
          <p:nvSpPr>
            <p:cNvPr id="60" name="Arrow: Chevron 59">
              <a:extLst>
                <a:ext uri="{FF2B5EF4-FFF2-40B4-BE49-F238E27FC236}">
                  <a16:creationId xmlns:a16="http://schemas.microsoft.com/office/drawing/2014/main" id="{E033578F-79B7-882B-800C-95C1DFAE37A8}"/>
                </a:ext>
              </a:extLst>
            </p:cNvPr>
            <p:cNvSpPr/>
            <p:nvPr/>
          </p:nvSpPr>
          <p:spPr>
            <a:xfrm>
              <a:off x="3914038" y="862833"/>
              <a:ext cx="2190340" cy="87613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1" name="Arrow: Chevron 8">
              <a:extLst>
                <a:ext uri="{FF2B5EF4-FFF2-40B4-BE49-F238E27FC236}">
                  <a16:creationId xmlns:a16="http://schemas.microsoft.com/office/drawing/2014/main" id="{241A0073-906B-0DE8-B241-7B8D02B13CE1}"/>
                </a:ext>
              </a:extLst>
            </p:cNvPr>
            <p:cNvSpPr txBox="1"/>
            <p:nvPr/>
          </p:nvSpPr>
          <p:spPr>
            <a:xfrm>
              <a:off x="4352106" y="862833"/>
              <a:ext cx="1314204" cy="876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/>
                <a:t>Offrir des options de notation et d'évaluation des mentors (Priorité 1)</a:t>
              </a:r>
              <a:endParaRPr lang="en-US" sz="1000" kern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75FAC5-F904-FAEB-44B0-B3FCA59AACDF}"/>
              </a:ext>
            </a:extLst>
          </p:cNvPr>
          <p:cNvGrpSpPr/>
          <p:nvPr/>
        </p:nvGrpSpPr>
        <p:grpSpPr>
          <a:xfrm>
            <a:off x="5954964" y="4954807"/>
            <a:ext cx="2190340" cy="876136"/>
            <a:chOff x="5885345" y="862833"/>
            <a:chExt cx="2190340" cy="876136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21B2E3F4-632E-4878-EC17-1A0868071AF4}"/>
                </a:ext>
              </a:extLst>
            </p:cNvPr>
            <p:cNvSpPr/>
            <p:nvPr/>
          </p:nvSpPr>
          <p:spPr>
            <a:xfrm>
              <a:off x="5885345" y="862833"/>
              <a:ext cx="2190340" cy="87613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9" name="Arrow: Chevron 10">
              <a:extLst>
                <a:ext uri="{FF2B5EF4-FFF2-40B4-BE49-F238E27FC236}">
                  <a16:creationId xmlns:a16="http://schemas.microsoft.com/office/drawing/2014/main" id="{431A304A-0CB9-32DB-F561-BC952B1ED223}"/>
                </a:ext>
              </a:extLst>
            </p:cNvPr>
            <p:cNvSpPr txBox="1"/>
            <p:nvPr/>
          </p:nvSpPr>
          <p:spPr>
            <a:xfrm>
              <a:off x="6323413" y="862833"/>
              <a:ext cx="1314204" cy="876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/>
                <a:t>Afficher les recommandations et évaluations des mentors sur leurs profils (Priorité 2)</a:t>
              </a:r>
              <a:endParaRPr lang="en-US" sz="1000" kern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1F30B6-65D3-AD6C-D0CF-5B9D45D41D08}"/>
              </a:ext>
            </a:extLst>
          </p:cNvPr>
          <p:cNvGrpSpPr/>
          <p:nvPr/>
        </p:nvGrpSpPr>
        <p:grpSpPr>
          <a:xfrm>
            <a:off x="7926270" y="4954807"/>
            <a:ext cx="2190340" cy="876136"/>
            <a:chOff x="7856651" y="862833"/>
            <a:chExt cx="2190340" cy="876136"/>
          </a:xfrm>
        </p:grpSpPr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C17F986B-A220-1FB1-8E06-1B026669824B}"/>
                </a:ext>
              </a:extLst>
            </p:cNvPr>
            <p:cNvSpPr/>
            <p:nvPr/>
          </p:nvSpPr>
          <p:spPr>
            <a:xfrm>
              <a:off x="7856651" y="862833"/>
              <a:ext cx="2190340" cy="87613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Arrow: Chevron 12">
              <a:extLst>
                <a:ext uri="{FF2B5EF4-FFF2-40B4-BE49-F238E27FC236}">
                  <a16:creationId xmlns:a16="http://schemas.microsoft.com/office/drawing/2014/main" id="{1B9D363E-5BE6-837F-9BE8-627756A39C38}"/>
                </a:ext>
              </a:extLst>
            </p:cNvPr>
            <p:cNvSpPr txBox="1"/>
            <p:nvPr/>
          </p:nvSpPr>
          <p:spPr>
            <a:xfrm>
              <a:off x="8294719" y="862833"/>
              <a:ext cx="1314204" cy="876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/>
                <a:t>Proposer des formulaires structurés pour recueillir les avis des utilisateurs (Priorité 2)</a:t>
              </a:r>
              <a:endParaRPr lang="en-US" sz="1000" kern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B6994C-665C-2882-DD2E-7C2207E33282}"/>
              </a:ext>
            </a:extLst>
          </p:cNvPr>
          <p:cNvGrpSpPr/>
          <p:nvPr/>
        </p:nvGrpSpPr>
        <p:grpSpPr>
          <a:xfrm>
            <a:off x="9932040" y="4969176"/>
            <a:ext cx="2190340" cy="876136"/>
            <a:chOff x="9862421" y="877202"/>
            <a:chExt cx="2190340" cy="876136"/>
          </a:xfrm>
        </p:grpSpPr>
        <p:sp>
          <p:nvSpPr>
            <p:cNvPr id="54" name="Arrow: Chevron 53">
              <a:extLst>
                <a:ext uri="{FF2B5EF4-FFF2-40B4-BE49-F238E27FC236}">
                  <a16:creationId xmlns:a16="http://schemas.microsoft.com/office/drawing/2014/main" id="{FDC50A4C-805E-0A24-1BDD-57AF45904692}"/>
                </a:ext>
              </a:extLst>
            </p:cNvPr>
            <p:cNvSpPr/>
            <p:nvPr/>
          </p:nvSpPr>
          <p:spPr>
            <a:xfrm>
              <a:off x="9862421" y="877202"/>
              <a:ext cx="2190340" cy="87613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Arrow: Chevron 14">
              <a:extLst>
                <a:ext uri="{FF2B5EF4-FFF2-40B4-BE49-F238E27FC236}">
                  <a16:creationId xmlns:a16="http://schemas.microsoft.com/office/drawing/2014/main" id="{71FD1ED5-378A-2772-E79A-9D09F72719F5}"/>
                </a:ext>
              </a:extLst>
            </p:cNvPr>
            <p:cNvSpPr txBox="1"/>
            <p:nvPr/>
          </p:nvSpPr>
          <p:spPr>
            <a:xfrm>
              <a:off x="10300489" y="877202"/>
              <a:ext cx="1314204" cy="876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/>
                <a:t>Permettre aux utilisateurs de partager des suggestions d'amélioration du service (Priorité 3)</a:t>
              </a:r>
              <a:endParaRPr lang="en-US" sz="1000" kern="1200"/>
            </a:p>
          </p:txBody>
        </p: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958FB246-14E1-8723-0B3E-656C837E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72" y="201056"/>
            <a:ext cx="3292303" cy="536017"/>
          </a:xfrm>
        </p:spPr>
        <p:txBody>
          <a:bodyPr anchor="ctr">
            <a:normAutofit fontScale="90000"/>
          </a:bodyPr>
          <a:lstStyle/>
          <a:p>
            <a:r>
              <a:rPr lang="fr-FR" sz="2800" dirty="0"/>
              <a:t>IV. </a:t>
            </a:r>
            <a:r>
              <a:rPr lang="fr-FR" sz="2800" dirty="0" err="1"/>
              <a:t>Backlog</a:t>
            </a:r>
            <a:r>
              <a:rPr lang="fr-FR" sz="2800" dirty="0"/>
              <a:t> produit</a:t>
            </a:r>
          </a:p>
        </p:txBody>
      </p:sp>
    </p:spTree>
    <p:extLst>
      <p:ext uri="{BB962C8B-B14F-4D97-AF65-F5344CB8AC3E}">
        <p14:creationId xmlns:p14="http://schemas.microsoft.com/office/powerpoint/2010/main" val="387426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Rectangle 1077">
            <a:extLst>
              <a:ext uri="{FF2B5EF4-FFF2-40B4-BE49-F238E27FC236}">
                <a16:creationId xmlns:a16="http://schemas.microsoft.com/office/drawing/2014/main" id="{38748937-B481-55EB-462B-C0D490DAA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23013-7D01-BDB6-3231-494E592E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733859"/>
            <a:ext cx="4021975" cy="5489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Maquette de l’application</a:t>
            </a:r>
            <a:b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4" name="Picture 10" descr="UX/UI : qu'est ce que le Wireframe et quelle est sont importance ? |  NetBeOpen - Services aux entreprises">
            <a:extLst>
              <a:ext uri="{FF2B5EF4-FFF2-40B4-BE49-F238E27FC236}">
                <a16:creationId xmlns:a16="http://schemas.microsoft.com/office/drawing/2014/main" id="{75239E50-9CD4-9AAE-B029-847B7C4B0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r="-1" b="-1"/>
          <a:stretch/>
        </p:blipFill>
        <p:spPr bwMode="auto">
          <a:xfrm>
            <a:off x="6096000" y="733859"/>
            <a:ext cx="5361992" cy="309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07463-13BD-F107-BF78-E51103F1E340}"/>
              </a:ext>
            </a:extLst>
          </p:cNvPr>
          <p:cNvSpPr txBox="1"/>
          <p:nvPr/>
        </p:nvSpPr>
        <p:spPr>
          <a:xfrm>
            <a:off x="614680" y="5994455"/>
            <a:ext cx="6738209" cy="229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800" dirty="0"/>
              <a:t>https://www.figma.com/file/sQJSqJ0sl5BCCyu15BUIHd/Mentorify-App-Design?type=design&amp;node-id=0%3A1&amp;mode=design&amp;t=LMO3yGaijY0lnwxX-1</a:t>
            </a:r>
          </a:p>
        </p:txBody>
      </p:sp>
    </p:spTree>
    <p:extLst>
      <p:ext uri="{BB962C8B-B14F-4D97-AF65-F5344CB8AC3E}">
        <p14:creationId xmlns:p14="http://schemas.microsoft.com/office/powerpoint/2010/main" val="28123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4D867C6C-C426-3E30-5446-52685E13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17431" y="1538242"/>
            <a:ext cx="3710319" cy="1784282"/>
          </a:xfrm>
        </p:spPr>
        <p:txBody>
          <a:bodyPr anchor="t">
            <a:normAutofit/>
          </a:bodyPr>
          <a:lstStyle/>
          <a:p>
            <a:pPr algn="r"/>
            <a:r>
              <a:rPr lang="fr-FR" dirty="0"/>
              <a:t>Sommaire :</a:t>
            </a:r>
            <a:endParaRPr lang="fr-FR"/>
          </a:p>
        </p:txBody>
      </p:sp>
      <p:pic>
        <p:nvPicPr>
          <p:cNvPr id="1026" name="Picture 2" descr="Images de Sommaire – Téléchargement gratuit sur Freepik">
            <a:extLst>
              <a:ext uri="{FF2B5EF4-FFF2-40B4-BE49-F238E27FC236}">
                <a16:creationId xmlns:a16="http://schemas.microsoft.com/office/drawing/2014/main" id="{84426743-B021-9071-FA4C-06F7EE5F2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3" r="16262" b="1"/>
          <a:stretch/>
        </p:blipFill>
        <p:spPr bwMode="auto">
          <a:xfrm>
            <a:off x="2212073" y="3429000"/>
            <a:ext cx="2407628" cy="240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Content Placeholder">
            <a:extLst>
              <a:ext uri="{FF2B5EF4-FFF2-40B4-BE49-F238E27FC236}">
                <a16:creationId xmlns:a16="http://schemas.microsoft.com/office/drawing/2014/main" id="{6CC5D5EC-8AB4-628A-C5C0-66C50AE77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079290"/>
              </p:ext>
            </p:extLst>
          </p:nvPr>
        </p:nvGraphicFramePr>
        <p:xfrm>
          <a:off x="5455920" y="1513360"/>
          <a:ext cx="4879355" cy="430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98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121F2A-426F-6EA0-5891-84EF1391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668" y="1007309"/>
            <a:ext cx="4497094" cy="1608479"/>
          </a:xfrm>
        </p:spPr>
        <p:txBody>
          <a:bodyPr anchor="b">
            <a:normAutofit/>
          </a:bodyPr>
          <a:lstStyle/>
          <a:p>
            <a:r>
              <a:rPr lang="en-US" dirty="0"/>
              <a:t>I – VISION DU PRODUIT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24669" y="2770146"/>
            <a:ext cx="4497094" cy="324693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800"/>
              <a:t>De nombreux jeunes créateurs d'entreprise manquent cruellement de conseils et d'expérience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Pourtant, les entrepreneurs chevronnés regorgent de savoir-faire à transmettre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Notre plateforme a pour objectif de connecter ces deux populations via du mentorat en ligne</a:t>
            </a:r>
          </a:p>
        </p:txBody>
      </p:sp>
      <p:pic>
        <p:nvPicPr>
          <p:cNvPr id="4" name="Picture 3" descr="Six épingles montrant différents lieux sur une carte routière">
            <a:extLst>
              <a:ext uri="{FF2B5EF4-FFF2-40B4-BE49-F238E27FC236}">
                <a16:creationId xmlns:a16="http://schemas.microsoft.com/office/drawing/2014/main" id="{12AB50C6-8588-3899-4F6D-0E7AF1F9E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4" r="18965"/>
          <a:stretch/>
        </p:blipFill>
        <p:spPr>
          <a:xfrm>
            <a:off x="6138535" y="794406"/>
            <a:ext cx="5244168" cy="5244168"/>
          </a:xfrm>
          <a:custGeom>
            <a:avLst/>
            <a:gdLst/>
            <a:ahLst/>
            <a:cxnLst/>
            <a:rect l="l" t="t" r="r" b="b"/>
            <a:pathLst>
              <a:path w="5244168" h="5244168">
                <a:moveTo>
                  <a:pt x="2622084" y="0"/>
                </a:moveTo>
                <a:cubicBezTo>
                  <a:pt x="4070221" y="0"/>
                  <a:pt x="5244168" y="1173947"/>
                  <a:pt x="5244168" y="2622084"/>
                </a:cubicBezTo>
                <a:cubicBezTo>
                  <a:pt x="5244168" y="4070221"/>
                  <a:pt x="4070221" y="5244168"/>
                  <a:pt x="2622084" y="5244168"/>
                </a:cubicBezTo>
                <a:cubicBezTo>
                  <a:pt x="1173947" y="5244168"/>
                  <a:pt x="0" y="4070221"/>
                  <a:pt x="0" y="2622084"/>
                </a:cubicBezTo>
                <a:cubicBezTo>
                  <a:pt x="0" y="1173947"/>
                  <a:pt x="1173947" y="0"/>
                  <a:pt x="26220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237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II – INTERVIEWS D’UTILISATEURS</a:t>
            </a:r>
          </a:p>
        </p:txBody>
      </p:sp>
      <p:pic>
        <p:nvPicPr>
          <p:cNvPr id="6" name="Picture 5" descr="Graphique sur un document avec stylet">
            <a:extLst>
              <a:ext uri="{FF2B5EF4-FFF2-40B4-BE49-F238E27FC236}">
                <a16:creationId xmlns:a16="http://schemas.microsoft.com/office/drawing/2014/main" id="{08D0755F-38B8-20C5-861E-CDA4631FF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3" r="13351" b="-3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800" dirty="0"/>
              <a:t>Interview avec Marc, </a:t>
            </a:r>
            <a:r>
              <a:rPr lang="en-US" sz="1800" dirty="0" err="1"/>
              <a:t>porteur</a:t>
            </a:r>
            <a:r>
              <a:rPr lang="en-US" sz="1800" dirty="0"/>
              <a:t> de </a:t>
            </a:r>
            <a:r>
              <a:rPr lang="en-US" sz="1800" dirty="0" err="1"/>
              <a:t>projet</a:t>
            </a:r>
            <a:r>
              <a:rPr lang="en-US" sz="1800" dirty="0"/>
              <a:t> startup</a:t>
            </a:r>
          </a:p>
        </p:txBody>
      </p:sp>
    </p:spTree>
    <p:extLst>
      <p:ext uri="{BB962C8B-B14F-4D97-AF65-F5344CB8AC3E}">
        <p14:creationId xmlns:p14="http://schemas.microsoft.com/office/powerpoint/2010/main" val="54308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II – INTERVIEWS D’UTILISATEURS</a:t>
            </a:r>
          </a:p>
        </p:txBody>
      </p:sp>
      <p:pic>
        <p:nvPicPr>
          <p:cNvPr id="6" name="Picture 5" descr="Plusieurs points d’interrogation sur fond noir">
            <a:extLst>
              <a:ext uri="{FF2B5EF4-FFF2-40B4-BE49-F238E27FC236}">
                <a16:creationId xmlns:a16="http://schemas.microsoft.com/office/drawing/2014/main" id="{89FFFD7A-4F9C-B9BE-DFFF-C7F5C8FCF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73" r="7" b="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Interview avec Sarah,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mentore</a:t>
            </a:r>
            <a:r>
              <a:rPr lang="en-US" sz="1800" dirty="0"/>
              <a:t> </a:t>
            </a:r>
            <a:r>
              <a:rPr lang="en-US" sz="1800" dirty="0" err="1"/>
              <a:t>potentielle</a:t>
            </a:r>
            <a:endParaRPr lang="en-US" sz="1800" dirty="0"/>
          </a:p>
          <a:p>
            <a:pPr lvl="0"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506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uzzle blanc avec une pièce rouge">
            <a:extLst>
              <a:ext uri="{FF2B5EF4-FFF2-40B4-BE49-F238E27FC236}">
                <a16:creationId xmlns:a16="http://schemas.microsoft.com/office/drawing/2014/main" id="{1233D358-3947-916A-8A62-E9C18E1F3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III – CONCEPTION DU STORY MAP ET DES USER STORIES PRIORITAIRES</a:t>
            </a:r>
          </a:p>
        </p:txBody>
      </p:sp>
    </p:spTree>
    <p:extLst>
      <p:ext uri="{BB962C8B-B14F-4D97-AF65-F5344CB8AC3E}">
        <p14:creationId xmlns:p14="http://schemas.microsoft.com/office/powerpoint/2010/main" val="103369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2067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Persona</a:t>
            </a:r>
          </a:p>
        </p:txBody>
      </p:sp>
      <p:pic>
        <p:nvPicPr>
          <p:cNvPr id="2052" name="Picture 4" descr="Questions personnelles de Persona pour inspirer votre recherche -  Communication Web">
            <a:extLst>
              <a:ext uri="{FF2B5EF4-FFF2-40B4-BE49-F238E27FC236}">
                <a16:creationId xmlns:a16="http://schemas.microsoft.com/office/drawing/2014/main" id="{D6ED60B7-6E22-9729-6CFA-11AC65B60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1" r="17680" b="-1"/>
          <a:stretch/>
        </p:blipFill>
        <p:spPr bwMode="auto">
          <a:xfrm>
            <a:off x="20" y="10"/>
            <a:ext cx="6095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Marc, 22 </a:t>
            </a:r>
            <a:r>
              <a:rPr lang="en-US" sz="1800" dirty="0" err="1"/>
              <a:t>ans</a:t>
            </a:r>
            <a:r>
              <a:rPr lang="en-US" sz="1800" dirty="0"/>
              <a:t>, </a:t>
            </a:r>
            <a:r>
              <a:rPr lang="en-US" sz="1800" dirty="0" err="1"/>
              <a:t>étudiant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dernière</a:t>
            </a:r>
            <a:r>
              <a:rPr lang="en-US" sz="1800" dirty="0"/>
              <a:t> </a:t>
            </a:r>
            <a:r>
              <a:rPr lang="en-US" sz="1800" dirty="0" err="1"/>
              <a:t>année</a:t>
            </a:r>
            <a:r>
              <a:rPr lang="en-US" sz="1800" dirty="0"/>
              <a:t> de Bachelor Marketing</a:t>
            </a:r>
          </a:p>
          <a:p>
            <a:pPr lvl="0"/>
            <a:r>
              <a:rPr lang="en-US" sz="1800" dirty="0"/>
              <a:t>Il </a:t>
            </a:r>
            <a:r>
              <a:rPr lang="en-US" sz="1800" dirty="0" err="1"/>
              <a:t>souhaite</a:t>
            </a:r>
            <a:r>
              <a:rPr lang="en-US" sz="1800" dirty="0"/>
              <a:t> lancer </a:t>
            </a:r>
            <a:r>
              <a:rPr lang="en-US" sz="1800" dirty="0" err="1"/>
              <a:t>sa</a:t>
            </a:r>
            <a:r>
              <a:rPr lang="en-US" sz="1800" dirty="0"/>
              <a:t> startup dans </a:t>
            </a:r>
            <a:r>
              <a:rPr lang="en-US" sz="1800" dirty="0" err="1"/>
              <a:t>l'agroalimentaire</a:t>
            </a:r>
            <a:r>
              <a:rPr lang="en-US" sz="1800" dirty="0"/>
              <a:t> </a:t>
            </a:r>
            <a:r>
              <a:rPr lang="en-US" sz="1800" dirty="0" err="1"/>
              <a:t>mais</a:t>
            </a:r>
            <a:r>
              <a:rPr lang="en-US" sz="1800" dirty="0"/>
              <a:t> ne </a:t>
            </a:r>
            <a:r>
              <a:rPr lang="en-US" sz="1800" dirty="0" err="1"/>
              <a:t>sait</a:t>
            </a:r>
            <a:r>
              <a:rPr lang="en-US" sz="1800" dirty="0"/>
              <a:t> pas comment </a:t>
            </a:r>
            <a:r>
              <a:rPr lang="en-US" sz="1800" dirty="0" err="1"/>
              <a:t>s'y</a:t>
            </a:r>
            <a:r>
              <a:rPr lang="en-US" sz="1800" dirty="0"/>
              <a:t> prendre </a:t>
            </a:r>
            <a:r>
              <a:rPr lang="en-US" sz="1800" dirty="0" err="1"/>
              <a:t>concrètement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588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hart of information on a black background&#10;&#10;Description automatically generated">
            <a:extLst>
              <a:ext uri="{FF2B5EF4-FFF2-40B4-BE49-F238E27FC236}">
                <a16:creationId xmlns:a16="http://schemas.microsoft.com/office/drawing/2014/main" id="{8A87E24B-64B5-784B-F862-0A16836FF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13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Story 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AA0E4-6EF8-5DD4-1D58-7CA007279317}"/>
              </a:ext>
            </a:extLst>
          </p:cNvPr>
          <p:cNvSpPr txBox="1"/>
          <p:nvPr/>
        </p:nvSpPr>
        <p:spPr>
          <a:xfrm>
            <a:off x="10589666" y="6045225"/>
            <a:ext cx="1444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" b="0" i="0" dirty="0">
                <a:effectLst/>
                <a:latin typeface="inherit"/>
                <a:hlinkClick r:id="rId3" tooltip="https://miro.com/welcomeonboard/SnkxbHlHeGRGTGhZTEw3aGE2N3p6TVF1MXdGYnY0enI3VGtuS2pKZ3JuQmpMWFN6Qm5uYU5hSmcxYjZsZWFuUnwzNDU4NzY0NTc4NTA3NzI4MTM2fDI=?share_link_id=462310759877"/>
              </a:rPr>
              <a:t>https://miro.com/welcomeonboard/SnkxbHlHeGRGTGhZTEw3aGE2N3p6TVF1MXdGYnY0enI3VGtuS2pKZ3JuQmpMWFN6Qm5uYU5hSmcxYjZsZWFuUnwzNDU4NzY0NTc4NTA3NzI4MTM2fDI=?share_link_id=462310759877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27133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FBAA0B6-D753-F5CA-D93D-A7198FEB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68647" y="548640"/>
            <a:ext cx="4636108" cy="1648718"/>
          </a:xfrm>
        </p:spPr>
        <p:txBody>
          <a:bodyPr anchor="t">
            <a:normAutofit/>
          </a:bodyPr>
          <a:lstStyle/>
          <a:p>
            <a:r>
              <a:rPr lang="en-US" dirty="0"/>
              <a:t>User Story</a:t>
            </a:r>
          </a:p>
        </p:txBody>
      </p:sp>
      <p:pic>
        <p:nvPicPr>
          <p:cNvPr id="6" name="Picture 5" descr="Ampoule sur arrière-plan jaune avec faisceaux de lumière et câble">
            <a:extLst>
              <a:ext uri="{FF2B5EF4-FFF2-40B4-BE49-F238E27FC236}">
                <a16:creationId xmlns:a16="http://schemas.microsoft.com/office/drawing/2014/main" id="{7ED5E51F-B84A-5EE3-E6E1-D0CAC670B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9" r="1495" b="3"/>
          <a:stretch/>
        </p:blipFill>
        <p:spPr>
          <a:xfrm>
            <a:off x="573121" y="419100"/>
            <a:ext cx="5368858" cy="6037646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68646" y="2316481"/>
            <a:ext cx="4636109" cy="3860482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En tant qu'utilisateur, je veux pouvoir m'inscrire facilement sur la plateforme en renseignant mon profil et mon projet de manière détaillée pour ensuite pouvoir entamer la recherche de mentors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8508609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2E6"/>
      </a:lt2>
      <a:accent1>
        <a:srgbClr val="47B666"/>
      </a:accent1>
      <a:accent2>
        <a:srgbClr val="4CB13B"/>
      </a:accent2>
      <a:accent3>
        <a:srgbClr val="80AF45"/>
      </a:accent3>
      <a:accent4>
        <a:srgbClr val="A3A637"/>
      </a:accent4>
      <a:accent5>
        <a:srgbClr val="C3954D"/>
      </a:accent5>
      <a:accent6>
        <a:srgbClr val="B1523B"/>
      </a:accent6>
      <a:hlink>
        <a:srgbClr val="96803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664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inherit</vt:lpstr>
      <vt:lpstr>Neue Haas Grotesk Text Pro</vt:lpstr>
      <vt:lpstr>VanillaVTI</vt:lpstr>
      <vt:lpstr>NOM DU PROJET</vt:lpstr>
      <vt:lpstr>Sommaire :</vt:lpstr>
      <vt:lpstr>I – VISION DU PRODUIT</vt:lpstr>
      <vt:lpstr>II – INTERVIEWS D’UTILISATEURS</vt:lpstr>
      <vt:lpstr>II – INTERVIEWS D’UTILISATEURS</vt:lpstr>
      <vt:lpstr>III – CONCEPTION DU STORY MAP ET DES USER STORIES PRIORITAIRES</vt:lpstr>
      <vt:lpstr>Persona</vt:lpstr>
      <vt:lpstr>Story Mapping</vt:lpstr>
      <vt:lpstr>User Story</vt:lpstr>
      <vt:lpstr>User Story</vt:lpstr>
      <vt:lpstr>User Story</vt:lpstr>
      <vt:lpstr>User Story</vt:lpstr>
      <vt:lpstr>User Story</vt:lpstr>
      <vt:lpstr>IV. Backlog produit</vt:lpstr>
      <vt:lpstr>Maquette de l’application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Yanis Kherouni</cp:lastModifiedBy>
  <cp:revision>2</cp:revision>
  <dcterms:created xsi:type="dcterms:W3CDTF">2024-02-09T14:14:15Z</dcterms:created>
  <dcterms:modified xsi:type="dcterms:W3CDTF">2024-02-09T21:34:45Z</dcterms:modified>
</cp:coreProperties>
</file>