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4177-FADA-406C-8297-1E90A0B3831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F6E5-3F95-4586-9FBB-85B1C587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ANJOLAOLUWA OLOWOKERE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2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3379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STEP 1: Start</a:t>
            </a:r>
          </a:p>
          <a:p>
            <a:r>
              <a:rPr lang="en-GB" sz="1800" dirty="0" smtClean="0"/>
              <a:t>STEP 2:</a:t>
            </a:r>
            <a:r>
              <a:rPr lang="en-US" sz="1800" dirty="0" smtClean="0"/>
              <a:t> Input Y</a:t>
            </a:r>
          </a:p>
          <a:p>
            <a:r>
              <a:rPr lang="en-GB" sz="1800" dirty="0" smtClean="0"/>
              <a:t>STEP 3: if x mod 2= 0 then go to step 5 otherwise go to step 4.</a:t>
            </a:r>
          </a:p>
          <a:p>
            <a:r>
              <a:rPr lang="en-GB" sz="1800" dirty="0" smtClean="0"/>
              <a:t>STEP 4: Print Odd Wins.</a:t>
            </a:r>
          </a:p>
          <a:p>
            <a:r>
              <a:rPr lang="en-GB" sz="1800" dirty="0" smtClean="0"/>
              <a:t>STEP 5: Print Even Wins.</a:t>
            </a:r>
          </a:p>
        </p:txBody>
      </p:sp>
      <p:sp>
        <p:nvSpPr>
          <p:cNvPr id="4" name="Oval 3"/>
          <p:cNvSpPr/>
          <p:nvPr/>
        </p:nvSpPr>
        <p:spPr>
          <a:xfrm>
            <a:off x="8133346" y="320992"/>
            <a:ext cx="2358190" cy="9688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7443537" y="1899507"/>
            <a:ext cx="3737810" cy="94648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y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8309810" y="3247315"/>
            <a:ext cx="2005263" cy="1854074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y mod 2 = 0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7507706" y="5502713"/>
            <a:ext cx="3737810" cy="9464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EVEN WINS!!!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3705727" y="3701110"/>
            <a:ext cx="3737810" cy="9464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ODD WINS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9312441" y="1289888"/>
            <a:ext cx="1" cy="6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9312442" y="2845991"/>
            <a:ext cx="0" cy="40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9312441" y="5101389"/>
            <a:ext cx="1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95537" y="5502713"/>
            <a:ext cx="2358190" cy="9688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9" idx="2"/>
          </p:cNvCxnSpPr>
          <p:nvPr/>
        </p:nvCxnSpPr>
        <p:spPr>
          <a:xfrm flipH="1">
            <a:off x="7325227" y="4174352"/>
            <a:ext cx="98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6" idx="0"/>
          </p:cNvCxnSpPr>
          <p:nvPr/>
        </p:nvCxnSpPr>
        <p:spPr>
          <a:xfrm>
            <a:off x="5574632" y="4647594"/>
            <a:ext cx="0" cy="85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6" idx="6"/>
          </p:cNvCxnSpPr>
          <p:nvPr/>
        </p:nvCxnSpPr>
        <p:spPr>
          <a:xfrm flipH="1">
            <a:off x="6753727" y="5975955"/>
            <a:ext cx="872290" cy="1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77137" y="510138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17518" y="380502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Start</a:t>
            </a:r>
          </a:p>
          <a:p>
            <a:r>
              <a:rPr lang="en-GB" dirty="0"/>
              <a:t>STEP 2:</a:t>
            </a:r>
            <a:r>
              <a:rPr lang="en-US" dirty="0"/>
              <a:t> Input </a:t>
            </a:r>
            <a:r>
              <a:rPr lang="en-US" dirty="0" smtClean="0"/>
              <a:t>distance and speed</a:t>
            </a:r>
            <a:endParaRPr lang="en-US" dirty="0"/>
          </a:p>
          <a:p>
            <a:r>
              <a:rPr lang="en-GB" dirty="0"/>
              <a:t>STEP 3: </a:t>
            </a:r>
            <a:r>
              <a:rPr lang="en-GB" dirty="0" smtClean="0"/>
              <a:t>Speed = distance/time</a:t>
            </a:r>
            <a:endParaRPr lang="en-GB" dirty="0"/>
          </a:p>
          <a:p>
            <a:r>
              <a:rPr lang="en-GB" dirty="0"/>
              <a:t>STEP 4: </a:t>
            </a:r>
            <a:r>
              <a:rPr lang="en-GB" dirty="0" smtClean="0"/>
              <a:t>Print Speed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73190" y="365125"/>
            <a:ext cx="2358190" cy="9688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52284" y="1334021"/>
            <a:ext cx="1" cy="6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7383379" y="1943640"/>
            <a:ext cx="3737810" cy="94648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</a:t>
            </a:r>
            <a:r>
              <a:rPr lang="en-GB" dirty="0" smtClean="0"/>
              <a:t>Distance</a:t>
            </a:r>
          </a:p>
          <a:p>
            <a:pPr algn="ctr"/>
            <a:r>
              <a:rPr lang="en-GB" dirty="0" smtClean="0"/>
              <a:t>INPUT TIME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52284" y="2890124"/>
            <a:ext cx="1" cy="6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20203" y="3482099"/>
            <a:ext cx="3464161" cy="89689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SPEED = DISTANCE/TIME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252283" y="4361348"/>
            <a:ext cx="1" cy="6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7383378" y="4970967"/>
            <a:ext cx="3737810" cy="9464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</a:t>
            </a:r>
            <a:r>
              <a:rPr lang="en-GB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PRACTICE</vt:lpstr>
      <vt:lpstr>PROBLEM 2 ALGORITHMS</vt:lpstr>
      <vt:lpstr>PROBLEM 3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PRACTICE</dc:title>
  <dc:creator>SST-LAB</dc:creator>
  <cp:lastModifiedBy>SST-LAB</cp:lastModifiedBy>
  <cp:revision>9</cp:revision>
  <dcterms:created xsi:type="dcterms:W3CDTF">2021-04-29T13:19:41Z</dcterms:created>
  <dcterms:modified xsi:type="dcterms:W3CDTF">2021-04-29T14:52:58Z</dcterms:modified>
</cp:coreProperties>
</file>