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D85-BB0C-4B92-8B7C-F07C496B854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F515-6360-4F5E-858C-4553C604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D85-BB0C-4B92-8B7C-F07C496B854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F515-6360-4F5E-858C-4553C604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D85-BB0C-4B92-8B7C-F07C496B854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F515-6360-4F5E-858C-4553C604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D85-BB0C-4B92-8B7C-F07C496B854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F515-6360-4F5E-858C-4553C604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D85-BB0C-4B92-8B7C-F07C496B854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F515-6360-4F5E-858C-4553C604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D85-BB0C-4B92-8B7C-F07C496B854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F515-6360-4F5E-858C-4553C604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3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D85-BB0C-4B92-8B7C-F07C496B854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F515-6360-4F5E-858C-4553C604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3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D85-BB0C-4B92-8B7C-F07C496B854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F515-6360-4F5E-858C-4553C604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9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D85-BB0C-4B92-8B7C-F07C496B854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F515-6360-4F5E-858C-4553C604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D85-BB0C-4B92-8B7C-F07C496B854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F515-6360-4F5E-858C-4553C604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D85-BB0C-4B92-8B7C-F07C496B854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F515-6360-4F5E-858C-4553C604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DD85-BB0C-4B92-8B7C-F07C496B854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F515-6360-4F5E-858C-4553C604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ANJOLAOLUWA NATALIE OLOWOKERE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FLOWCHART FOR LAB EXERCISE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1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57724" y="737734"/>
            <a:ext cx="1453242" cy="94705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167866" y="981861"/>
            <a:ext cx="6200369" cy="4860974"/>
            <a:chOff x="4167866" y="981861"/>
            <a:chExt cx="6200369" cy="486097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6314394" y="5369306"/>
              <a:ext cx="251092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>
              <a:off x="7720143" y="3532541"/>
              <a:ext cx="1754219" cy="136323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384345" y="4125381"/>
              <a:ext cx="16326" cy="7703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396590" y="2558709"/>
              <a:ext cx="8164" cy="3102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096000" y="3592286"/>
              <a:ext cx="436788" cy="1598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4" idx="4"/>
            </p:cNvCxnSpPr>
            <p:nvPr/>
          </p:nvCxnSpPr>
          <p:spPr>
            <a:xfrm>
              <a:off x="5384345" y="1684791"/>
              <a:ext cx="8164" cy="3102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4167866" y="1975078"/>
              <a:ext cx="2432957" cy="65314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4620982" y="2889817"/>
              <a:ext cx="1559378" cy="1436914"/>
            </a:xfrm>
            <a:prstGeom prst="diamon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4184193" y="4900611"/>
              <a:ext cx="2432957" cy="685800"/>
            </a:xfrm>
            <a:prstGeom prst="parallelogram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6438899" y="3233398"/>
              <a:ext cx="2432957" cy="685800"/>
            </a:xfrm>
            <a:prstGeom prst="parallelogram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825317" y="4895778"/>
              <a:ext cx="1453242" cy="947057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69310" y="981861"/>
              <a:ext cx="1062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START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44743" y="2116624"/>
              <a:ext cx="2416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DEF SUBTRACTION (B)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9465" y="3163409"/>
              <a:ext cx="10627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Is B &gt; 17?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26604" y="3134899"/>
              <a:ext cx="50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  <a:r>
                <a:rPr lang="en-US" b="1" dirty="0" smtClean="0"/>
                <a:t>es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62583" y="4267998"/>
              <a:ext cx="50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No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26274" y="5074173"/>
              <a:ext cx="2416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PRINT (17 – B )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93454" y="3398180"/>
              <a:ext cx="2378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PRINT (abs(17 – B )* 2)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51071" y="5138473"/>
              <a:ext cx="1217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END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97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705" y="270457"/>
            <a:ext cx="10515600" cy="1325563"/>
          </a:xfrm>
        </p:spPr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449280" y="384040"/>
            <a:ext cx="7300957" cy="6259812"/>
            <a:chOff x="1254040" y="365125"/>
            <a:chExt cx="7300957" cy="6259812"/>
          </a:xfrm>
        </p:grpSpPr>
        <p:sp>
          <p:nvSpPr>
            <p:cNvPr id="23" name="Oval 22"/>
            <p:cNvSpPr/>
            <p:nvPr/>
          </p:nvSpPr>
          <p:spPr>
            <a:xfrm>
              <a:off x="4184196" y="365125"/>
              <a:ext cx="1453242" cy="947057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254040" y="652747"/>
              <a:ext cx="7300957" cy="5972190"/>
              <a:chOff x="1711240" y="981861"/>
              <a:chExt cx="7300957" cy="5972190"/>
            </a:xfrm>
          </p:grpSpPr>
          <p:sp>
            <p:nvSpPr>
              <p:cNvPr id="45" name="Parallelogram 44"/>
              <p:cNvSpPr/>
              <p:nvPr/>
            </p:nvSpPr>
            <p:spPr>
              <a:xfrm>
                <a:off x="4228416" y="1917077"/>
                <a:ext cx="2432957" cy="685800"/>
              </a:xfrm>
              <a:prstGeom prst="parallelogram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5396588" y="2623390"/>
                <a:ext cx="8164" cy="31024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355084" y="1637005"/>
                <a:ext cx="8164" cy="31024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4560551" y="6006994"/>
                <a:ext cx="1532577" cy="947057"/>
              </a:xfrm>
              <a:prstGeom prst="ellipse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69310" y="981861"/>
                <a:ext cx="10627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START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620982" y="2051011"/>
                <a:ext cx="2416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INPUT A, B, C</a:t>
                </a:r>
                <a:endParaRPr lang="en-US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009465" y="3163409"/>
                <a:ext cx="10627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Is B &gt; 17?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26604" y="3134899"/>
                <a:ext cx="506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37003" y="6249689"/>
                <a:ext cx="12171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END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5392506" y="3600948"/>
                <a:ext cx="8164" cy="31024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54" name="Parallelogram 53"/>
              <p:cNvSpPr/>
              <p:nvPr/>
            </p:nvSpPr>
            <p:spPr>
              <a:xfrm>
                <a:off x="6579240" y="4294630"/>
                <a:ext cx="2432957" cy="685800"/>
              </a:xfrm>
              <a:prstGeom prst="parallelogram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Parallelogram 54"/>
              <p:cNvSpPr/>
              <p:nvPr/>
            </p:nvSpPr>
            <p:spPr>
              <a:xfrm>
                <a:off x="1711240" y="4294630"/>
                <a:ext cx="2597346" cy="685800"/>
              </a:xfrm>
              <a:prstGeom prst="parallelogram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2615967" y="2623434"/>
            <a:ext cx="6966564" cy="3630888"/>
            <a:chOff x="885139" y="2835706"/>
            <a:chExt cx="6966564" cy="3630888"/>
          </a:xfrm>
        </p:grpSpPr>
        <p:cxnSp>
          <p:nvCxnSpPr>
            <p:cNvPr id="74" name="Elbow Connector 73"/>
            <p:cNvCxnSpPr/>
            <p:nvPr/>
          </p:nvCxnSpPr>
          <p:spPr>
            <a:xfrm flipH="1">
              <a:off x="5079398" y="4623602"/>
              <a:ext cx="2772305" cy="1842992"/>
            </a:xfrm>
            <a:prstGeom prst="bentConnector3">
              <a:avLst>
                <a:gd name="adj1" fmla="val -1133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/>
            <p:nvPr/>
          </p:nvCxnSpPr>
          <p:spPr>
            <a:xfrm rot="10800000" flipH="1" flipV="1">
              <a:off x="885139" y="4518684"/>
              <a:ext cx="2680043" cy="1910183"/>
            </a:xfrm>
            <a:prstGeom prst="bentConnector3">
              <a:avLst>
                <a:gd name="adj1" fmla="val -1172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3235628" y="4539603"/>
              <a:ext cx="54072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5127855" y="4539603"/>
              <a:ext cx="538766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235628" y="2835706"/>
              <a:ext cx="2464517" cy="70815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ADDD = </a:t>
              </a:r>
              <a:r>
                <a:rPr lang="en-US" dirty="0" err="1" smtClean="0"/>
                <a:t>int</a:t>
              </a:r>
              <a:r>
                <a:rPr lang="en-US" dirty="0" smtClean="0"/>
                <a:t>(A) + </a:t>
              </a:r>
              <a:r>
                <a:rPr lang="en-US" dirty="0" err="1" smtClean="0"/>
                <a:t>int</a:t>
              </a:r>
              <a:r>
                <a:rPr lang="en-US" b="1" dirty="0" smtClean="0"/>
                <a:t>(B)</a:t>
              </a:r>
              <a:r>
                <a:rPr lang="en-US" dirty="0" smtClean="0"/>
                <a:t> + </a:t>
              </a:r>
              <a:r>
                <a:rPr lang="en-US" dirty="0" err="1" smtClean="0"/>
                <a:t>int</a:t>
              </a:r>
              <a:r>
                <a:rPr lang="en-US" dirty="0" smtClean="0"/>
                <a:t>(C) </a:t>
              </a:r>
              <a:endParaRPr lang="en-US" dirty="0"/>
            </a:p>
          </p:txBody>
        </p:sp>
        <p:sp>
          <p:nvSpPr>
            <p:cNvPr id="48" name="Diamond 47"/>
            <p:cNvSpPr/>
            <p:nvPr/>
          </p:nvSpPr>
          <p:spPr>
            <a:xfrm>
              <a:off x="3638056" y="3813264"/>
              <a:ext cx="1523323" cy="1452679"/>
            </a:xfrm>
            <a:prstGeom prst="diamo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09519" y="4334018"/>
              <a:ext cx="108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a=b=c?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78286" y="4334018"/>
              <a:ext cx="1757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 ADDD*3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87974" y="4354937"/>
              <a:ext cx="1796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 ADDD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00341" y="4116955"/>
              <a:ext cx="538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24332" y="4132066"/>
              <a:ext cx="538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938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/>
          <p:nvPr/>
        </p:nvCxnSpPr>
        <p:spPr>
          <a:xfrm>
            <a:off x="7049932" y="4706941"/>
            <a:ext cx="19849" cy="57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035668" y="2578441"/>
            <a:ext cx="10917" cy="5221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974268" y="3933144"/>
            <a:ext cx="10125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85" y="47651"/>
            <a:ext cx="10515600" cy="1325563"/>
          </a:xfrm>
        </p:spPr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382146" y="520422"/>
            <a:ext cx="1453242" cy="94705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7" idx="1"/>
          </p:cNvCxnSpPr>
          <p:nvPr/>
        </p:nvCxnSpPr>
        <p:spPr>
          <a:xfrm>
            <a:off x="7095014" y="1467480"/>
            <a:ext cx="19849" cy="57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5878535" y="2039775"/>
            <a:ext cx="2337297" cy="541435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5989504" y="3089077"/>
            <a:ext cx="2114162" cy="1688134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49900" y="4130738"/>
            <a:ext cx="12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Is a == b?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10704" y="3576668"/>
            <a:ext cx="51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77407" y="763119"/>
            <a:ext cx="106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START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72720" y="2093465"/>
            <a:ext cx="15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INPUT A,B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8938693" y="3603100"/>
            <a:ext cx="2432957" cy="685800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466753" y="3768746"/>
            <a:ext cx="20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TRUE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73497" y="3576668"/>
            <a:ext cx="157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Is a  -  b = = 5?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5333" y="3838834"/>
            <a:ext cx="157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Is a  +  b = = 5?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60766" y="4592545"/>
            <a:ext cx="51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4" name="Parallelogram 53"/>
          <p:cNvSpPr/>
          <p:nvPr/>
        </p:nvSpPr>
        <p:spPr>
          <a:xfrm>
            <a:off x="5878535" y="5276317"/>
            <a:ext cx="2432957" cy="685800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373497" y="5436010"/>
            <a:ext cx="20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FALSE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21996" y="5619217"/>
            <a:ext cx="11654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9" idx="0"/>
          </p:cNvCxnSpPr>
          <p:nvPr/>
        </p:nvCxnSpPr>
        <p:spPr>
          <a:xfrm flipH="1">
            <a:off x="10114114" y="4293677"/>
            <a:ext cx="21208" cy="9671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387493" y="5260828"/>
            <a:ext cx="1453242" cy="94705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778714" y="5500452"/>
            <a:ext cx="106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END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8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>
            <a:off x="5104423" y="5487905"/>
            <a:ext cx="19849" cy="57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95164" y="2556386"/>
            <a:ext cx="0" cy="8841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99000" y="4649351"/>
            <a:ext cx="19849" cy="57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813153" y="4061720"/>
            <a:ext cx="10125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002237" y="575344"/>
            <a:ext cx="1453242" cy="94705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718933" y="1522401"/>
            <a:ext cx="19849" cy="57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Parallelogram 4"/>
          <p:cNvSpPr/>
          <p:nvPr/>
        </p:nvSpPr>
        <p:spPr>
          <a:xfrm>
            <a:off x="6570133" y="2094696"/>
            <a:ext cx="2337297" cy="541435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738781" y="2636131"/>
            <a:ext cx="19849" cy="57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9696611" y="3822243"/>
            <a:ext cx="2337297" cy="541435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25344" y="2187054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X = [2, 1, 5]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50191" y="3877054"/>
            <a:ext cx="163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MAX (X)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6698991" y="3208426"/>
            <a:ext cx="2114162" cy="1688134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3559" y="3590828"/>
            <a:ext cx="1453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IS 5 THE GREATEST NUMBER?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155183" y="4062018"/>
            <a:ext cx="54072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4041919" y="3208426"/>
            <a:ext cx="2114162" cy="1688134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92303" y="3877054"/>
            <a:ext cx="135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IS 2 &gt; 1?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>
            <a:off x="3950681" y="5217188"/>
            <a:ext cx="2337297" cy="541435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83932" y="5309324"/>
            <a:ext cx="163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MIN (X)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5831" y="4750832"/>
            <a:ext cx="51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26924" y="3637577"/>
            <a:ext cx="51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62578" y="3637618"/>
            <a:ext cx="51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51983" y="2887798"/>
            <a:ext cx="51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62905" y="1862091"/>
            <a:ext cx="2464517" cy="7081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X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322177" y="2216168"/>
            <a:ext cx="54072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1565" y="1863545"/>
            <a:ext cx="2464517" cy="7081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 = SUM (X) – MAX (X) – MIN (X)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3559" y="818040"/>
            <a:ext cx="106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START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Parallelogram 30"/>
          <p:cNvSpPr/>
          <p:nvPr/>
        </p:nvSpPr>
        <p:spPr>
          <a:xfrm>
            <a:off x="1004895" y="3109816"/>
            <a:ext cx="2337297" cy="541435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083823" y="2554133"/>
            <a:ext cx="19849" cy="57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08146" y="3195867"/>
            <a:ext cx="157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MIDDLE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0005" y="5915047"/>
            <a:ext cx="1453242" cy="94705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10526" y="6157742"/>
            <a:ext cx="106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END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8" name="Elbow Connector 37"/>
          <p:cNvCxnSpPr>
            <a:stCxn id="31" idx="3"/>
            <a:endCxn id="35" idx="2"/>
          </p:cNvCxnSpPr>
          <p:nvPr/>
        </p:nvCxnSpPr>
        <p:spPr>
          <a:xfrm rot="16200000" flipH="1">
            <a:off x="1894272" y="3862842"/>
            <a:ext cx="2737325" cy="231414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4"/>
            <a:endCxn id="36" idx="3"/>
          </p:cNvCxnSpPr>
          <p:nvPr/>
        </p:nvCxnSpPr>
        <p:spPr>
          <a:xfrm rot="5400000">
            <a:off x="7356806" y="2880120"/>
            <a:ext cx="2024897" cy="499201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0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/>
          <p:nvPr/>
        </p:nvCxnSpPr>
        <p:spPr>
          <a:xfrm>
            <a:off x="8033813" y="4926380"/>
            <a:ext cx="10125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4263262" y="3839933"/>
            <a:ext cx="2884241" cy="739279"/>
          </a:xfrm>
          <a:prstGeom prst="bentConnector3">
            <a:avLst>
              <a:gd name="adj1" fmla="val -208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47503" y="3562018"/>
            <a:ext cx="19849" cy="57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401036" y="150801"/>
            <a:ext cx="1453242" cy="94705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05322" y="1670153"/>
            <a:ext cx="2464517" cy="7081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SUM TO 0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117732" y="1097858"/>
            <a:ext cx="19849" cy="57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137580" y="2378310"/>
            <a:ext cx="19849" cy="57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8393" y="389701"/>
            <a:ext cx="1360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START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6110271" y="4082313"/>
            <a:ext cx="2114162" cy="1688134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88217" y="4661834"/>
            <a:ext cx="145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IS P &lt; 7?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5170" y="2950605"/>
            <a:ext cx="2464517" cy="7081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8152" y="4926380"/>
            <a:ext cx="54072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6528" y="4557048"/>
            <a:ext cx="51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3635" y="4534861"/>
            <a:ext cx="2464517" cy="7081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SUM + P^3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64760" y="4534861"/>
            <a:ext cx="51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Parallelogram 21"/>
          <p:cNvSpPr/>
          <p:nvPr/>
        </p:nvSpPr>
        <p:spPr>
          <a:xfrm>
            <a:off x="8902793" y="4661834"/>
            <a:ext cx="2337297" cy="541435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383120" y="4748142"/>
            <a:ext cx="197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SUM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4196635" y="5303712"/>
            <a:ext cx="2596327" cy="869963"/>
          </a:xfrm>
          <a:prstGeom prst="bentConnector3">
            <a:avLst>
              <a:gd name="adj1" fmla="val 94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4"/>
          </p:cNvCxnSpPr>
          <p:nvPr/>
        </p:nvCxnSpPr>
        <p:spPr>
          <a:xfrm rot="5400000">
            <a:off x="8621248" y="4723481"/>
            <a:ext cx="970406" cy="192998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05591" y="5804060"/>
            <a:ext cx="1323238" cy="910821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117732" y="6012827"/>
            <a:ext cx="881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END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2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188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ANJOLAOLUWA NATALIE OLOWOKERE</vt:lpstr>
      <vt:lpstr>EXERCISE 1</vt:lpstr>
      <vt:lpstr>EXERCISE 2</vt:lpstr>
      <vt:lpstr>EXERCISE 3</vt:lpstr>
      <vt:lpstr>EXERCISE 4</vt:lpstr>
      <vt:lpstr>EXERCISE 5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ANJOLAOLUWA NATALIE OLOWOKERE</dc:title>
  <dc:creator>Student</dc:creator>
  <cp:lastModifiedBy>Student</cp:lastModifiedBy>
  <cp:revision>19</cp:revision>
  <dcterms:created xsi:type="dcterms:W3CDTF">2021-04-19T13:44:46Z</dcterms:created>
  <dcterms:modified xsi:type="dcterms:W3CDTF">2021-04-19T18:51:31Z</dcterms:modified>
</cp:coreProperties>
</file>