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6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9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8EB9-8F36-4840-B4AF-ABE77BAB148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4E76-8153-4A09-9E4F-2F01FCEA3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ALGORITHM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ANJOLAOLUWA OLOWOKERE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7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Find the root of a Quadratic Equation Ax</a:t>
            </a:r>
            <a:r>
              <a:rPr lang="en-US" baseline="30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 +</a:t>
            </a:r>
            <a:r>
              <a:rPr lang="en-US" dirty="0" err="1">
                <a:solidFill>
                  <a:srgbClr val="7030A0"/>
                </a:solidFill>
              </a:rPr>
              <a:t>Bx</a:t>
            </a:r>
            <a:r>
              <a:rPr lang="en-US" dirty="0">
                <a:solidFill>
                  <a:srgbClr val="7030A0"/>
                </a:solidFill>
              </a:rPr>
              <a:t> + C =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7030A0"/>
                </a:solidFill>
              </a:rPr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Input a, b, c, D, X1 and X2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Calculate D = </a:t>
            </a:r>
            <a:r>
              <a:rPr lang="en-GB" dirty="0" err="1" smtClean="0"/>
              <a:t>sqrt</a:t>
            </a:r>
            <a:r>
              <a:rPr lang="en-GB" dirty="0" smtClean="0"/>
              <a:t>(b^2-(4*a*c)\)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D&lt;0, calculate X1= ((-</a:t>
            </a:r>
            <a:r>
              <a:rPr lang="en-GB" dirty="0" err="1" smtClean="0"/>
              <a:t>b+D</a:t>
            </a:r>
            <a:r>
              <a:rPr lang="en-GB" dirty="0" smtClean="0"/>
              <a:t>)/2a), calculate X2= ((+b</a:t>
            </a:r>
            <a:r>
              <a:rPr lang="en-GB" dirty="0"/>
              <a:t>+ </a:t>
            </a:r>
            <a:r>
              <a:rPr lang="en-GB" dirty="0" err="1"/>
              <a:t>sqrt</a:t>
            </a:r>
            <a:r>
              <a:rPr lang="en-GB" dirty="0"/>
              <a:t>(D</a:t>
            </a:r>
            <a:r>
              <a:rPr lang="en-GB" dirty="0" smtClean="0"/>
              <a:t>))/</a:t>
            </a:r>
            <a:r>
              <a:rPr lang="en-GB" dirty="0"/>
              <a:t>2a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47" y="-148223"/>
            <a:ext cx="10515600" cy="1325563"/>
          </a:xfrm>
        </p:spPr>
        <p:txBody>
          <a:bodyPr/>
          <a:lstStyle/>
          <a:p>
            <a:r>
              <a:rPr lang="en-GB" dirty="0" smtClean="0"/>
              <a:t>EXERCISE 1: FLOWCHART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5221" y="1042737"/>
            <a:ext cx="1716505" cy="49730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998" y="1029779"/>
            <a:ext cx="19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START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2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ALGORITHM ASSIGNMENT</vt:lpstr>
      <vt:lpstr>EXERCISE 1</vt:lpstr>
      <vt:lpstr>EXERCISE 1: FLOWCHART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AnjolaAA1</dc:title>
  <dc:creator>SST-LAB</dc:creator>
  <cp:lastModifiedBy>SST-LAB</cp:lastModifiedBy>
  <cp:revision>6</cp:revision>
  <dcterms:created xsi:type="dcterms:W3CDTF">2021-04-22T14:59:54Z</dcterms:created>
  <dcterms:modified xsi:type="dcterms:W3CDTF">2021-04-22T15:40:08Z</dcterms:modified>
</cp:coreProperties>
</file>