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BEBDB-5BD4-412E-A8C7-45B9DCF77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TEAM</a:t>
            </a:r>
            <a:r>
              <a:rPr kumimoji="1" lang="ja-JP" altLang="en-US" dirty="0"/>
              <a:t>：</a:t>
            </a:r>
            <a:r>
              <a:rPr lang="en-US" altLang="ja-JP" dirty="0"/>
              <a:t>Chrome</a:t>
            </a:r>
            <a:r>
              <a:rPr kumimoji="1" lang="ja-JP" altLang="en-US" dirty="0"/>
              <a:t>拡張機能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A5277A-E544-4259-BB19-629C59335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リーダー：</a:t>
            </a:r>
            <a:r>
              <a:rPr kumimoji="1" lang="en-US" altLang="ja-JP" dirty="0"/>
              <a:t>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23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77A70-47B0-47BB-9CDF-AAA36D20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i="1" dirty="0"/>
              <a:t>～私たちの軌跡～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CE39A7-BF5B-44F9-9DAA-A348632A7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66703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GitHub</a:t>
            </a:r>
            <a:r>
              <a:rPr kumimoji="1" lang="ja-JP" altLang="en-US" sz="2800" dirty="0"/>
              <a:t>導入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┗</a:t>
            </a:r>
            <a:r>
              <a:rPr lang="en-US" altLang="ja-JP" sz="2800" dirty="0"/>
              <a:t>TEAM</a:t>
            </a:r>
            <a:r>
              <a:rPr lang="ja-JP" altLang="en-US" sz="2800" dirty="0"/>
              <a:t>リポジトリ作成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ブランチ作成～マージまで基本運用の理解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GitHub</a:t>
            </a:r>
            <a:r>
              <a:rPr lang="ja-JP" altLang="en-US" sz="2800" dirty="0"/>
              <a:t>の概要資料作成</a:t>
            </a:r>
            <a:endParaRPr lang="en-US" altLang="ja-JP" sz="2800" dirty="0"/>
          </a:p>
          <a:p>
            <a:r>
              <a:rPr lang="en-US" altLang="ja-JP" sz="2800" dirty="0"/>
              <a:t>SLACK</a:t>
            </a:r>
            <a:r>
              <a:rPr lang="ja-JP" altLang="en-US" sz="2800" dirty="0"/>
              <a:t>導入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┗</a:t>
            </a:r>
            <a:r>
              <a:rPr lang="en-US" altLang="ja-JP" sz="2800" dirty="0"/>
              <a:t>GitHub</a:t>
            </a:r>
            <a:r>
              <a:rPr lang="ja-JP" altLang="en-US" sz="2800" dirty="0"/>
              <a:t>との連携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プルリクやマージなどの通知、共有</a:t>
            </a:r>
            <a:endParaRPr lang="en-US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150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4F84E-2E1C-4154-BBCD-A8E63E4D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21" y="744264"/>
            <a:ext cx="9613861" cy="1080938"/>
          </a:xfrm>
        </p:spPr>
        <p:txBody>
          <a:bodyPr>
            <a:normAutofit/>
          </a:bodyPr>
          <a:lstStyle/>
          <a:p>
            <a:r>
              <a:rPr kumimoji="1" lang="ja-JP" altLang="en-US" sz="4800" i="1" dirty="0"/>
              <a:t>成果物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B2C9C-2A20-4D9A-B778-BA1F97B9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687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4800" dirty="0"/>
              <a:t>・</a:t>
            </a:r>
            <a:r>
              <a:rPr lang="en-US" altLang="ja-JP" sz="4800" dirty="0"/>
              <a:t>Chrome</a:t>
            </a:r>
            <a:r>
              <a:rPr lang="ja-JP" altLang="en-US" sz="4800" dirty="0"/>
              <a:t>拡張機能サンプル　</a:t>
            </a:r>
            <a:endParaRPr lang="en-US" altLang="ja-JP" sz="4800" dirty="0"/>
          </a:p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・学習用</a:t>
            </a:r>
            <a:r>
              <a:rPr lang="en-US" altLang="ja-JP" sz="4800" dirty="0"/>
              <a:t>TEAM</a:t>
            </a:r>
            <a:r>
              <a:rPr lang="ja-JP" altLang="en-US" sz="4800" dirty="0"/>
              <a:t>サンプルページ</a:t>
            </a:r>
            <a:endParaRPr lang="en-US" altLang="ja-JP" sz="4800" dirty="0"/>
          </a:p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・</a:t>
            </a:r>
            <a:r>
              <a:rPr lang="en-US" altLang="ja-JP" sz="4800" dirty="0"/>
              <a:t>GitHub</a:t>
            </a:r>
            <a:r>
              <a:rPr lang="ja-JP" altLang="en-US" sz="4800" dirty="0"/>
              <a:t>の概要資料</a:t>
            </a:r>
            <a:endParaRPr lang="en-US" altLang="ja-JP" sz="4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544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3945F-7EFA-4C5F-961A-1B6CE8DA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i="1" dirty="0"/>
              <a:t>私たちのこれから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081819-03FE-4D4F-AEA9-B0A28054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4800" dirty="0" err="1"/>
              <a:t>GItHub</a:t>
            </a:r>
            <a:r>
              <a:rPr kumimoji="1" lang="ja-JP" altLang="en-US" sz="4800" dirty="0"/>
              <a:t>・</a:t>
            </a:r>
            <a:r>
              <a:rPr kumimoji="1" lang="en-US" altLang="ja-JP" sz="4800" dirty="0"/>
              <a:t>SLACK</a:t>
            </a:r>
            <a:r>
              <a:rPr kumimoji="1" lang="ja-JP" altLang="en-US" sz="4800" dirty="0"/>
              <a:t>の継続的な運用</a:t>
            </a:r>
            <a:endParaRPr kumimoji="1" lang="en-US" altLang="ja-JP" sz="4800" dirty="0"/>
          </a:p>
          <a:p>
            <a:endParaRPr kumimoji="1" lang="en-US" altLang="ja-JP" sz="4800" dirty="0"/>
          </a:p>
          <a:p>
            <a:r>
              <a:rPr kumimoji="1" lang="ja-JP" altLang="en-US" sz="4800" dirty="0"/>
              <a:t>拡張機能開発本格化</a:t>
            </a:r>
            <a:endParaRPr kumimoji="1" lang="en-US" altLang="ja-JP" sz="4800" dirty="0"/>
          </a:p>
          <a:p>
            <a:endParaRPr kumimoji="1" lang="en-US" altLang="ja-JP" sz="4800" dirty="0"/>
          </a:p>
          <a:p>
            <a:r>
              <a:rPr lang="en-US" altLang="ja-JP" sz="4800" dirty="0"/>
              <a:t>Node.JS</a:t>
            </a:r>
            <a:r>
              <a:rPr lang="ja-JP" altLang="en-US" sz="4800" dirty="0"/>
              <a:t>情報連携</a:t>
            </a:r>
            <a:endParaRPr kumimoji="1"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629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ベルリン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{D66FAB15-48D0-4414-9E51-D24C3CEA6CD6}tf04033917</Template>
  <TotalTime>80</TotalTime>
  <Words>89</Words>
  <Application>Microsoft Office PowerPoint</Application>
  <PresentationFormat>ワイド画面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ベルリン</vt:lpstr>
      <vt:lpstr>TEAM：Chrome拡張機能</vt:lpstr>
      <vt:lpstr>～私たちの軌跡～</vt:lpstr>
      <vt:lpstr>成果物</vt:lpstr>
      <vt:lpstr>私たちのこれから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TEAM：GOOGLE拡張機能</dc:title>
  <dc:creator>荒井</dc:creator>
  <cp:lastModifiedBy>荒井</cp:lastModifiedBy>
  <cp:revision>5</cp:revision>
  <dcterms:created xsi:type="dcterms:W3CDTF">2020-02-21T07:40:54Z</dcterms:created>
  <dcterms:modified xsi:type="dcterms:W3CDTF">2020-02-21T09:01:46Z</dcterms:modified>
</cp:coreProperties>
</file>