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7" autoAdjust="0"/>
    <p:restoredTop sz="86441" autoAdjust="0"/>
  </p:normalViewPr>
  <p:slideViewPr>
    <p:cSldViewPr snapToGrid="0">
      <p:cViewPr varScale="1">
        <p:scale>
          <a:sx n="94" d="100"/>
          <a:sy n="94" d="100"/>
        </p:scale>
        <p:origin x="108" y="12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A1D366-431E-4E5C-B1BE-8DB6BC3B9803}"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D9F1D2F-2E24-497B-96A2-C13EA41D66DE}" type="slidenum">
              <a:rPr lang="en-US" smtClean="0"/>
              <a:t>‹#›</a:t>
            </a:fld>
            <a:endParaRPr lang="en-US"/>
          </a:p>
        </p:txBody>
      </p:sp>
    </p:spTree>
    <p:extLst>
      <p:ext uri="{BB962C8B-B14F-4D97-AF65-F5344CB8AC3E}">
        <p14:creationId xmlns:p14="http://schemas.microsoft.com/office/powerpoint/2010/main" val="368738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A1D366-431E-4E5C-B1BE-8DB6BC3B9803}"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D9F1D2F-2E24-497B-96A2-C13EA41D66DE}" type="slidenum">
              <a:rPr lang="en-US" smtClean="0"/>
              <a:t>‹#›</a:t>
            </a:fld>
            <a:endParaRPr lang="en-US"/>
          </a:p>
        </p:txBody>
      </p:sp>
    </p:spTree>
    <p:extLst>
      <p:ext uri="{BB962C8B-B14F-4D97-AF65-F5344CB8AC3E}">
        <p14:creationId xmlns:p14="http://schemas.microsoft.com/office/powerpoint/2010/main" val="232542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A1D366-431E-4E5C-B1BE-8DB6BC3B9803}"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D9F1D2F-2E24-497B-96A2-C13EA41D66DE}" type="slidenum">
              <a:rPr lang="en-US" smtClean="0"/>
              <a:t>‹#›</a:t>
            </a:fld>
            <a:endParaRPr lang="en-US"/>
          </a:p>
        </p:txBody>
      </p:sp>
    </p:spTree>
    <p:extLst>
      <p:ext uri="{BB962C8B-B14F-4D97-AF65-F5344CB8AC3E}">
        <p14:creationId xmlns:p14="http://schemas.microsoft.com/office/powerpoint/2010/main" val="733223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A1D366-431E-4E5C-B1BE-8DB6BC3B9803}"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D9F1D2F-2E24-497B-96A2-C13EA41D66DE}"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088374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A1D366-431E-4E5C-B1BE-8DB6BC3B9803}"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D9F1D2F-2E24-497B-96A2-C13EA41D66DE}" type="slidenum">
              <a:rPr lang="en-US" smtClean="0"/>
              <a:t>‹#›</a:t>
            </a:fld>
            <a:endParaRPr lang="en-US"/>
          </a:p>
        </p:txBody>
      </p:sp>
    </p:spTree>
    <p:extLst>
      <p:ext uri="{BB962C8B-B14F-4D97-AF65-F5344CB8AC3E}">
        <p14:creationId xmlns:p14="http://schemas.microsoft.com/office/powerpoint/2010/main" val="563330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A1D366-431E-4E5C-B1BE-8DB6BC3B9803}" type="datetimeFigureOut">
              <a:rPr lang="en-US" smtClean="0"/>
              <a:t>2/12/2025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9F1D2F-2E24-497B-96A2-C13EA41D66DE}" type="slidenum">
              <a:rPr lang="en-US" smtClean="0"/>
              <a:t>‹#›</a:t>
            </a:fld>
            <a:endParaRPr lang="en-US"/>
          </a:p>
        </p:txBody>
      </p:sp>
    </p:spTree>
    <p:extLst>
      <p:ext uri="{BB962C8B-B14F-4D97-AF65-F5344CB8AC3E}">
        <p14:creationId xmlns:p14="http://schemas.microsoft.com/office/powerpoint/2010/main" val="3346056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A1D366-431E-4E5C-B1BE-8DB6BC3B9803}" type="datetimeFigureOut">
              <a:rPr lang="en-US" smtClean="0"/>
              <a:t>2/12/2025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9F1D2F-2E24-497B-96A2-C13EA41D66DE}" type="slidenum">
              <a:rPr lang="en-US" smtClean="0"/>
              <a:t>‹#›</a:t>
            </a:fld>
            <a:endParaRPr lang="en-US"/>
          </a:p>
        </p:txBody>
      </p:sp>
    </p:spTree>
    <p:extLst>
      <p:ext uri="{BB962C8B-B14F-4D97-AF65-F5344CB8AC3E}">
        <p14:creationId xmlns:p14="http://schemas.microsoft.com/office/powerpoint/2010/main" val="3096835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1D366-431E-4E5C-B1BE-8DB6BC3B9803}"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F1D2F-2E24-497B-96A2-C13EA41D66DE}" type="slidenum">
              <a:rPr lang="en-US" smtClean="0"/>
              <a:t>‹#›</a:t>
            </a:fld>
            <a:endParaRPr lang="en-US"/>
          </a:p>
        </p:txBody>
      </p:sp>
    </p:spTree>
    <p:extLst>
      <p:ext uri="{BB962C8B-B14F-4D97-AF65-F5344CB8AC3E}">
        <p14:creationId xmlns:p14="http://schemas.microsoft.com/office/powerpoint/2010/main" val="1424130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EA1D366-431E-4E5C-B1BE-8DB6BC3B9803}" type="datetimeFigureOut">
              <a:rPr lang="en-US" smtClean="0"/>
              <a:t>2/12/2025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D9F1D2F-2E24-497B-96A2-C13EA41D66DE}" type="slidenum">
              <a:rPr lang="en-US" smtClean="0"/>
              <a:t>‹#›</a:t>
            </a:fld>
            <a:endParaRPr lang="en-US"/>
          </a:p>
        </p:txBody>
      </p:sp>
    </p:spTree>
    <p:extLst>
      <p:ext uri="{BB962C8B-B14F-4D97-AF65-F5344CB8AC3E}">
        <p14:creationId xmlns:p14="http://schemas.microsoft.com/office/powerpoint/2010/main" val="273157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A1D366-431E-4E5C-B1BE-8DB6BC3B9803}"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F1D2F-2E24-497B-96A2-C13EA41D66DE}" type="slidenum">
              <a:rPr lang="en-US" smtClean="0"/>
              <a:t>‹#›</a:t>
            </a:fld>
            <a:endParaRPr lang="en-US"/>
          </a:p>
        </p:txBody>
      </p:sp>
    </p:spTree>
    <p:extLst>
      <p:ext uri="{BB962C8B-B14F-4D97-AF65-F5344CB8AC3E}">
        <p14:creationId xmlns:p14="http://schemas.microsoft.com/office/powerpoint/2010/main" val="248611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A1D366-431E-4E5C-B1BE-8DB6BC3B9803}"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D9F1D2F-2E24-497B-96A2-C13EA41D66DE}" type="slidenum">
              <a:rPr lang="en-US" smtClean="0"/>
              <a:t>‹#›</a:t>
            </a:fld>
            <a:endParaRPr lang="en-US"/>
          </a:p>
        </p:txBody>
      </p:sp>
    </p:spTree>
    <p:extLst>
      <p:ext uri="{BB962C8B-B14F-4D97-AF65-F5344CB8AC3E}">
        <p14:creationId xmlns:p14="http://schemas.microsoft.com/office/powerpoint/2010/main" val="427168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A1D366-431E-4E5C-B1BE-8DB6BC3B9803}"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F1D2F-2E24-497B-96A2-C13EA41D66DE}" type="slidenum">
              <a:rPr lang="en-US" smtClean="0"/>
              <a:t>‹#›</a:t>
            </a:fld>
            <a:endParaRPr lang="en-US"/>
          </a:p>
        </p:txBody>
      </p:sp>
    </p:spTree>
    <p:extLst>
      <p:ext uri="{BB962C8B-B14F-4D97-AF65-F5344CB8AC3E}">
        <p14:creationId xmlns:p14="http://schemas.microsoft.com/office/powerpoint/2010/main" val="106347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A1D366-431E-4E5C-B1BE-8DB6BC3B9803}" type="datetimeFigureOut">
              <a:rPr lang="en-US" smtClean="0"/>
              <a:t>2/12/2025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9F1D2F-2E24-497B-96A2-C13EA41D66DE}" type="slidenum">
              <a:rPr lang="en-US" smtClean="0"/>
              <a:t>‹#›</a:t>
            </a:fld>
            <a:endParaRPr lang="en-US"/>
          </a:p>
        </p:txBody>
      </p:sp>
    </p:spTree>
    <p:extLst>
      <p:ext uri="{BB962C8B-B14F-4D97-AF65-F5344CB8AC3E}">
        <p14:creationId xmlns:p14="http://schemas.microsoft.com/office/powerpoint/2010/main" val="281182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A1D366-431E-4E5C-B1BE-8DB6BC3B9803}" type="datetimeFigureOut">
              <a:rPr lang="en-US" smtClean="0"/>
              <a:t>2/12/2025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9F1D2F-2E24-497B-96A2-C13EA41D66DE}" type="slidenum">
              <a:rPr lang="en-US" smtClean="0"/>
              <a:t>‹#›</a:t>
            </a:fld>
            <a:endParaRPr lang="en-US"/>
          </a:p>
        </p:txBody>
      </p:sp>
    </p:spTree>
    <p:extLst>
      <p:ext uri="{BB962C8B-B14F-4D97-AF65-F5344CB8AC3E}">
        <p14:creationId xmlns:p14="http://schemas.microsoft.com/office/powerpoint/2010/main" val="296737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EA1D366-431E-4E5C-B1BE-8DB6BC3B9803}" type="datetimeFigureOut">
              <a:rPr lang="en-US" smtClean="0"/>
              <a:t>2/12/2025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9F1D2F-2E24-497B-96A2-C13EA41D66DE}" type="slidenum">
              <a:rPr lang="en-US" smtClean="0"/>
              <a:t>‹#›</a:t>
            </a:fld>
            <a:endParaRPr lang="en-US"/>
          </a:p>
        </p:txBody>
      </p:sp>
    </p:spTree>
    <p:extLst>
      <p:ext uri="{BB962C8B-B14F-4D97-AF65-F5344CB8AC3E}">
        <p14:creationId xmlns:p14="http://schemas.microsoft.com/office/powerpoint/2010/main" val="412726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A1D366-431E-4E5C-B1BE-8DB6BC3B9803}"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F1D2F-2E24-497B-96A2-C13EA41D66DE}" type="slidenum">
              <a:rPr lang="en-US" smtClean="0"/>
              <a:t>‹#›</a:t>
            </a:fld>
            <a:endParaRPr lang="en-US"/>
          </a:p>
        </p:txBody>
      </p:sp>
    </p:spTree>
    <p:extLst>
      <p:ext uri="{BB962C8B-B14F-4D97-AF65-F5344CB8AC3E}">
        <p14:creationId xmlns:p14="http://schemas.microsoft.com/office/powerpoint/2010/main" val="2708727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A1D366-431E-4E5C-B1BE-8DB6BC3B9803}"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F1D2F-2E24-497B-96A2-C13EA41D66DE}" type="slidenum">
              <a:rPr lang="en-US" smtClean="0"/>
              <a:t>‹#›</a:t>
            </a:fld>
            <a:endParaRPr lang="en-US"/>
          </a:p>
        </p:txBody>
      </p:sp>
    </p:spTree>
    <p:extLst>
      <p:ext uri="{BB962C8B-B14F-4D97-AF65-F5344CB8AC3E}">
        <p14:creationId xmlns:p14="http://schemas.microsoft.com/office/powerpoint/2010/main" val="1480938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A1D366-431E-4E5C-B1BE-8DB6BC3B9803}" type="datetimeFigureOut">
              <a:rPr lang="en-US" smtClean="0"/>
              <a:t>2/12/2025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D9F1D2F-2E24-497B-96A2-C13EA41D66DE}" type="slidenum">
              <a:rPr lang="en-US" smtClean="0"/>
              <a:t>‹#›</a:t>
            </a:fld>
            <a:endParaRPr lang="en-US"/>
          </a:p>
        </p:txBody>
      </p:sp>
    </p:spTree>
    <p:extLst>
      <p:ext uri="{BB962C8B-B14F-4D97-AF65-F5344CB8AC3E}">
        <p14:creationId xmlns:p14="http://schemas.microsoft.com/office/powerpoint/2010/main" val="38882786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181E-AF76-730A-2723-C00774112C22}"/>
              </a:ext>
            </a:extLst>
          </p:cNvPr>
          <p:cNvSpPr>
            <a:spLocks noGrp="1"/>
          </p:cNvSpPr>
          <p:nvPr>
            <p:ph type="ctrTitle"/>
          </p:nvPr>
        </p:nvSpPr>
        <p:spPr/>
        <p:txBody>
          <a:bodyPr/>
          <a:lstStyle/>
          <a:p>
            <a:r>
              <a:rPr lang="en-US" dirty="0"/>
              <a:t>Educational Analysis</a:t>
            </a:r>
          </a:p>
        </p:txBody>
      </p:sp>
      <p:sp>
        <p:nvSpPr>
          <p:cNvPr id="3" name="Subtitle 2">
            <a:extLst>
              <a:ext uri="{FF2B5EF4-FFF2-40B4-BE49-F238E27FC236}">
                <a16:creationId xmlns:a16="http://schemas.microsoft.com/office/drawing/2014/main" id="{8A724256-2222-89AE-9345-49067E5E4247}"/>
              </a:ext>
            </a:extLst>
          </p:cNvPr>
          <p:cNvSpPr>
            <a:spLocks noGrp="1"/>
          </p:cNvSpPr>
          <p:nvPr>
            <p:ph type="subTitle" idx="1"/>
          </p:nvPr>
        </p:nvSpPr>
        <p:spPr/>
        <p:txBody>
          <a:bodyPr/>
          <a:lstStyle/>
          <a:p>
            <a:r>
              <a:rPr lang="en-US" dirty="0"/>
              <a:t>Alirio</a:t>
            </a:r>
            <a:r>
              <a:rPr lang="en-US" baseline="0" dirty="0"/>
              <a:t> Pena</a:t>
            </a:r>
          </a:p>
          <a:p>
            <a:r>
              <a:rPr lang="en-US" baseline="0" dirty="0" err="1"/>
              <a:t>TripleTen</a:t>
            </a:r>
            <a:endParaRPr lang="en-US" dirty="0"/>
          </a:p>
        </p:txBody>
      </p:sp>
    </p:spTree>
    <p:extLst>
      <p:ext uri="{BB962C8B-B14F-4D97-AF65-F5344CB8AC3E}">
        <p14:creationId xmlns:p14="http://schemas.microsoft.com/office/powerpoint/2010/main" val="150292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E5CA9-205C-BFFD-356B-08F0EB7CBB1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CA33757-0741-CD30-0402-C083FFFC04AC}"/>
              </a:ext>
            </a:extLst>
          </p:cNvPr>
          <p:cNvSpPr>
            <a:spLocks noGrp="1"/>
          </p:cNvSpPr>
          <p:nvPr>
            <p:ph idx="1"/>
          </p:nvPr>
        </p:nvSpPr>
        <p:spPr/>
        <p:txBody>
          <a:bodyPr>
            <a:normAutofit fontScale="85000" lnSpcReduction="20000"/>
          </a:bodyPr>
          <a:lstStyle/>
          <a:p>
            <a:r>
              <a:rPr lang="en-US" dirty="0"/>
              <a:t>This report analyzes Zomato’s food delivery sales to identify trends, seasonal patterns, and how customer demographics, especially education level, influence spending. The goal is to provide insights to improve restaurant partnerships, marketing, and customer engagement,</a:t>
            </a:r>
            <a:r>
              <a:rPr lang="en-US" baseline="0" dirty="0"/>
              <a:t> and derive ideas for new promotional plans</a:t>
            </a:r>
          </a:p>
          <a:p>
            <a:r>
              <a:rPr lang="en-US" b="1" dirty="0"/>
              <a:t>Key Focus Areas:</a:t>
            </a:r>
          </a:p>
          <a:p>
            <a:r>
              <a:rPr lang="en-US" b="1" dirty="0"/>
              <a:t>Revenue trends over time (monthly &amp; seasonal patterns).</a:t>
            </a:r>
            <a:endParaRPr lang="en-US" dirty="0"/>
          </a:p>
          <a:p>
            <a:r>
              <a:rPr lang="en-US" b="1" dirty="0"/>
              <a:t>Key performance indicators (KPIs): order volume, revenue per order.</a:t>
            </a:r>
            <a:endParaRPr lang="en-US" dirty="0"/>
          </a:p>
          <a:p>
            <a:r>
              <a:rPr lang="en-US" b="1" dirty="0"/>
              <a:t>Impact of education level on spending and order frequency.</a:t>
            </a:r>
            <a:endParaRPr lang="en-US" dirty="0"/>
          </a:p>
          <a:p>
            <a:r>
              <a:rPr lang="en-US" b="1" dirty="0"/>
              <a:t>Best-performing food categories across seasons.</a:t>
            </a:r>
            <a:endParaRPr lang="en-US" dirty="0"/>
          </a:p>
          <a:p>
            <a:r>
              <a:rPr lang="en-US" b="1" dirty="0"/>
              <a:t>Fast food's popularity across different education and income levels.</a:t>
            </a:r>
            <a:endParaRPr lang="en-US" dirty="0"/>
          </a:p>
          <a:p>
            <a:r>
              <a:rPr lang="en-US" b="1" dirty="0"/>
              <a:t>Comparing high-volume vs. high-revenue cuisines</a:t>
            </a:r>
            <a:endParaRPr lang="en-US" dirty="0"/>
          </a:p>
          <a:p>
            <a:pPr lvl="1"/>
            <a:endParaRPr lang="en-US" baseline="0" dirty="0"/>
          </a:p>
        </p:txBody>
      </p:sp>
    </p:spTree>
    <p:extLst>
      <p:ext uri="{BB962C8B-B14F-4D97-AF65-F5344CB8AC3E}">
        <p14:creationId xmlns:p14="http://schemas.microsoft.com/office/powerpoint/2010/main" val="216488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D1C1-32F0-FCCA-667F-BB6A01C0A792}"/>
              </a:ext>
            </a:extLst>
          </p:cNvPr>
          <p:cNvSpPr>
            <a:spLocks noGrp="1"/>
          </p:cNvSpPr>
          <p:nvPr>
            <p:ph type="title"/>
          </p:nvPr>
        </p:nvSpPr>
        <p:spPr/>
        <p:txBody>
          <a:bodyPr/>
          <a:lstStyle/>
          <a:p>
            <a:endParaRPr lang="en-US" dirty="0"/>
          </a:p>
        </p:txBody>
      </p:sp>
      <p:sp>
        <p:nvSpPr>
          <p:cNvPr id="4" name="AutoShape 2" descr="Uploaded image">
            <a:extLst>
              <a:ext uri="{FF2B5EF4-FFF2-40B4-BE49-F238E27FC236}">
                <a16:creationId xmlns:a16="http://schemas.microsoft.com/office/drawing/2014/main" id="{4A0D8177-6F07-50E5-F08F-852FB368B1BA}"/>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90F08FBA-8BC8-7FDD-8B41-277A55F94D03}"/>
              </a:ext>
            </a:extLst>
          </p:cNvPr>
          <p:cNvPicPr>
            <a:picLocks noChangeAspect="1"/>
          </p:cNvPicPr>
          <p:nvPr/>
        </p:nvPicPr>
        <p:blipFill>
          <a:blip r:embed="rId2"/>
          <a:stretch>
            <a:fillRect/>
          </a:stretch>
        </p:blipFill>
        <p:spPr>
          <a:xfrm>
            <a:off x="5751" y="0"/>
            <a:ext cx="12180498" cy="6858000"/>
          </a:xfrm>
          <a:prstGeom prst="rect">
            <a:avLst/>
          </a:prstGeom>
        </p:spPr>
      </p:pic>
    </p:spTree>
    <p:extLst>
      <p:ext uri="{BB962C8B-B14F-4D97-AF65-F5344CB8AC3E}">
        <p14:creationId xmlns:p14="http://schemas.microsoft.com/office/powerpoint/2010/main" val="3274059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6293-FAEE-20B8-4F01-C1F809142AF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D312508-9E9D-5CEF-A83D-EA3A1DC7FD9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BDBD672-C215-0F54-19BF-313C9E80B4E4}"/>
              </a:ext>
            </a:extLst>
          </p:cNvPr>
          <p:cNvPicPr>
            <a:picLocks noChangeAspect="1"/>
          </p:cNvPicPr>
          <p:nvPr/>
        </p:nvPicPr>
        <p:blipFill>
          <a:blip r:embed="rId2"/>
          <a:stretch>
            <a:fillRect/>
          </a:stretch>
        </p:blipFill>
        <p:spPr>
          <a:xfrm>
            <a:off x="19471" y="0"/>
            <a:ext cx="12153057" cy="6858000"/>
          </a:xfrm>
          <a:prstGeom prst="rect">
            <a:avLst/>
          </a:prstGeom>
        </p:spPr>
      </p:pic>
    </p:spTree>
    <p:extLst>
      <p:ext uri="{BB962C8B-B14F-4D97-AF65-F5344CB8AC3E}">
        <p14:creationId xmlns:p14="http://schemas.microsoft.com/office/powerpoint/2010/main" val="297404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7310-7919-A26E-54C6-8CB356CF17BF}"/>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351D1175-F7C3-DBA1-EFA0-17FD5299AA8C}"/>
              </a:ext>
            </a:extLst>
          </p:cNvPr>
          <p:cNvSpPr>
            <a:spLocks noGrp="1"/>
          </p:cNvSpPr>
          <p:nvPr>
            <p:ph idx="1"/>
          </p:nvPr>
        </p:nvSpPr>
        <p:spPr/>
        <p:txBody>
          <a:bodyPr>
            <a:normAutofit fontScale="70000" lnSpcReduction="20000"/>
          </a:bodyPr>
          <a:lstStyle/>
          <a:p>
            <a:r>
              <a:rPr lang="en-US" dirty="0"/>
              <a:t>Its noted that Graduate and post graduate users make</a:t>
            </a:r>
            <a:r>
              <a:rPr lang="en-US" baseline="0" dirty="0"/>
              <a:t> up around 90% of the sales on Zomato</a:t>
            </a:r>
          </a:p>
          <a:p>
            <a:r>
              <a:rPr lang="en-US" baseline="0" dirty="0"/>
              <a:t>Indian and North</a:t>
            </a:r>
            <a:r>
              <a:rPr lang="en-US" dirty="0"/>
              <a:t> Indian</a:t>
            </a:r>
            <a:r>
              <a:rPr lang="en-US" baseline="0" dirty="0"/>
              <a:t> food actually takes over a majority of sales overall across all brackets</a:t>
            </a:r>
          </a:p>
          <a:p>
            <a:r>
              <a:rPr lang="en-US" dirty="0"/>
              <a:t>It can be seen that those</a:t>
            </a:r>
            <a:r>
              <a:rPr lang="en-US" baseline="0" dirty="0"/>
              <a:t> with higher income order in smaller and selective dining areas that do not make up the top 5 in sales on Zomato</a:t>
            </a:r>
          </a:p>
          <a:p>
            <a:r>
              <a:rPr lang="en-US" baseline="0" dirty="0"/>
              <a:t>Graduate and post graduate users make up $9,984,791.00 of all revenue confirming the notion that they will in in exotic and more niche restaurants</a:t>
            </a:r>
          </a:p>
          <a:p>
            <a:r>
              <a:rPr lang="en-US" baseline="0" dirty="0"/>
              <a:t>Fast food does perform adequately like Indian food though</a:t>
            </a:r>
          </a:p>
          <a:p>
            <a:r>
              <a:rPr lang="en-US" baseline="0" dirty="0"/>
              <a:t>Post grad and grad  users do not even exist in fast food areas</a:t>
            </a:r>
          </a:p>
          <a:p>
            <a:r>
              <a:rPr lang="en-US" baseline="0" dirty="0"/>
              <a:t>A deeper analysis in foreign restaurants may reveal the majority of post graduate and graduate students</a:t>
            </a:r>
          </a:p>
          <a:p>
            <a:r>
              <a:rPr lang="en-US" baseline="0" dirty="0"/>
              <a:t>January, and July see peak in sales a look into how the app performs in the months will reveal how certain holidays within those days will affect revenue</a:t>
            </a:r>
          </a:p>
        </p:txBody>
      </p:sp>
    </p:spTree>
    <p:extLst>
      <p:ext uri="{BB962C8B-B14F-4D97-AF65-F5344CB8AC3E}">
        <p14:creationId xmlns:p14="http://schemas.microsoft.com/office/powerpoint/2010/main" val="222964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3D358-2775-42AE-DBCD-FB7F2ECF50B3}"/>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F419E8A8-7955-52B2-45A1-0DAE60E11189}"/>
              </a:ext>
            </a:extLst>
          </p:cNvPr>
          <p:cNvSpPr>
            <a:spLocks noGrp="1"/>
          </p:cNvSpPr>
          <p:nvPr>
            <p:ph idx="1"/>
          </p:nvPr>
        </p:nvSpPr>
        <p:spPr/>
        <p:txBody>
          <a:bodyPr/>
          <a:lstStyle/>
          <a:p>
            <a:r>
              <a:rPr lang="en-US" dirty="0"/>
              <a:t>Promotions with foreign</a:t>
            </a:r>
            <a:r>
              <a:rPr lang="en-US" baseline="0" dirty="0"/>
              <a:t> restaurants to increase sale </a:t>
            </a:r>
            <a:r>
              <a:rPr lang="en-US" baseline="0" dirty="0" err="1"/>
              <a:t>swith</a:t>
            </a:r>
            <a:r>
              <a:rPr lang="en-US" baseline="0" dirty="0"/>
              <a:t> graduate and post graduate users will drive sales</a:t>
            </a:r>
          </a:p>
          <a:p>
            <a:r>
              <a:rPr lang="en-US" baseline="0" dirty="0"/>
              <a:t>A promotional offer for students to increase availability that mirrors student passes in America for Uber eats could lead to more account creation which could lead them to be long term customers.</a:t>
            </a:r>
          </a:p>
          <a:p>
            <a:r>
              <a:rPr lang="en-US" baseline="0" dirty="0"/>
              <a:t>Promotional pricing during low sales periods to increase sales for the mass revenue gaining cuisines</a:t>
            </a:r>
          </a:p>
          <a:p>
            <a:r>
              <a:rPr lang="en-US" baseline="0" dirty="0"/>
              <a:t>When using the app enable combo suggestions for the user </a:t>
            </a:r>
            <a:endParaRPr lang="en-US" dirty="0"/>
          </a:p>
        </p:txBody>
      </p:sp>
    </p:spTree>
    <p:extLst>
      <p:ext uri="{BB962C8B-B14F-4D97-AF65-F5344CB8AC3E}">
        <p14:creationId xmlns:p14="http://schemas.microsoft.com/office/powerpoint/2010/main" val="3582437199"/>
      </p:ext>
    </p:extLst>
  </p:cSld>
  <p:clrMapOvr>
    <a:masterClrMapping/>
  </p:clrMapOvr>
</p:sld>
</file>

<file path=ppt/theme/theme1.xml><?xml version="1.0" encoding="utf-8"?>
<a:theme xmlns:a="http://schemas.openxmlformats.org/drawingml/2006/main" name="Berli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45</TotalTime>
  <Words>345</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Educational Analysis</vt:lpstr>
      <vt:lpstr>Overview</vt:lpstr>
      <vt:lpstr>PowerPoint Presentation</vt:lpstr>
      <vt:lpstr>PowerPoint Presentation</vt:lpstr>
      <vt:lpstr>Findings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Alirio Pena</dc:creator>
  <cp:lastModifiedBy>Alirio Pena</cp:lastModifiedBy>
  <cp:revision>1</cp:revision>
  <dcterms:created xsi:type="dcterms:W3CDTF">2025-02-13T02:01:57Z</dcterms:created>
  <dcterms:modified xsi:type="dcterms:W3CDTF">2025-02-13T02:47:40Z</dcterms:modified>
</cp:coreProperties>
</file>