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0616F-E5BF-4FD9-BA7E-25A0248AF596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8A01-EA8A-48A8-8AD0-F64F20DE0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80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0616F-E5BF-4FD9-BA7E-25A0248AF596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8A01-EA8A-48A8-8AD0-F64F20DE0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17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0616F-E5BF-4FD9-BA7E-25A0248AF596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8A01-EA8A-48A8-8AD0-F64F20DE0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33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0616F-E5BF-4FD9-BA7E-25A0248AF596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8A01-EA8A-48A8-8AD0-F64F20DE0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56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0616F-E5BF-4FD9-BA7E-25A0248AF596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8A01-EA8A-48A8-8AD0-F64F20DE0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939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0616F-E5BF-4FD9-BA7E-25A0248AF596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8A01-EA8A-48A8-8AD0-F64F20DE0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84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0616F-E5BF-4FD9-BA7E-25A0248AF596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8A01-EA8A-48A8-8AD0-F64F20DE0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05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0616F-E5BF-4FD9-BA7E-25A0248AF596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8A01-EA8A-48A8-8AD0-F64F20DE0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39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0616F-E5BF-4FD9-BA7E-25A0248AF596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8A01-EA8A-48A8-8AD0-F64F20DE0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30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0616F-E5BF-4FD9-BA7E-25A0248AF596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8A01-EA8A-48A8-8AD0-F64F20DE0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280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0616F-E5BF-4FD9-BA7E-25A0248AF596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8A01-EA8A-48A8-8AD0-F64F20DE0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30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0616F-E5BF-4FD9-BA7E-25A0248AF596}" type="datetimeFigureOut">
              <a:rPr lang="es-ES" smtClean="0"/>
              <a:t>07/10/2024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88A01-EA8A-48A8-8AD0-F64F20DE0D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73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4011" y="673328"/>
            <a:ext cx="7503977" cy="1107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4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Comparación de ERP-MCP</a:t>
            </a:r>
            <a:endParaRPr kumimoji="0" lang="es-ES" altLang="es-ES" sz="16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"/>
          <a:stretch/>
        </p:blipFill>
        <p:spPr bwMode="auto">
          <a:xfrm>
            <a:off x="3148844" y="1997449"/>
            <a:ext cx="5400040" cy="41224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1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Índice:</a:t>
            </a:r>
            <a:endParaRPr lang="es-E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83" y="1825625"/>
            <a:ext cx="4890833" cy="4351338"/>
          </a:xfrm>
        </p:spPr>
      </p:pic>
    </p:spTree>
    <p:extLst>
      <p:ext uri="{BB962C8B-B14F-4D97-AF65-F5344CB8AC3E}">
        <p14:creationId xmlns:p14="http://schemas.microsoft.com/office/powerpoint/2010/main" val="24646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Esquema de ERP-CRM del Mercado:</a:t>
            </a:r>
            <a:endParaRPr lang="es-E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451" y="1690688"/>
            <a:ext cx="6578978" cy="4486275"/>
          </a:xfrm>
        </p:spPr>
      </p:pic>
    </p:spTree>
    <p:extLst>
      <p:ext uri="{BB962C8B-B14F-4D97-AF65-F5344CB8AC3E}">
        <p14:creationId xmlns:p14="http://schemas.microsoft.com/office/powerpoint/2010/main" val="87054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1037" cy="1325563"/>
          </a:xfrm>
        </p:spPr>
        <p:txBody>
          <a:bodyPr>
            <a:normAutofit/>
          </a:bodyPr>
          <a:lstStyle/>
          <a:p>
            <a:r>
              <a:rPr lang="es-ES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Comparación SAP vs Microsoft Dynamics 365:</a:t>
            </a:r>
            <a:endParaRPr lang="es-E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0" b="36047"/>
          <a:stretch/>
        </p:blipFill>
        <p:spPr>
          <a:xfrm>
            <a:off x="3255086" y="2245825"/>
            <a:ext cx="5764603" cy="251550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0" y="2899251"/>
            <a:ext cx="2467351" cy="30112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04"/>
          <a:stretch/>
        </p:blipFill>
        <p:spPr>
          <a:xfrm>
            <a:off x="10738574" y="2899251"/>
            <a:ext cx="740663" cy="31755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5" r="7737"/>
          <a:stretch/>
        </p:blipFill>
        <p:spPr>
          <a:xfrm>
            <a:off x="9019689" y="2914277"/>
            <a:ext cx="1769708" cy="29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Arquitectura de SAP:</a:t>
            </a:r>
            <a:endParaRPr lang="es-E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55" y="1825625"/>
            <a:ext cx="8582689" cy="4351338"/>
          </a:xfrm>
        </p:spPr>
      </p:pic>
    </p:spTree>
    <p:extLst>
      <p:ext uri="{BB962C8B-B14F-4D97-AF65-F5344CB8AC3E}">
        <p14:creationId xmlns:p14="http://schemas.microsoft.com/office/powerpoint/2010/main" val="20112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Requisitos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:</a:t>
            </a:r>
            <a:endParaRPr lang="es-ES" b="1" dirty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625" y="2205842"/>
            <a:ext cx="3907806" cy="357363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72" y="2188573"/>
            <a:ext cx="3952178" cy="35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4637" t="5774"/>
          <a:stretch/>
        </p:blipFill>
        <p:spPr>
          <a:xfrm>
            <a:off x="5983459" y="1308026"/>
            <a:ext cx="5073747" cy="52720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659" y="365125"/>
            <a:ext cx="10515600" cy="1325563"/>
          </a:xfrm>
        </p:spPr>
        <p:txBody>
          <a:bodyPr/>
          <a:lstStyle/>
          <a:p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Gestor de Base de Datos:</a:t>
            </a:r>
            <a:endParaRPr lang="es-E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pic>
        <p:nvPicPr>
          <p:cNvPr id="4100" name="Picture 4" descr="SAP S/4HANA Migration Solutions - CCP Glob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38" y="2610866"/>
            <a:ext cx="3629465" cy="270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30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 Unicode MS</vt:lpstr>
      <vt:lpstr>Arial</vt:lpstr>
      <vt:lpstr>Bahnschrift SemiBold</vt:lpstr>
      <vt:lpstr>Calibri</vt:lpstr>
      <vt:lpstr>Calibri Light</vt:lpstr>
      <vt:lpstr>Tema de Office</vt:lpstr>
      <vt:lpstr>Presentación de PowerPoint</vt:lpstr>
      <vt:lpstr>Índice:</vt:lpstr>
      <vt:lpstr>Esquema de ERP-CRM del Mercado:</vt:lpstr>
      <vt:lpstr>Comparación SAP vs Microsoft Dynamics 365:</vt:lpstr>
      <vt:lpstr>Arquitectura de SAP:</vt:lpstr>
      <vt:lpstr>Requisitos:</vt:lpstr>
      <vt:lpstr>Gestor de Base de Datos: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Linco</dc:creator>
  <cp:lastModifiedBy>Linco</cp:lastModifiedBy>
  <cp:revision>9</cp:revision>
  <dcterms:created xsi:type="dcterms:W3CDTF">2024-10-07T15:30:36Z</dcterms:created>
  <dcterms:modified xsi:type="dcterms:W3CDTF">2024-10-07T17:52:18Z</dcterms:modified>
</cp:coreProperties>
</file>