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3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3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49FE8-1C85-4360-B4DA-8195197AC67A}" type="datetimeFigureOut">
              <a:rPr lang="en-CA" smtClean="0"/>
              <a:t>2025-09-04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C520F-CA24-46F4-9108-530E0D44A0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4810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49FE8-1C85-4360-B4DA-8195197AC67A}" type="datetimeFigureOut">
              <a:rPr lang="en-CA" smtClean="0"/>
              <a:t>2025-09-04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C520F-CA24-46F4-9108-530E0D44A0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8755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49FE8-1C85-4360-B4DA-8195197AC67A}" type="datetimeFigureOut">
              <a:rPr lang="en-CA" smtClean="0"/>
              <a:t>2025-09-04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C520F-CA24-46F4-9108-530E0D44A0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3590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49FE8-1C85-4360-B4DA-8195197AC67A}" type="datetimeFigureOut">
              <a:rPr lang="en-CA" smtClean="0"/>
              <a:t>2025-09-04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C520F-CA24-46F4-9108-530E0D44A0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504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49FE8-1C85-4360-B4DA-8195197AC67A}" type="datetimeFigureOut">
              <a:rPr lang="en-CA" smtClean="0"/>
              <a:t>2025-09-04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C520F-CA24-46F4-9108-530E0D44A0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46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49FE8-1C85-4360-B4DA-8195197AC67A}" type="datetimeFigureOut">
              <a:rPr lang="en-CA" smtClean="0"/>
              <a:t>2025-09-04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C520F-CA24-46F4-9108-530E0D44A0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0238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49FE8-1C85-4360-B4DA-8195197AC67A}" type="datetimeFigureOut">
              <a:rPr lang="en-CA" smtClean="0"/>
              <a:t>2025-09-04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C520F-CA24-46F4-9108-530E0D44A0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3154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49FE8-1C85-4360-B4DA-8195197AC67A}" type="datetimeFigureOut">
              <a:rPr lang="en-CA" smtClean="0"/>
              <a:t>2025-09-04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C520F-CA24-46F4-9108-530E0D44A0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401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49FE8-1C85-4360-B4DA-8195197AC67A}" type="datetimeFigureOut">
              <a:rPr lang="en-CA" smtClean="0"/>
              <a:t>2025-09-04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C520F-CA24-46F4-9108-530E0D44A0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3209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49FE8-1C85-4360-B4DA-8195197AC67A}" type="datetimeFigureOut">
              <a:rPr lang="en-CA" smtClean="0"/>
              <a:t>2025-09-04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C520F-CA24-46F4-9108-530E0D44A0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200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49FE8-1C85-4360-B4DA-8195197AC67A}" type="datetimeFigureOut">
              <a:rPr lang="en-CA" smtClean="0"/>
              <a:t>2025-09-04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C520F-CA24-46F4-9108-530E0D44A0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4358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49FE8-1C85-4360-B4DA-8195197AC67A}" type="datetimeFigureOut">
              <a:rPr lang="en-CA" smtClean="0"/>
              <a:t>2025-09-04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C520F-CA24-46F4-9108-530E0D44A0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562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19260" cy="608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6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3333750" cy="3553026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525472" y="0"/>
            <a:ext cx="4259241" cy="3553026"/>
            <a:chOff x="6761184" y="-1"/>
            <a:chExt cx="5430816" cy="558800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t="74547"/>
            <a:stretch/>
          </p:blipFill>
          <p:spPr>
            <a:xfrm>
              <a:off x="6761185" y="4114800"/>
              <a:ext cx="5430815" cy="14732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t="74547" b="6035"/>
            <a:stretch/>
          </p:blipFill>
          <p:spPr>
            <a:xfrm>
              <a:off x="6761184" y="4314825"/>
              <a:ext cx="5430815" cy="112395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b="29238"/>
            <a:stretch/>
          </p:blipFill>
          <p:spPr>
            <a:xfrm>
              <a:off x="6761185" y="-1"/>
              <a:ext cx="5430815" cy="409575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5290" t="93472" b="3072"/>
            <a:stretch/>
          </p:blipFill>
          <p:spPr>
            <a:xfrm>
              <a:off x="7048500" y="4114800"/>
              <a:ext cx="5143499" cy="200025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t="74547" b="6035"/>
          <a:stretch/>
        </p:blipFill>
        <p:spPr>
          <a:xfrm>
            <a:off x="7932759" y="2743502"/>
            <a:ext cx="4259240" cy="7146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b="29238"/>
          <a:stretch/>
        </p:blipFill>
        <p:spPr>
          <a:xfrm>
            <a:off x="7932760" y="1"/>
            <a:ext cx="4259240" cy="260420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5290" t="93472" b="3072"/>
          <a:stretch/>
        </p:blipFill>
        <p:spPr>
          <a:xfrm>
            <a:off x="8158093" y="2616320"/>
            <a:ext cx="4033906" cy="12718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t="71134" b="22078"/>
          <a:stretch/>
        </p:blipFill>
        <p:spPr>
          <a:xfrm>
            <a:off x="7932758" y="2755612"/>
            <a:ext cx="4111196" cy="297429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7932758" y="3141195"/>
            <a:ext cx="4259615" cy="936707"/>
            <a:chOff x="7932383" y="3824117"/>
            <a:chExt cx="4259615" cy="936707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/>
            <a:srcRect t="74547"/>
            <a:stretch/>
          </p:blipFill>
          <p:spPr>
            <a:xfrm>
              <a:off x="7932758" y="3824117"/>
              <a:ext cx="4259240" cy="936707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/>
            <a:srcRect t="74547" b="5635"/>
            <a:stretch/>
          </p:blipFill>
          <p:spPr>
            <a:xfrm>
              <a:off x="7932383" y="3918999"/>
              <a:ext cx="4259240" cy="729343"/>
            </a:xfrm>
            <a:prstGeom prst="rect">
              <a:avLst/>
            </a:prstGeom>
          </p:spPr>
        </p:pic>
      </p:grp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t="77319" b="15440"/>
          <a:stretch/>
        </p:blipFill>
        <p:spPr>
          <a:xfrm>
            <a:off x="7941598" y="3049298"/>
            <a:ext cx="4102356" cy="3165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75496" t="92969" b="3184"/>
          <a:stretch/>
        </p:blipFill>
        <p:spPr>
          <a:xfrm>
            <a:off x="8158093" y="3376710"/>
            <a:ext cx="884882" cy="14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29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J Pearen</dc:creator>
  <cp:lastModifiedBy>Andrew J Pearen</cp:lastModifiedBy>
  <cp:revision>3</cp:revision>
  <dcterms:created xsi:type="dcterms:W3CDTF">2025-09-04T17:27:13Z</dcterms:created>
  <dcterms:modified xsi:type="dcterms:W3CDTF">2025-09-04T17:51:09Z</dcterms:modified>
</cp:coreProperties>
</file>