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7"/>
  </p:notesMasterIdLst>
  <p:sldIdLst>
    <p:sldId id="256" r:id="rId2"/>
    <p:sldId id="257" r:id="rId3"/>
    <p:sldId id="258" r:id="rId4"/>
    <p:sldId id="268" r:id="rId5"/>
    <p:sldId id="269" r:id="rId6"/>
    <p:sldId id="272" r:id="rId7"/>
    <p:sldId id="259" r:id="rId8"/>
    <p:sldId id="267" r:id="rId9"/>
    <p:sldId id="260" r:id="rId10"/>
    <p:sldId id="270" r:id="rId11"/>
    <p:sldId id="261" r:id="rId12"/>
    <p:sldId id="271" r:id="rId13"/>
    <p:sldId id="262" r:id="rId14"/>
    <p:sldId id="264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/>
    <p:restoredTop sz="96327"/>
  </p:normalViewPr>
  <p:slideViewPr>
    <p:cSldViewPr snapToGrid="0" snapToObjects="1">
      <p:cViewPr varScale="1">
        <p:scale>
          <a:sx n="162" d="100"/>
          <a:sy n="162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BD0605-F50B-45E5-ABC0-9F630642FCF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5E6AF1A-418C-4628-ADD7-F38BD6E57100}">
      <dgm:prSet/>
      <dgm:spPr/>
      <dgm:t>
        <a:bodyPr/>
        <a:lstStyle/>
        <a:p>
          <a:pPr>
            <a:defRPr cap="all"/>
          </a:pPr>
          <a:r>
            <a:rPr lang="en-US"/>
            <a:t>Users</a:t>
          </a:r>
        </a:p>
      </dgm:t>
    </dgm:pt>
    <dgm:pt modelId="{A1F64CF3-A733-4A95-BCF3-31C8C29D108D}" type="parTrans" cxnId="{2CC35D9F-410B-4B03-AB59-D49850F54DC3}">
      <dgm:prSet/>
      <dgm:spPr/>
      <dgm:t>
        <a:bodyPr/>
        <a:lstStyle/>
        <a:p>
          <a:endParaRPr lang="en-US"/>
        </a:p>
      </dgm:t>
    </dgm:pt>
    <dgm:pt modelId="{9B106C32-1550-402A-A4B4-D7735B7E6B7F}" type="sibTrans" cxnId="{2CC35D9F-410B-4B03-AB59-D49850F54DC3}">
      <dgm:prSet/>
      <dgm:spPr/>
      <dgm:t>
        <a:bodyPr/>
        <a:lstStyle/>
        <a:p>
          <a:endParaRPr lang="en-US"/>
        </a:p>
      </dgm:t>
    </dgm:pt>
    <dgm:pt modelId="{31888C57-65CE-4A0F-8231-64183C9CDD5A}">
      <dgm:prSet/>
      <dgm:spPr/>
      <dgm:t>
        <a:bodyPr/>
        <a:lstStyle/>
        <a:p>
          <a:pPr>
            <a:defRPr cap="all"/>
          </a:pPr>
          <a:r>
            <a:rPr lang="en-US"/>
            <a:t>Project</a:t>
          </a:r>
        </a:p>
      </dgm:t>
    </dgm:pt>
    <dgm:pt modelId="{79D14F01-DDDC-4977-B30F-05A2E48F7914}" type="parTrans" cxnId="{F4C6D246-2B4F-47A4-A9F5-CF4CF8BB1A8E}">
      <dgm:prSet/>
      <dgm:spPr/>
      <dgm:t>
        <a:bodyPr/>
        <a:lstStyle/>
        <a:p>
          <a:endParaRPr lang="en-US"/>
        </a:p>
      </dgm:t>
    </dgm:pt>
    <dgm:pt modelId="{B9640F6A-4F29-4DD4-BEC6-73AC4BE23A91}" type="sibTrans" cxnId="{F4C6D246-2B4F-47A4-A9F5-CF4CF8BB1A8E}">
      <dgm:prSet/>
      <dgm:spPr/>
      <dgm:t>
        <a:bodyPr/>
        <a:lstStyle/>
        <a:p>
          <a:endParaRPr lang="en-US"/>
        </a:p>
      </dgm:t>
    </dgm:pt>
    <dgm:pt modelId="{0A6BC7C0-97D7-40BF-9F07-0127E6936382}">
      <dgm:prSet/>
      <dgm:spPr/>
      <dgm:t>
        <a:bodyPr/>
        <a:lstStyle/>
        <a:p>
          <a:pPr>
            <a:defRPr cap="all"/>
          </a:pPr>
          <a:r>
            <a:rPr lang="en-US"/>
            <a:t>Citations</a:t>
          </a:r>
        </a:p>
      </dgm:t>
    </dgm:pt>
    <dgm:pt modelId="{EBF0B13C-3FB7-417C-8791-AE9D582377CB}" type="parTrans" cxnId="{E8EDEA1B-00DC-46EC-8BAB-363A720755A2}">
      <dgm:prSet/>
      <dgm:spPr/>
      <dgm:t>
        <a:bodyPr/>
        <a:lstStyle/>
        <a:p>
          <a:endParaRPr lang="en-US"/>
        </a:p>
      </dgm:t>
    </dgm:pt>
    <dgm:pt modelId="{038D918D-ACDB-454E-B02C-3D5EF0DD7826}" type="sibTrans" cxnId="{E8EDEA1B-00DC-46EC-8BAB-363A720755A2}">
      <dgm:prSet/>
      <dgm:spPr/>
      <dgm:t>
        <a:bodyPr/>
        <a:lstStyle/>
        <a:p>
          <a:endParaRPr lang="en-US"/>
        </a:p>
      </dgm:t>
    </dgm:pt>
    <dgm:pt modelId="{419B2C3B-BDB4-47D3-93B0-628A572EDE85}" type="pres">
      <dgm:prSet presAssocID="{18BD0605-F50B-45E5-ABC0-9F630642FCFE}" presName="root" presStyleCnt="0">
        <dgm:presLayoutVars>
          <dgm:dir/>
          <dgm:resizeHandles val="exact"/>
        </dgm:presLayoutVars>
      </dgm:prSet>
      <dgm:spPr/>
    </dgm:pt>
    <dgm:pt modelId="{CDC066BB-E930-4CA0-9A12-23CB344A822A}" type="pres">
      <dgm:prSet presAssocID="{05E6AF1A-418C-4628-ADD7-F38BD6E57100}" presName="compNode" presStyleCnt="0"/>
      <dgm:spPr/>
    </dgm:pt>
    <dgm:pt modelId="{57227EFC-7758-4007-974D-6D0BAA973E5F}" type="pres">
      <dgm:prSet presAssocID="{05E6AF1A-418C-4628-ADD7-F38BD6E57100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8814C4D-2308-4EE8-B693-D84BB2756872}" type="pres">
      <dgm:prSet presAssocID="{05E6AF1A-418C-4628-ADD7-F38BD6E571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43D9F554-CE96-4B3E-844F-FE08FE99389D}" type="pres">
      <dgm:prSet presAssocID="{05E6AF1A-418C-4628-ADD7-F38BD6E57100}" presName="spaceRect" presStyleCnt="0"/>
      <dgm:spPr/>
    </dgm:pt>
    <dgm:pt modelId="{7F4D0CBD-A19B-4102-AE22-C7F6C20F1D6B}" type="pres">
      <dgm:prSet presAssocID="{05E6AF1A-418C-4628-ADD7-F38BD6E57100}" presName="textRect" presStyleLbl="revTx" presStyleIdx="0" presStyleCnt="3">
        <dgm:presLayoutVars>
          <dgm:chMax val="1"/>
          <dgm:chPref val="1"/>
        </dgm:presLayoutVars>
      </dgm:prSet>
      <dgm:spPr/>
    </dgm:pt>
    <dgm:pt modelId="{F910216C-F6C8-489B-BB11-3D1FCF0BF67B}" type="pres">
      <dgm:prSet presAssocID="{9B106C32-1550-402A-A4B4-D7735B7E6B7F}" presName="sibTrans" presStyleCnt="0"/>
      <dgm:spPr/>
    </dgm:pt>
    <dgm:pt modelId="{49BD2CDD-9E89-4391-B844-98FE6C54B760}" type="pres">
      <dgm:prSet presAssocID="{31888C57-65CE-4A0F-8231-64183C9CDD5A}" presName="compNode" presStyleCnt="0"/>
      <dgm:spPr/>
    </dgm:pt>
    <dgm:pt modelId="{88981820-BD85-447F-9812-EC7D63ECB5FF}" type="pres">
      <dgm:prSet presAssocID="{31888C57-65CE-4A0F-8231-64183C9CDD5A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773C653-3666-42EA-8ABB-2F57C3300412}" type="pres">
      <dgm:prSet presAssocID="{31888C57-65CE-4A0F-8231-64183C9CDD5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133CB045-3C33-4B26-9616-63DF6C197BA8}" type="pres">
      <dgm:prSet presAssocID="{31888C57-65CE-4A0F-8231-64183C9CDD5A}" presName="spaceRect" presStyleCnt="0"/>
      <dgm:spPr/>
    </dgm:pt>
    <dgm:pt modelId="{3D8AFA89-8F57-4EC9-8745-7F6CA2541A25}" type="pres">
      <dgm:prSet presAssocID="{31888C57-65CE-4A0F-8231-64183C9CDD5A}" presName="textRect" presStyleLbl="revTx" presStyleIdx="1" presStyleCnt="3">
        <dgm:presLayoutVars>
          <dgm:chMax val="1"/>
          <dgm:chPref val="1"/>
        </dgm:presLayoutVars>
      </dgm:prSet>
      <dgm:spPr/>
    </dgm:pt>
    <dgm:pt modelId="{ACE1650B-F5BA-4343-A535-AA5957DE9ED0}" type="pres">
      <dgm:prSet presAssocID="{B9640F6A-4F29-4DD4-BEC6-73AC4BE23A91}" presName="sibTrans" presStyleCnt="0"/>
      <dgm:spPr/>
    </dgm:pt>
    <dgm:pt modelId="{12F4CD72-39F1-4E42-A9B7-148EFA897F23}" type="pres">
      <dgm:prSet presAssocID="{0A6BC7C0-97D7-40BF-9F07-0127E6936382}" presName="compNode" presStyleCnt="0"/>
      <dgm:spPr/>
    </dgm:pt>
    <dgm:pt modelId="{FAAF720F-5936-4C0B-9B93-C2694F69D943}" type="pres">
      <dgm:prSet presAssocID="{0A6BC7C0-97D7-40BF-9F07-0127E6936382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FF2BDE4-25FE-40AA-9CF8-87395336C333}" type="pres">
      <dgm:prSet presAssocID="{0A6BC7C0-97D7-40BF-9F07-0127E693638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DD1BCA04-B16F-4CFE-AC5A-58F014826624}" type="pres">
      <dgm:prSet presAssocID="{0A6BC7C0-97D7-40BF-9F07-0127E6936382}" presName="spaceRect" presStyleCnt="0"/>
      <dgm:spPr/>
    </dgm:pt>
    <dgm:pt modelId="{0D957F9E-F57F-4BB7-8D36-8E6E6743739B}" type="pres">
      <dgm:prSet presAssocID="{0A6BC7C0-97D7-40BF-9F07-0127E693638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8EDEA1B-00DC-46EC-8BAB-363A720755A2}" srcId="{18BD0605-F50B-45E5-ABC0-9F630642FCFE}" destId="{0A6BC7C0-97D7-40BF-9F07-0127E6936382}" srcOrd="2" destOrd="0" parTransId="{EBF0B13C-3FB7-417C-8791-AE9D582377CB}" sibTransId="{038D918D-ACDB-454E-B02C-3D5EF0DD7826}"/>
    <dgm:cxn modelId="{4019F530-1CAE-4299-BB49-441EA42E9B15}" type="presOf" srcId="{0A6BC7C0-97D7-40BF-9F07-0127E6936382}" destId="{0D957F9E-F57F-4BB7-8D36-8E6E6743739B}" srcOrd="0" destOrd="0" presId="urn:microsoft.com/office/officeart/2018/5/layout/IconLeafLabelList"/>
    <dgm:cxn modelId="{F4C6D246-2B4F-47A4-A9F5-CF4CF8BB1A8E}" srcId="{18BD0605-F50B-45E5-ABC0-9F630642FCFE}" destId="{31888C57-65CE-4A0F-8231-64183C9CDD5A}" srcOrd="1" destOrd="0" parTransId="{79D14F01-DDDC-4977-B30F-05A2E48F7914}" sibTransId="{B9640F6A-4F29-4DD4-BEC6-73AC4BE23A91}"/>
    <dgm:cxn modelId="{2B4BF859-0EF6-4F5A-B0CD-E03E74541E06}" type="presOf" srcId="{31888C57-65CE-4A0F-8231-64183C9CDD5A}" destId="{3D8AFA89-8F57-4EC9-8745-7F6CA2541A25}" srcOrd="0" destOrd="0" presId="urn:microsoft.com/office/officeart/2018/5/layout/IconLeafLabelList"/>
    <dgm:cxn modelId="{2CC35D9F-410B-4B03-AB59-D49850F54DC3}" srcId="{18BD0605-F50B-45E5-ABC0-9F630642FCFE}" destId="{05E6AF1A-418C-4628-ADD7-F38BD6E57100}" srcOrd="0" destOrd="0" parTransId="{A1F64CF3-A733-4A95-BCF3-31C8C29D108D}" sibTransId="{9B106C32-1550-402A-A4B4-D7735B7E6B7F}"/>
    <dgm:cxn modelId="{B8E43BB3-E5BA-431F-A40A-3FF45003A59C}" type="presOf" srcId="{18BD0605-F50B-45E5-ABC0-9F630642FCFE}" destId="{419B2C3B-BDB4-47D3-93B0-628A572EDE85}" srcOrd="0" destOrd="0" presId="urn:microsoft.com/office/officeart/2018/5/layout/IconLeafLabelList"/>
    <dgm:cxn modelId="{CB5FC6DA-9CB6-4F6A-AF01-84DE4F775177}" type="presOf" srcId="{05E6AF1A-418C-4628-ADD7-F38BD6E57100}" destId="{7F4D0CBD-A19B-4102-AE22-C7F6C20F1D6B}" srcOrd="0" destOrd="0" presId="urn:microsoft.com/office/officeart/2018/5/layout/IconLeafLabelList"/>
    <dgm:cxn modelId="{ED70C4AC-70B7-4852-A7FC-B238130C995F}" type="presParOf" srcId="{419B2C3B-BDB4-47D3-93B0-628A572EDE85}" destId="{CDC066BB-E930-4CA0-9A12-23CB344A822A}" srcOrd="0" destOrd="0" presId="urn:microsoft.com/office/officeart/2018/5/layout/IconLeafLabelList"/>
    <dgm:cxn modelId="{F34BBC80-A17B-4453-8E9F-6F1DBE142DCF}" type="presParOf" srcId="{CDC066BB-E930-4CA0-9A12-23CB344A822A}" destId="{57227EFC-7758-4007-974D-6D0BAA973E5F}" srcOrd="0" destOrd="0" presId="urn:microsoft.com/office/officeart/2018/5/layout/IconLeafLabelList"/>
    <dgm:cxn modelId="{702BF172-D904-4D00-AA1F-24B654086C78}" type="presParOf" srcId="{CDC066BB-E930-4CA0-9A12-23CB344A822A}" destId="{A8814C4D-2308-4EE8-B693-D84BB2756872}" srcOrd="1" destOrd="0" presId="urn:microsoft.com/office/officeart/2018/5/layout/IconLeafLabelList"/>
    <dgm:cxn modelId="{23D7396B-8CE1-421C-BA22-7B369C2C4F23}" type="presParOf" srcId="{CDC066BB-E930-4CA0-9A12-23CB344A822A}" destId="{43D9F554-CE96-4B3E-844F-FE08FE99389D}" srcOrd="2" destOrd="0" presId="urn:microsoft.com/office/officeart/2018/5/layout/IconLeafLabelList"/>
    <dgm:cxn modelId="{BD464190-2F05-4507-A2E8-1E871F8698A8}" type="presParOf" srcId="{CDC066BB-E930-4CA0-9A12-23CB344A822A}" destId="{7F4D0CBD-A19B-4102-AE22-C7F6C20F1D6B}" srcOrd="3" destOrd="0" presId="urn:microsoft.com/office/officeart/2018/5/layout/IconLeafLabelList"/>
    <dgm:cxn modelId="{0B2E5FE7-9398-410D-A9AE-6EE35E27E076}" type="presParOf" srcId="{419B2C3B-BDB4-47D3-93B0-628A572EDE85}" destId="{F910216C-F6C8-489B-BB11-3D1FCF0BF67B}" srcOrd="1" destOrd="0" presId="urn:microsoft.com/office/officeart/2018/5/layout/IconLeafLabelList"/>
    <dgm:cxn modelId="{8B5123A0-A90C-4D28-B0CA-5DED5ED77B9F}" type="presParOf" srcId="{419B2C3B-BDB4-47D3-93B0-628A572EDE85}" destId="{49BD2CDD-9E89-4391-B844-98FE6C54B760}" srcOrd="2" destOrd="0" presId="urn:microsoft.com/office/officeart/2018/5/layout/IconLeafLabelList"/>
    <dgm:cxn modelId="{95257CAF-23E7-41B0-A4F4-D59494C3C106}" type="presParOf" srcId="{49BD2CDD-9E89-4391-B844-98FE6C54B760}" destId="{88981820-BD85-447F-9812-EC7D63ECB5FF}" srcOrd="0" destOrd="0" presId="urn:microsoft.com/office/officeart/2018/5/layout/IconLeafLabelList"/>
    <dgm:cxn modelId="{15108495-D4DF-41DD-911C-0B06F1A33F9D}" type="presParOf" srcId="{49BD2CDD-9E89-4391-B844-98FE6C54B760}" destId="{8773C653-3666-42EA-8ABB-2F57C3300412}" srcOrd="1" destOrd="0" presId="urn:microsoft.com/office/officeart/2018/5/layout/IconLeafLabelList"/>
    <dgm:cxn modelId="{C678AE6D-3AAE-402E-98F4-4FD0CE59F3CA}" type="presParOf" srcId="{49BD2CDD-9E89-4391-B844-98FE6C54B760}" destId="{133CB045-3C33-4B26-9616-63DF6C197BA8}" srcOrd="2" destOrd="0" presId="urn:microsoft.com/office/officeart/2018/5/layout/IconLeafLabelList"/>
    <dgm:cxn modelId="{1FCAC893-A354-4915-9030-C04A6130BE1C}" type="presParOf" srcId="{49BD2CDD-9E89-4391-B844-98FE6C54B760}" destId="{3D8AFA89-8F57-4EC9-8745-7F6CA2541A25}" srcOrd="3" destOrd="0" presId="urn:microsoft.com/office/officeart/2018/5/layout/IconLeafLabelList"/>
    <dgm:cxn modelId="{EDDC17E3-B9E7-4010-BACA-891C07A5F80D}" type="presParOf" srcId="{419B2C3B-BDB4-47D3-93B0-628A572EDE85}" destId="{ACE1650B-F5BA-4343-A535-AA5957DE9ED0}" srcOrd="3" destOrd="0" presId="urn:microsoft.com/office/officeart/2018/5/layout/IconLeafLabelList"/>
    <dgm:cxn modelId="{3AF8884A-3956-4EB5-8B39-8ABA8420DCC3}" type="presParOf" srcId="{419B2C3B-BDB4-47D3-93B0-628A572EDE85}" destId="{12F4CD72-39F1-4E42-A9B7-148EFA897F23}" srcOrd="4" destOrd="0" presId="urn:microsoft.com/office/officeart/2018/5/layout/IconLeafLabelList"/>
    <dgm:cxn modelId="{C80BFCB1-9E3F-4224-AF5B-FE40F7831B86}" type="presParOf" srcId="{12F4CD72-39F1-4E42-A9B7-148EFA897F23}" destId="{FAAF720F-5936-4C0B-9B93-C2694F69D943}" srcOrd="0" destOrd="0" presId="urn:microsoft.com/office/officeart/2018/5/layout/IconLeafLabelList"/>
    <dgm:cxn modelId="{19BE1CCC-5D7D-4DDD-A439-B8B992536127}" type="presParOf" srcId="{12F4CD72-39F1-4E42-A9B7-148EFA897F23}" destId="{5FF2BDE4-25FE-40AA-9CF8-87395336C333}" srcOrd="1" destOrd="0" presId="urn:microsoft.com/office/officeart/2018/5/layout/IconLeafLabelList"/>
    <dgm:cxn modelId="{1E3BA0DF-8EA3-4DDF-8EA7-24F055E70B9D}" type="presParOf" srcId="{12F4CD72-39F1-4E42-A9B7-148EFA897F23}" destId="{DD1BCA04-B16F-4CFE-AC5A-58F014826624}" srcOrd="2" destOrd="0" presId="urn:microsoft.com/office/officeart/2018/5/layout/IconLeafLabelList"/>
    <dgm:cxn modelId="{D4D9F70F-A2BF-4969-9236-F1D3A3A80FE6}" type="presParOf" srcId="{12F4CD72-39F1-4E42-A9B7-148EFA897F23}" destId="{0D957F9E-F57F-4BB7-8D36-8E6E6743739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418A27-2711-462E-9D1C-E3420444FFE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617C794-5EFF-4529-916D-6F2EC0B0C5E1}">
      <dgm:prSet/>
      <dgm:spPr/>
      <dgm:t>
        <a:bodyPr/>
        <a:lstStyle/>
        <a:p>
          <a:pPr>
            <a:defRPr cap="all"/>
          </a:pPr>
          <a:r>
            <a:rPr lang="en-US"/>
            <a:t>Topics</a:t>
          </a:r>
        </a:p>
      </dgm:t>
    </dgm:pt>
    <dgm:pt modelId="{CFD6086B-9607-4FE4-9F0D-2468A3C75E25}" type="parTrans" cxnId="{1B494637-CBA6-4FD3-84AD-B87BC94A20A0}">
      <dgm:prSet/>
      <dgm:spPr/>
      <dgm:t>
        <a:bodyPr/>
        <a:lstStyle/>
        <a:p>
          <a:endParaRPr lang="en-US"/>
        </a:p>
      </dgm:t>
    </dgm:pt>
    <dgm:pt modelId="{DE388D09-E65F-4510-BA83-6A7EC44BA484}" type="sibTrans" cxnId="{1B494637-CBA6-4FD3-84AD-B87BC94A20A0}">
      <dgm:prSet/>
      <dgm:spPr/>
      <dgm:t>
        <a:bodyPr/>
        <a:lstStyle/>
        <a:p>
          <a:endParaRPr lang="en-US"/>
        </a:p>
      </dgm:t>
    </dgm:pt>
    <dgm:pt modelId="{DD0D1D4E-7CDE-4672-99B0-098E56F5FFCC}">
      <dgm:prSet/>
      <dgm:spPr/>
      <dgm:t>
        <a:bodyPr/>
        <a:lstStyle/>
        <a:p>
          <a:pPr>
            <a:defRPr cap="all"/>
          </a:pPr>
          <a:r>
            <a:rPr lang="en-US"/>
            <a:t>Reviews</a:t>
          </a:r>
        </a:p>
      </dgm:t>
    </dgm:pt>
    <dgm:pt modelId="{BC8F7F84-4CD9-4A88-B998-5419B49DBD9B}" type="parTrans" cxnId="{72401B3B-4F98-4CDD-9389-D6FFBC4C8F49}">
      <dgm:prSet/>
      <dgm:spPr/>
      <dgm:t>
        <a:bodyPr/>
        <a:lstStyle/>
        <a:p>
          <a:endParaRPr lang="en-US"/>
        </a:p>
      </dgm:t>
    </dgm:pt>
    <dgm:pt modelId="{E96C6010-C6E6-4B17-98C9-632E75D4AD0F}" type="sibTrans" cxnId="{72401B3B-4F98-4CDD-9389-D6FFBC4C8F49}">
      <dgm:prSet/>
      <dgm:spPr/>
      <dgm:t>
        <a:bodyPr/>
        <a:lstStyle/>
        <a:p>
          <a:endParaRPr lang="en-US"/>
        </a:p>
      </dgm:t>
    </dgm:pt>
    <dgm:pt modelId="{1895F8BE-B37A-4318-900D-F32F74DADCD8}" type="pres">
      <dgm:prSet presAssocID="{AD418A27-2711-462E-9D1C-E3420444FFE4}" presName="root" presStyleCnt="0">
        <dgm:presLayoutVars>
          <dgm:dir/>
          <dgm:resizeHandles val="exact"/>
        </dgm:presLayoutVars>
      </dgm:prSet>
      <dgm:spPr/>
    </dgm:pt>
    <dgm:pt modelId="{A5A655B6-E54F-4E58-B57B-1C3BA9385F28}" type="pres">
      <dgm:prSet presAssocID="{A617C794-5EFF-4529-916D-6F2EC0B0C5E1}" presName="compNode" presStyleCnt="0"/>
      <dgm:spPr/>
    </dgm:pt>
    <dgm:pt modelId="{EF3B2ACA-7BDD-499B-8A1E-9AC25800D8ED}" type="pres">
      <dgm:prSet presAssocID="{A617C794-5EFF-4529-916D-6F2EC0B0C5E1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498C741A-D08F-4934-A770-F376C1002DB2}" type="pres">
      <dgm:prSet presAssocID="{A617C794-5EFF-4529-916D-6F2EC0B0C5E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34EE4FC9-D4B9-4BB4-B86D-0F040A5A5C94}" type="pres">
      <dgm:prSet presAssocID="{A617C794-5EFF-4529-916D-6F2EC0B0C5E1}" presName="spaceRect" presStyleCnt="0"/>
      <dgm:spPr/>
    </dgm:pt>
    <dgm:pt modelId="{FD0BC45F-16DE-487A-A720-4BE5687EF861}" type="pres">
      <dgm:prSet presAssocID="{A617C794-5EFF-4529-916D-6F2EC0B0C5E1}" presName="textRect" presStyleLbl="revTx" presStyleIdx="0" presStyleCnt="2">
        <dgm:presLayoutVars>
          <dgm:chMax val="1"/>
          <dgm:chPref val="1"/>
        </dgm:presLayoutVars>
      </dgm:prSet>
      <dgm:spPr/>
    </dgm:pt>
    <dgm:pt modelId="{5DB26EDF-4CEC-4DA5-BE25-984F4C2297BB}" type="pres">
      <dgm:prSet presAssocID="{DE388D09-E65F-4510-BA83-6A7EC44BA484}" presName="sibTrans" presStyleCnt="0"/>
      <dgm:spPr/>
    </dgm:pt>
    <dgm:pt modelId="{31CE216F-C859-460C-9DBA-0E8510397140}" type="pres">
      <dgm:prSet presAssocID="{DD0D1D4E-7CDE-4672-99B0-098E56F5FFCC}" presName="compNode" presStyleCnt="0"/>
      <dgm:spPr/>
    </dgm:pt>
    <dgm:pt modelId="{70F86BA7-20D7-41D4-A3AE-923A05B4261F}" type="pres">
      <dgm:prSet presAssocID="{DD0D1D4E-7CDE-4672-99B0-098E56F5FFCC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59036BC5-9B88-437E-AF16-B553705462DC}" type="pres">
      <dgm:prSet presAssocID="{DD0D1D4E-7CDE-4672-99B0-098E56F5FFC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6D0F5CAA-DD01-47A7-9F55-D0AE5FE52203}" type="pres">
      <dgm:prSet presAssocID="{DD0D1D4E-7CDE-4672-99B0-098E56F5FFCC}" presName="spaceRect" presStyleCnt="0"/>
      <dgm:spPr/>
    </dgm:pt>
    <dgm:pt modelId="{481CDDE3-6C8C-43E1-9482-5C3FDC6A919C}" type="pres">
      <dgm:prSet presAssocID="{DD0D1D4E-7CDE-4672-99B0-098E56F5FFC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BBDF413-2312-4B7B-B936-18150C27BA2A}" type="presOf" srcId="{AD418A27-2711-462E-9D1C-E3420444FFE4}" destId="{1895F8BE-B37A-4318-900D-F32F74DADCD8}" srcOrd="0" destOrd="0" presId="urn:microsoft.com/office/officeart/2018/5/layout/IconLeafLabelList"/>
    <dgm:cxn modelId="{1B494637-CBA6-4FD3-84AD-B87BC94A20A0}" srcId="{AD418A27-2711-462E-9D1C-E3420444FFE4}" destId="{A617C794-5EFF-4529-916D-6F2EC0B0C5E1}" srcOrd="0" destOrd="0" parTransId="{CFD6086B-9607-4FE4-9F0D-2468A3C75E25}" sibTransId="{DE388D09-E65F-4510-BA83-6A7EC44BA484}"/>
    <dgm:cxn modelId="{72401B3B-4F98-4CDD-9389-D6FFBC4C8F49}" srcId="{AD418A27-2711-462E-9D1C-E3420444FFE4}" destId="{DD0D1D4E-7CDE-4672-99B0-098E56F5FFCC}" srcOrd="1" destOrd="0" parTransId="{BC8F7F84-4CD9-4A88-B998-5419B49DBD9B}" sibTransId="{E96C6010-C6E6-4B17-98C9-632E75D4AD0F}"/>
    <dgm:cxn modelId="{5C09DC6D-5607-4028-8990-037E46CAD766}" type="presOf" srcId="{A617C794-5EFF-4529-916D-6F2EC0B0C5E1}" destId="{FD0BC45F-16DE-487A-A720-4BE5687EF861}" srcOrd="0" destOrd="0" presId="urn:microsoft.com/office/officeart/2018/5/layout/IconLeafLabelList"/>
    <dgm:cxn modelId="{51D04D91-0656-489A-8A45-C2B01EB72726}" type="presOf" srcId="{DD0D1D4E-7CDE-4672-99B0-098E56F5FFCC}" destId="{481CDDE3-6C8C-43E1-9482-5C3FDC6A919C}" srcOrd="0" destOrd="0" presId="urn:microsoft.com/office/officeart/2018/5/layout/IconLeafLabelList"/>
    <dgm:cxn modelId="{72BE73FD-6BC0-488F-908B-FECC805F7C4C}" type="presParOf" srcId="{1895F8BE-B37A-4318-900D-F32F74DADCD8}" destId="{A5A655B6-E54F-4E58-B57B-1C3BA9385F28}" srcOrd="0" destOrd="0" presId="urn:microsoft.com/office/officeart/2018/5/layout/IconLeafLabelList"/>
    <dgm:cxn modelId="{755FAC86-BB32-4092-9AFC-024355CDDC2A}" type="presParOf" srcId="{A5A655B6-E54F-4E58-B57B-1C3BA9385F28}" destId="{EF3B2ACA-7BDD-499B-8A1E-9AC25800D8ED}" srcOrd="0" destOrd="0" presId="urn:microsoft.com/office/officeart/2018/5/layout/IconLeafLabelList"/>
    <dgm:cxn modelId="{B46383BC-6920-4A01-BEA9-D3AF7FDDA506}" type="presParOf" srcId="{A5A655B6-E54F-4E58-B57B-1C3BA9385F28}" destId="{498C741A-D08F-4934-A770-F376C1002DB2}" srcOrd="1" destOrd="0" presId="urn:microsoft.com/office/officeart/2018/5/layout/IconLeafLabelList"/>
    <dgm:cxn modelId="{91324ABC-8C29-4813-A218-7F7B47300944}" type="presParOf" srcId="{A5A655B6-E54F-4E58-B57B-1C3BA9385F28}" destId="{34EE4FC9-D4B9-4BB4-B86D-0F040A5A5C94}" srcOrd="2" destOrd="0" presId="urn:microsoft.com/office/officeart/2018/5/layout/IconLeafLabelList"/>
    <dgm:cxn modelId="{63BD6712-24CF-4C9A-A96F-02EC5CBDD9AA}" type="presParOf" srcId="{A5A655B6-E54F-4E58-B57B-1C3BA9385F28}" destId="{FD0BC45F-16DE-487A-A720-4BE5687EF861}" srcOrd="3" destOrd="0" presId="urn:microsoft.com/office/officeart/2018/5/layout/IconLeafLabelList"/>
    <dgm:cxn modelId="{FFAA9CAB-7DE7-4DF9-B93D-E7E8AFB25CB0}" type="presParOf" srcId="{1895F8BE-B37A-4318-900D-F32F74DADCD8}" destId="{5DB26EDF-4CEC-4DA5-BE25-984F4C2297BB}" srcOrd="1" destOrd="0" presId="urn:microsoft.com/office/officeart/2018/5/layout/IconLeafLabelList"/>
    <dgm:cxn modelId="{E5502CA9-BE0A-480A-9CF8-37710504A817}" type="presParOf" srcId="{1895F8BE-B37A-4318-900D-F32F74DADCD8}" destId="{31CE216F-C859-460C-9DBA-0E8510397140}" srcOrd="2" destOrd="0" presId="urn:microsoft.com/office/officeart/2018/5/layout/IconLeafLabelList"/>
    <dgm:cxn modelId="{56608A99-AA7C-4D62-82DF-5B1ABAEFEECC}" type="presParOf" srcId="{31CE216F-C859-460C-9DBA-0E8510397140}" destId="{70F86BA7-20D7-41D4-A3AE-923A05B4261F}" srcOrd="0" destOrd="0" presId="urn:microsoft.com/office/officeart/2018/5/layout/IconLeafLabelList"/>
    <dgm:cxn modelId="{26890CC0-41D1-4E6E-A2BD-8BD18D6C4A80}" type="presParOf" srcId="{31CE216F-C859-460C-9DBA-0E8510397140}" destId="{59036BC5-9B88-437E-AF16-B553705462DC}" srcOrd="1" destOrd="0" presId="urn:microsoft.com/office/officeart/2018/5/layout/IconLeafLabelList"/>
    <dgm:cxn modelId="{548015DC-FFA4-4A2E-86F4-CA6CBF2ECAA2}" type="presParOf" srcId="{31CE216F-C859-460C-9DBA-0E8510397140}" destId="{6D0F5CAA-DD01-47A7-9F55-D0AE5FE52203}" srcOrd="2" destOrd="0" presId="urn:microsoft.com/office/officeart/2018/5/layout/IconLeafLabelList"/>
    <dgm:cxn modelId="{25950B01-FD64-4945-B399-FD06E7D5FF75}" type="presParOf" srcId="{31CE216F-C859-460C-9DBA-0E8510397140}" destId="{481CDDE3-6C8C-43E1-9482-5C3FDC6A919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5C7DE3-3860-4684-AD78-6438DBE3EB2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7C8DB6D6-D362-4182-9DEF-F6CDAC8E83B1}">
      <dgm:prSet/>
      <dgm:spPr/>
      <dgm:t>
        <a:bodyPr/>
        <a:lstStyle/>
        <a:p>
          <a:pPr>
            <a:defRPr cap="all"/>
          </a:pPr>
          <a:r>
            <a:rPr lang="en-US"/>
            <a:t>Project Management</a:t>
          </a:r>
        </a:p>
      </dgm:t>
    </dgm:pt>
    <dgm:pt modelId="{961F2D2F-685F-471D-8FA9-4019FC4E9AB6}" type="parTrans" cxnId="{9DCFE41C-9FB0-456A-904D-7E7089D60338}">
      <dgm:prSet/>
      <dgm:spPr/>
      <dgm:t>
        <a:bodyPr/>
        <a:lstStyle/>
        <a:p>
          <a:endParaRPr lang="en-US"/>
        </a:p>
      </dgm:t>
    </dgm:pt>
    <dgm:pt modelId="{C0516AFA-3B94-4B88-AB5D-8D1A9471AAFD}" type="sibTrans" cxnId="{9DCFE41C-9FB0-456A-904D-7E7089D60338}">
      <dgm:prSet/>
      <dgm:spPr/>
      <dgm:t>
        <a:bodyPr/>
        <a:lstStyle/>
        <a:p>
          <a:endParaRPr lang="en-US"/>
        </a:p>
      </dgm:t>
    </dgm:pt>
    <dgm:pt modelId="{26371009-3AD4-4752-BA48-D2B8AB8196CD}">
      <dgm:prSet/>
      <dgm:spPr/>
      <dgm:t>
        <a:bodyPr/>
        <a:lstStyle/>
        <a:p>
          <a:pPr>
            <a:defRPr cap="all"/>
          </a:pPr>
          <a:r>
            <a:rPr lang="en-US"/>
            <a:t>Citation Management – Creation + Removal from project</a:t>
          </a:r>
        </a:p>
      </dgm:t>
    </dgm:pt>
    <dgm:pt modelId="{464B9465-5734-48A6-9034-D5ECD54DAD63}" type="parTrans" cxnId="{57D795F9-E280-486A-B73D-89437AD38C66}">
      <dgm:prSet/>
      <dgm:spPr/>
      <dgm:t>
        <a:bodyPr/>
        <a:lstStyle/>
        <a:p>
          <a:endParaRPr lang="en-US"/>
        </a:p>
      </dgm:t>
    </dgm:pt>
    <dgm:pt modelId="{FE34B7C6-E485-4CCC-8C9D-6647518C4EDE}" type="sibTrans" cxnId="{57D795F9-E280-486A-B73D-89437AD38C66}">
      <dgm:prSet/>
      <dgm:spPr/>
      <dgm:t>
        <a:bodyPr/>
        <a:lstStyle/>
        <a:p>
          <a:endParaRPr lang="en-US"/>
        </a:p>
      </dgm:t>
    </dgm:pt>
    <dgm:pt modelId="{65BF8B8B-85AA-41FA-8CFE-CA41EC0212DD}" type="pres">
      <dgm:prSet presAssocID="{B95C7DE3-3860-4684-AD78-6438DBE3EB2F}" presName="root" presStyleCnt="0">
        <dgm:presLayoutVars>
          <dgm:dir/>
          <dgm:resizeHandles val="exact"/>
        </dgm:presLayoutVars>
      </dgm:prSet>
      <dgm:spPr/>
    </dgm:pt>
    <dgm:pt modelId="{56C51A53-97E1-4D14-8EF1-E38F2E6FD3E2}" type="pres">
      <dgm:prSet presAssocID="{7C8DB6D6-D362-4182-9DEF-F6CDAC8E83B1}" presName="compNode" presStyleCnt="0"/>
      <dgm:spPr/>
    </dgm:pt>
    <dgm:pt modelId="{BB10C35B-4373-4C44-B51A-7A4316DB1C96}" type="pres">
      <dgm:prSet presAssocID="{7C8DB6D6-D362-4182-9DEF-F6CDAC8E83B1}" presName="iconBgRect" presStyleLbl="bgShp" presStyleIdx="0" presStyleCnt="2"/>
      <dgm:spPr/>
    </dgm:pt>
    <dgm:pt modelId="{0286A277-637D-405D-83F4-BBCBE1E4C5B8}" type="pres">
      <dgm:prSet presAssocID="{7C8DB6D6-D362-4182-9DEF-F6CDAC8E83B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23CE3FD0-6743-4D3F-BE56-EDBEB5C9CBF7}" type="pres">
      <dgm:prSet presAssocID="{7C8DB6D6-D362-4182-9DEF-F6CDAC8E83B1}" presName="spaceRect" presStyleCnt="0"/>
      <dgm:spPr/>
    </dgm:pt>
    <dgm:pt modelId="{784896B3-AF1E-4CF1-8D91-53357B1AA020}" type="pres">
      <dgm:prSet presAssocID="{7C8DB6D6-D362-4182-9DEF-F6CDAC8E83B1}" presName="textRect" presStyleLbl="revTx" presStyleIdx="0" presStyleCnt="2">
        <dgm:presLayoutVars>
          <dgm:chMax val="1"/>
          <dgm:chPref val="1"/>
        </dgm:presLayoutVars>
      </dgm:prSet>
      <dgm:spPr/>
    </dgm:pt>
    <dgm:pt modelId="{354E7D5E-075E-4207-A1F7-832D6456F16D}" type="pres">
      <dgm:prSet presAssocID="{C0516AFA-3B94-4B88-AB5D-8D1A9471AAFD}" presName="sibTrans" presStyleCnt="0"/>
      <dgm:spPr/>
    </dgm:pt>
    <dgm:pt modelId="{22D86469-C76C-44BB-A35A-BC5BE12D8E39}" type="pres">
      <dgm:prSet presAssocID="{26371009-3AD4-4752-BA48-D2B8AB8196CD}" presName="compNode" presStyleCnt="0"/>
      <dgm:spPr/>
    </dgm:pt>
    <dgm:pt modelId="{AF0525C4-4190-44A3-B0BF-F943E61C349A}" type="pres">
      <dgm:prSet presAssocID="{26371009-3AD4-4752-BA48-D2B8AB8196CD}" presName="iconBgRect" presStyleLbl="bgShp" presStyleIdx="1" presStyleCnt="2"/>
      <dgm:spPr/>
    </dgm:pt>
    <dgm:pt modelId="{AF67E5AC-88FB-4075-BD63-0B3ECD1DF53B}" type="pres">
      <dgm:prSet presAssocID="{26371009-3AD4-4752-BA48-D2B8AB8196C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D9BD36D-595C-467C-A2DB-B9646F74613D}" type="pres">
      <dgm:prSet presAssocID="{26371009-3AD4-4752-BA48-D2B8AB8196CD}" presName="spaceRect" presStyleCnt="0"/>
      <dgm:spPr/>
    </dgm:pt>
    <dgm:pt modelId="{0764591E-2EF6-4B08-8674-FEF8EC51636B}" type="pres">
      <dgm:prSet presAssocID="{26371009-3AD4-4752-BA48-D2B8AB8196C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671ED07-88D8-4CB7-AC8D-8ADF42AF8FB4}" type="presOf" srcId="{26371009-3AD4-4752-BA48-D2B8AB8196CD}" destId="{0764591E-2EF6-4B08-8674-FEF8EC51636B}" srcOrd="0" destOrd="0" presId="urn:microsoft.com/office/officeart/2018/5/layout/IconCircleLabelList"/>
    <dgm:cxn modelId="{7A8CDC08-D1CA-4C6E-B28E-718AF8BC47E9}" type="presOf" srcId="{7C8DB6D6-D362-4182-9DEF-F6CDAC8E83B1}" destId="{784896B3-AF1E-4CF1-8D91-53357B1AA020}" srcOrd="0" destOrd="0" presId="urn:microsoft.com/office/officeart/2018/5/layout/IconCircleLabelList"/>
    <dgm:cxn modelId="{9DCFE41C-9FB0-456A-904D-7E7089D60338}" srcId="{B95C7DE3-3860-4684-AD78-6438DBE3EB2F}" destId="{7C8DB6D6-D362-4182-9DEF-F6CDAC8E83B1}" srcOrd="0" destOrd="0" parTransId="{961F2D2F-685F-471D-8FA9-4019FC4E9AB6}" sibTransId="{C0516AFA-3B94-4B88-AB5D-8D1A9471AAFD}"/>
    <dgm:cxn modelId="{4C409181-A9F8-4A1F-BFE9-BF9F8ABD1FC1}" type="presOf" srcId="{B95C7DE3-3860-4684-AD78-6438DBE3EB2F}" destId="{65BF8B8B-85AA-41FA-8CFE-CA41EC0212DD}" srcOrd="0" destOrd="0" presId="urn:microsoft.com/office/officeart/2018/5/layout/IconCircleLabelList"/>
    <dgm:cxn modelId="{57D795F9-E280-486A-B73D-89437AD38C66}" srcId="{B95C7DE3-3860-4684-AD78-6438DBE3EB2F}" destId="{26371009-3AD4-4752-BA48-D2B8AB8196CD}" srcOrd="1" destOrd="0" parTransId="{464B9465-5734-48A6-9034-D5ECD54DAD63}" sibTransId="{FE34B7C6-E485-4CCC-8C9D-6647518C4EDE}"/>
    <dgm:cxn modelId="{0EA6ECD1-1BC1-4AA1-8176-1E89EF166B53}" type="presParOf" srcId="{65BF8B8B-85AA-41FA-8CFE-CA41EC0212DD}" destId="{56C51A53-97E1-4D14-8EF1-E38F2E6FD3E2}" srcOrd="0" destOrd="0" presId="urn:microsoft.com/office/officeart/2018/5/layout/IconCircleLabelList"/>
    <dgm:cxn modelId="{7B6DBED9-CD23-4951-8D15-FEB422C8606F}" type="presParOf" srcId="{56C51A53-97E1-4D14-8EF1-E38F2E6FD3E2}" destId="{BB10C35B-4373-4C44-B51A-7A4316DB1C96}" srcOrd="0" destOrd="0" presId="urn:microsoft.com/office/officeart/2018/5/layout/IconCircleLabelList"/>
    <dgm:cxn modelId="{E4895CA5-F0B5-4FA5-A972-97441B40AD95}" type="presParOf" srcId="{56C51A53-97E1-4D14-8EF1-E38F2E6FD3E2}" destId="{0286A277-637D-405D-83F4-BBCBE1E4C5B8}" srcOrd="1" destOrd="0" presId="urn:microsoft.com/office/officeart/2018/5/layout/IconCircleLabelList"/>
    <dgm:cxn modelId="{305AE8DC-C675-4F06-9825-7F962A24224C}" type="presParOf" srcId="{56C51A53-97E1-4D14-8EF1-E38F2E6FD3E2}" destId="{23CE3FD0-6743-4D3F-BE56-EDBEB5C9CBF7}" srcOrd="2" destOrd="0" presId="urn:microsoft.com/office/officeart/2018/5/layout/IconCircleLabelList"/>
    <dgm:cxn modelId="{61B6212E-0BA0-4DCC-8981-8C509078D22B}" type="presParOf" srcId="{56C51A53-97E1-4D14-8EF1-E38F2E6FD3E2}" destId="{784896B3-AF1E-4CF1-8D91-53357B1AA020}" srcOrd="3" destOrd="0" presId="urn:microsoft.com/office/officeart/2018/5/layout/IconCircleLabelList"/>
    <dgm:cxn modelId="{FDF06819-E840-4F59-96FF-D36CDD50325C}" type="presParOf" srcId="{65BF8B8B-85AA-41FA-8CFE-CA41EC0212DD}" destId="{354E7D5E-075E-4207-A1F7-832D6456F16D}" srcOrd="1" destOrd="0" presId="urn:microsoft.com/office/officeart/2018/5/layout/IconCircleLabelList"/>
    <dgm:cxn modelId="{A34E5EA9-A36B-485E-A0BD-B6D0D40CEDDE}" type="presParOf" srcId="{65BF8B8B-85AA-41FA-8CFE-CA41EC0212DD}" destId="{22D86469-C76C-44BB-A35A-BC5BE12D8E39}" srcOrd="2" destOrd="0" presId="urn:microsoft.com/office/officeart/2018/5/layout/IconCircleLabelList"/>
    <dgm:cxn modelId="{1CB5E34B-AE65-4C62-8762-ECBCDC7B7160}" type="presParOf" srcId="{22D86469-C76C-44BB-A35A-BC5BE12D8E39}" destId="{AF0525C4-4190-44A3-B0BF-F943E61C349A}" srcOrd="0" destOrd="0" presId="urn:microsoft.com/office/officeart/2018/5/layout/IconCircleLabelList"/>
    <dgm:cxn modelId="{F1C4D67E-F97F-4E38-A2A6-9A210095F4CF}" type="presParOf" srcId="{22D86469-C76C-44BB-A35A-BC5BE12D8E39}" destId="{AF67E5AC-88FB-4075-BD63-0B3ECD1DF53B}" srcOrd="1" destOrd="0" presId="urn:microsoft.com/office/officeart/2018/5/layout/IconCircleLabelList"/>
    <dgm:cxn modelId="{00175D12-0D21-4F37-8BDF-E732410B1183}" type="presParOf" srcId="{22D86469-C76C-44BB-A35A-BC5BE12D8E39}" destId="{FD9BD36D-595C-467C-A2DB-B9646F74613D}" srcOrd="2" destOrd="0" presId="urn:microsoft.com/office/officeart/2018/5/layout/IconCircleLabelList"/>
    <dgm:cxn modelId="{B195B539-7E32-4DED-BCF7-1A383CDD354D}" type="presParOf" srcId="{22D86469-C76C-44BB-A35A-BC5BE12D8E39}" destId="{0764591E-2EF6-4B08-8674-FEF8EC51636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227EFC-7758-4007-974D-6D0BAA973E5F}">
      <dsp:nvSpPr>
        <dsp:cNvPr id="0" name=""/>
        <dsp:cNvSpPr/>
      </dsp:nvSpPr>
      <dsp:spPr>
        <a:xfrm>
          <a:off x="686474" y="242140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814C4D-2308-4EE8-B693-D84BB2756872}">
      <dsp:nvSpPr>
        <dsp:cNvPr id="0" name=""/>
        <dsp:cNvSpPr/>
      </dsp:nvSpPr>
      <dsp:spPr>
        <a:xfrm>
          <a:off x="1110599" y="666265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4D0CBD-A19B-4102-AE22-C7F6C20F1D6B}">
      <dsp:nvSpPr>
        <dsp:cNvPr id="0" name=""/>
        <dsp:cNvSpPr/>
      </dsp:nvSpPr>
      <dsp:spPr>
        <a:xfrm>
          <a:off x="50287" y="285214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Users</a:t>
          </a:r>
        </a:p>
      </dsp:txBody>
      <dsp:txXfrm>
        <a:off x="50287" y="2852140"/>
        <a:ext cx="3262500" cy="720000"/>
      </dsp:txXfrm>
    </dsp:sp>
    <dsp:sp modelId="{88981820-BD85-447F-9812-EC7D63ECB5FF}">
      <dsp:nvSpPr>
        <dsp:cNvPr id="0" name=""/>
        <dsp:cNvSpPr/>
      </dsp:nvSpPr>
      <dsp:spPr>
        <a:xfrm>
          <a:off x="4519912" y="242140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73C653-3666-42EA-8ABB-2F57C3300412}">
      <dsp:nvSpPr>
        <dsp:cNvPr id="0" name=""/>
        <dsp:cNvSpPr/>
      </dsp:nvSpPr>
      <dsp:spPr>
        <a:xfrm>
          <a:off x="4944037" y="666265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AFA89-8F57-4EC9-8745-7F6CA2541A25}">
      <dsp:nvSpPr>
        <dsp:cNvPr id="0" name=""/>
        <dsp:cNvSpPr/>
      </dsp:nvSpPr>
      <dsp:spPr>
        <a:xfrm>
          <a:off x="3883725" y="285214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Project</a:t>
          </a:r>
        </a:p>
      </dsp:txBody>
      <dsp:txXfrm>
        <a:off x="3883725" y="2852140"/>
        <a:ext cx="3262500" cy="720000"/>
      </dsp:txXfrm>
    </dsp:sp>
    <dsp:sp modelId="{FAAF720F-5936-4C0B-9B93-C2694F69D943}">
      <dsp:nvSpPr>
        <dsp:cNvPr id="0" name=""/>
        <dsp:cNvSpPr/>
      </dsp:nvSpPr>
      <dsp:spPr>
        <a:xfrm>
          <a:off x="8353350" y="242140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F2BDE4-25FE-40AA-9CF8-87395336C333}">
      <dsp:nvSpPr>
        <dsp:cNvPr id="0" name=""/>
        <dsp:cNvSpPr/>
      </dsp:nvSpPr>
      <dsp:spPr>
        <a:xfrm>
          <a:off x="8777475" y="666265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57F9E-F57F-4BB7-8D36-8E6E6743739B}">
      <dsp:nvSpPr>
        <dsp:cNvPr id="0" name=""/>
        <dsp:cNvSpPr/>
      </dsp:nvSpPr>
      <dsp:spPr>
        <a:xfrm>
          <a:off x="7717162" y="285214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Citations</a:t>
          </a:r>
        </a:p>
      </dsp:txBody>
      <dsp:txXfrm>
        <a:off x="7717162" y="2852140"/>
        <a:ext cx="326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3B2ACA-7BDD-499B-8A1E-9AC25800D8ED}">
      <dsp:nvSpPr>
        <dsp:cNvPr id="0" name=""/>
        <dsp:cNvSpPr/>
      </dsp:nvSpPr>
      <dsp:spPr>
        <a:xfrm>
          <a:off x="2301974" y="107140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8C741A-D08F-4934-A770-F376C1002DB2}">
      <dsp:nvSpPr>
        <dsp:cNvPr id="0" name=""/>
        <dsp:cNvSpPr/>
      </dsp:nvSpPr>
      <dsp:spPr>
        <a:xfrm>
          <a:off x="2769974" y="575140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BC45F-16DE-487A-A720-4BE5687EF861}">
      <dsp:nvSpPr>
        <dsp:cNvPr id="0" name=""/>
        <dsp:cNvSpPr/>
      </dsp:nvSpPr>
      <dsp:spPr>
        <a:xfrm>
          <a:off x="1599974" y="29871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/>
            <a:t>Topics</a:t>
          </a:r>
        </a:p>
      </dsp:txBody>
      <dsp:txXfrm>
        <a:off x="1599974" y="2987140"/>
        <a:ext cx="3600000" cy="720000"/>
      </dsp:txXfrm>
    </dsp:sp>
    <dsp:sp modelId="{70F86BA7-20D7-41D4-A3AE-923A05B4261F}">
      <dsp:nvSpPr>
        <dsp:cNvPr id="0" name=""/>
        <dsp:cNvSpPr/>
      </dsp:nvSpPr>
      <dsp:spPr>
        <a:xfrm>
          <a:off x="6531975" y="107140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036BC5-9B88-437E-AF16-B553705462DC}">
      <dsp:nvSpPr>
        <dsp:cNvPr id="0" name=""/>
        <dsp:cNvSpPr/>
      </dsp:nvSpPr>
      <dsp:spPr>
        <a:xfrm>
          <a:off x="6999975" y="575140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1CDDE3-6C8C-43E1-9482-5C3FDC6A919C}">
      <dsp:nvSpPr>
        <dsp:cNvPr id="0" name=""/>
        <dsp:cNvSpPr/>
      </dsp:nvSpPr>
      <dsp:spPr>
        <a:xfrm>
          <a:off x="5829975" y="29871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/>
            <a:t>Reviews</a:t>
          </a:r>
        </a:p>
      </dsp:txBody>
      <dsp:txXfrm>
        <a:off x="5829975" y="2987140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0C35B-4373-4C44-B51A-7A4316DB1C96}">
      <dsp:nvSpPr>
        <dsp:cNvPr id="0" name=""/>
        <dsp:cNvSpPr/>
      </dsp:nvSpPr>
      <dsp:spPr>
        <a:xfrm>
          <a:off x="2301974" y="107140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6A277-637D-405D-83F4-BBCBE1E4C5B8}">
      <dsp:nvSpPr>
        <dsp:cNvPr id="0" name=""/>
        <dsp:cNvSpPr/>
      </dsp:nvSpPr>
      <dsp:spPr>
        <a:xfrm>
          <a:off x="2769974" y="575140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4896B3-AF1E-4CF1-8D91-53357B1AA020}">
      <dsp:nvSpPr>
        <dsp:cNvPr id="0" name=""/>
        <dsp:cNvSpPr/>
      </dsp:nvSpPr>
      <dsp:spPr>
        <a:xfrm>
          <a:off x="1599974" y="29871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Project Management</a:t>
          </a:r>
        </a:p>
      </dsp:txBody>
      <dsp:txXfrm>
        <a:off x="1599974" y="2987140"/>
        <a:ext cx="3600000" cy="720000"/>
      </dsp:txXfrm>
    </dsp:sp>
    <dsp:sp modelId="{AF0525C4-4190-44A3-B0BF-F943E61C349A}">
      <dsp:nvSpPr>
        <dsp:cNvPr id="0" name=""/>
        <dsp:cNvSpPr/>
      </dsp:nvSpPr>
      <dsp:spPr>
        <a:xfrm>
          <a:off x="6531975" y="107140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67E5AC-88FB-4075-BD63-0B3ECD1DF53B}">
      <dsp:nvSpPr>
        <dsp:cNvPr id="0" name=""/>
        <dsp:cNvSpPr/>
      </dsp:nvSpPr>
      <dsp:spPr>
        <a:xfrm>
          <a:off x="6999975" y="575140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64591E-2EF6-4B08-8674-FEF8EC51636B}">
      <dsp:nvSpPr>
        <dsp:cNvPr id="0" name=""/>
        <dsp:cNvSpPr/>
      </dsp:nvSpPr>
      <dsp:spPr>
        <a:xfrm>
          <a:off x="5829975" y="29871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Citation Management – Creation + Removal from project</a:t>
          </a:r>
        </a:p>
      </dsp:txBody>
      <dsp:txXfrm>
        <a:off x="5829975" y="2987140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BA92B-3852-034E-907A-381763459D4E}" type="datetimeFigureOut">
              <a:rPr lang="en-US" smtClean="0"/>
              <a:t>4/29/22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9CEB3-D1BD-EC43-A18F-A4ED0D338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27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sprint focus on users, project, and citations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9CEB3-D1BD-EC43-A18F-A4ED0D3386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48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4/29/22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05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61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4/29/22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49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4/29/22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99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4/29/22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22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70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257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9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947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4/29/22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620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23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441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E90C83-5693-52A2-C23E-E5B343921D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7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4797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5983" y="1812471"/>
            <a:ext cx="3702134" cy="3383831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093844-17C1-9E44-BC34-B7D0C2DCF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9065" y="2324906"/>
            <a:ext cx="3403426" cy="15886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‘What a Cite’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F4375-665A-9743-90BB-C8C9EC985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9065" y="3945249"/>
            <a:ext cx="3403426" cy="738820"/>
          </a:xfrm>
        </p:spPr>
        <p:txBody>
          <a:bodyPr>
            <a:normAutofit/>
          </a:bodyPr>
          <a:lstStyle/>
          <a:p>
            <a:r>
              <a:rPr lang="en-US"/>
              <a:t>A Project from</a:t>
            </a:r>
          </a:p>
          <a:p>
            <a:r>
              <a:rPr lang="en-US"/>
              <a:t>Asher newbigging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73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D47FA-42E2-FF4A-9C6D-1BBE7FF06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Assessment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29686A9-5A8C-FF4E-B046-03AE528B1D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2365090"/>
              </p:ext>
            </p:extLst>
          </p:nvPr>
        </p:nvGraphicFramePr>
        <p:xfrm>
          <a:off x="362607" y="2341563"/>
          <a:ext cx="11469416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503">
                  <a:extLst>
                    <a:ext uri="{9D8B030D-6E8A-4147-A177-3AD203B41FA5}">
                      <a16:colId xmlns:a16="http://schemas.microsoft.com/office/drawing/2014/main" val="378808015"/>
                    </a:ext>
                  </a:extLst>
                </a:gridCol>
                <a:gridCol w="1757856">
                  <a:extLst>
                    <a:ext uri="{9D8B030D-6E8A-4147-A177-3AD203B41FA5}">
                      <a16:colId xmlns:a16="http://schemas.microsoft.com/office/drawing/2014/main" val="226945659"/>
                    </a:ext>
                  </a:extLst>
                </a:gridCol>
                <a:gridCol w="874986">
                  <a:extLst>
                    <a:ext uri="{9D8B030D-6E8A-4147-A177-3AD203B41FA5}">
                      <a16:colId xmlns:a16="http://schemas.microsoft.com/office/drawing/2014/main" val="1439912487"/>
                    </a:ext>
                  </a:extLst>
                </a:gridCol>
                <a:gridCol w="969579">
                  <a:extLst>
                    <a:ext uri="{9D8B030D-6E8A-4147-A177-3AD203B41FA5}">
                      <a16:colId xmlns:a16="http://schemas.microsoft.com/office/drawing/2014/main" val="299048856"/>
                    </a:ext>
                  </a:extLst>
                </a:gridCol>
                <a:gridCol w="1970690">
                  <a:extLst>
                    <a:ext uri="{9D8B030D-6E8A-4147-A177-3AD203B41FA5}">
                      <a16:colId xmlns:a16="http://schemas.microsoft.com/office/drawing/2014/main" val="1927005510"/>
                    </a:ext>
                  </a:extLst>
                </a:gridCol>
                <a:gridCol w="1592317">
                  <a:extLst>
                    <a:ext uri="{9D8B030D-6E8A-4147-A177-3AD203B41FA5}">
                      <a16:colId xmlns:a16="http://schemas.microsoft.com/office/drawing/2014/main" val="3005925153"/>
                    </a:ext>
                  </a:extLst>
                </a:gridCol>
                <a:gridCol w="2522485">
                  <a:extLst>
                    <a:ext uri="{9D8B030D-6E8A-4147-A177-3AD203B41FA5}">
                      <a16:colId xmlns:a16="http://schemas.microsoft.com/office/drawing/2014/main" val="1796228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Responsibility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Control Measures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43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Hosting Service crashes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 is offline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Hosting Service (AWS in this case)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Recreate virtual environment on a separate machine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Have a backup service readily created and up-to-date with most recent deployed version.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526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Front-end not completed by deadline for Sprint 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 is incomplete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FED development team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Provide more support for dev team to ensure work can be quickly completed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Ensure more experienced developers are leading development of FED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80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Back-end not completed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 is incomplete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MEDIUM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BED development team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Provide more support.</a:t>
                      </a:r>
                    </a:p>
                    <a:p>
                      <a:r>
                        <a:rPr lang="en-US" sz="1200" dirty="0"/>
                        <a:t>Reconsider requirements.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Ensure that developers are spoken with regarding requirements prior to setting an end-date.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07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Styling bug found in front-end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Front-end appears unprofessional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FED development team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Create ticket for bug to be fixed in next sprint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Ensure adequate testing and setting of design requirements in future sprints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416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SQL injection attack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Database connection is insecure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MEDIUM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BED development team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Check for data breaches, what data was released, what was removed, etc.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Ensure the use of prepared statements in the database connection; check hibernate security requirements for prepared statements.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101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0124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AF00E-D433-4047-863F-BCB69CEC3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588" y="601200"/>
            <a:ext cx="7498616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27E27C-057C-624D-A874-655C5BEDD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59" y="938022"/>
            <a:ext cx="6647905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Testing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7DBEA-6DFC-457A-9850-E53505354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446CF5-953A-4916-BFF4-F5558E5C2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7B945C-B433-4DFF-9A67-A5C9257E4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92BB3-2764-2649-8FB4-DB0D1787F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59" y="2340864"/>
            <a:ext cx="6690843" cy="37932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Unfortunately, the application is not currently at a point where the testing is completed</a:t>
            </a:r>
          </a:p>
          <a:p>
            <a:r>
              <a:rPr lang="en-US" dirty="0">
                <a:solidFill>
                  <a:srgbClr val="FFFFFF"/>
                </a:solidFill>
              </a:rPr>
              <a:t>Unit tests and Integration tests are currently incomplete</a:t>
            </a:r>
          </a:p>
          <a:p>
            <a:r>
              <a:rPr lang="en-US" dirty="0">
                <a:solidFill>
                  <a:srgbClr val="FFFFFF"/>
                </a:solidFill>
              </a:rPr>
              <a:t>Tests have been done extensively using Post-Man</a:t>
            </a:r>
          </a:p>
        </p:txBody>
      </p:sp>
      <p:pic>
        <p:nvPicPr>
          <p:cNvPr id="7" name="Graphic 6" descr="Test tubes">
            <a:extLst>
              <a:ext uri="{FF2B5EF4-FFF2-40B4-BE49-F238E27FC236}">
                <a16:creationId xmlns:a16="http://schemas.microsoft.com/office/drawing/2014/main" id="{6E7DF8AF-3974-0B7C-D8FA-F7D4B3974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6761" y="2049354"/>
            <a:ext cx="3053422" cy="305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94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377E3-29F1-514E-856B-69E58FDFC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Current point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98C5C31-ADF3-434D-AAFA-C6546054D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r>
              <a:rPr lang="en-US" sz="2000" dirty="0"/>
              <a:t>Due to bank holidays and lack of front-end specialists, we are behind on this current sprint of work.</a:t>
            </a:r>
          </a:p>
          <a:p>
            <a:r>
              <a:rPr lang="en-US" sz="2000" dirty="0"/>
              <a:t>Given another day, tests and front-end could be completed to an acceptable amount.</a:t>
            </a:r>
          </a:p>
          <a:p>
            <a:r>
              <a:rPr lang="en-US" sz="2000" dirty="0"/>
              <a:t>Why have I prioritized what I have?</a:t>
            </a:r>
          </a:p>
        </p:txBody>
      </p:sp>
    </p:spTree>
    <p:extLst>
      <p:ext uri="{BB962C8B-B14F-4D97-AF65-F5344CB8AC3E}">
        <p14:creationId xmlns:p14="http://schemas.microsoft.com/office/powerpoint/2010/main" val="702479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AD8FB-400A-434B-8AA6-25AFF6F1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Demonstration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FBCBBC-79D2-C543-36BB-0F16AB3AD2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3916484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070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4AAE5-D4B2-3E4D-8115-5A7A3031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B4D80-ECCB-CC48-AC40-44701F2CC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Complexity of project was underestimated</a:t>
            </a:r>
          </a:p>
          <a:p>
            <a:r>
              <a:rPr lang="en-US" dirty="0"/>
              <a:t>Desire to stretch self meant no templates were used, all front-end is written from scratch and displays a clear learning curve</a:t>
            </a:r>
          </a:p>
          <a:p>
            <a:r>
              <a:rPr lang="en-US" dirty="0"/>
              <a:t>Back-end development went smoothly, though complications came up in establishing a bi-directional many-to-many relationship</a:t>
            </a:r>
          </a:p>
          <a:p>
            <a:r>
              <a:rPr lang="en-US" dirty="0"/>
              <a:t>A less complex project would have met the given scope requirements</a:t>
            </a:r>
          </a:p>
          <a:p>
            <a:r>
              <a:rPr lang="en-US" dirty="0"/>
              <a:t>Next sprint: user login capability + management, topic creation</a:t>
            </a:r>
          </a:p>
        </p:txBody>
      </p:sp>
    </p:spTree>
    <p:extLst>
      <p:ext uri="{BB962C8B-B14F-4D97-AF65-F5344CB8AC3E}">
        <p14:creationId xmlns:p14="http://schemas.microsoft.com/office/powerpoint/2010/main" val="115854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EF51F71E-108F-A72E-66D2-71D724A9E3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9B8D1F-9BAF-B744-A5E9-538CE9503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2"/>
            <a:ext cx="4023360" cy="28022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3968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F48E29-40DD-264D-B923-23A7FBFF9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 – my approach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2D302A-4E6F-4342-93E6-167434B2C7AF}"/>
              </a:ext>
            </a:extLst>
          </p:cNvPr>
          <p:cNvGrpSpPr/>
          <p:nvPr/>
        </p:nvGrpSpPr>
        <p:grpSpPr>
          <a:xfrm>
            <a:off x="612827" y="2484703"/>
            <a:ext cx="3262500" cy="3330000"/>
            <a:chOff x="4464750" y="1764000"/>
            <a:chExt cx="3262500" cy="3330000"/>
          </a:xfrm>
        </p:grpSpPr>
        <p:sp>
          <p:nvSpPr>
            <p:cNvPr id="10" name="Round Diagonal Corner of Rectangle 9">
              <a:extLst>
                <a:ext uri="{FF2B5EF4-FFF2-40B4-BE49-F238E27FC236}">
                  <a16:creationId xmlns:a16="http://schemas.microsoft.com/office/drawing/2014/main" id="{BAD69592-E61B-1143-8095-1FD68477873E}"/>
                </a:ext>
              </a:extLst>
            </p:cNvPr>
            <p:cNvSpPr/>
            <p:nvPr/>
          </p:nvSpPr>
          <p:spPr>
            <a:xfrm>
              <a:off x="5100937" y="1764000"/>
              <a:ext cx="1990125" cy="1990125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2" name="Rectangle 11" descr="Lightbulb">
              <a:extLst>
                <a:ext uri="{FF2B5EF4-FFF2-40B4-BE49-F238E27FC236}">
                  <a16:creationId xmlns:a16="http://schemas.microsoft.com/office/drawing/2014/main" id="{55509CBA-ABE2-314E-8D9B-D6575454CE0D}"/>
                </a:ext>
              </a:extLst>
            </p:cNvPr>
            <p:cNvSpPr/>
            <p:nvPr/>
          </p:nvSpPr>
          <p:spPr>
            <a:xfrm>
              <a:off x="5525062" y="2188125"/>
              <a:ext cx="1141875" cy="1141875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2604B2E-2206-E14B-9C99-597A4BF41D51}"/>
                </a:ext>
              </a:extLst>
            </p:cNvPr>
            <p:cNvGrpSpPr/>
            <p:nvPr/>
          </p:nvGrpSpPr>
          <p:grpSpPr>
            <a:xfrm>
              <a:off x="4464750" y="4374000"/>
              <a:ext cx="3262500" cy="720000"/>
              <a:chOff x="50287" y="2852140"/>
              <a:chExt cx="3262500" cy="72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13F91A-B420-C64C-93DD-E78BE877FB1B}"/>
                  </a:ext>
                </a:extLst>
              </p:cNvPr>
              <p:cNvSpPr/>
              <p:nvPr/>
            </p:nvSpPr>
            <p:spPr>
              <a:xfrm>
                <a:off x="50287" y="2852140"/>
                <a:ext cx="3262500" cy="720000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5D7D723-E4BA-D947-86DC-D12B22213595}"/>
                  </a:ext>
                </a:extLst>
              </p:cNvPr>
              <p:cNvSpPr txBox="1"/>
              <p:nvPr/>
            </p:nvSpPr>
            <p:spPr>
              <a:xfrm>
                <a:off x="50287" y="2852140"/>
                <a:ext cx="3262500" cy="7200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ctr" defTabSz="1511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 cap="all"/>
                </a:pPr>
                <a:r>
                  <a:rPr lang="en-US" sz="3400" kern="1200" dirty="0"/>
                  <a:t>Useful</a:t>
                </a: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C573758-BC50-404E-951B-3411BA9B297A}"/>
              </a:ext>
            </a:extLst>
          </p:cNvPr>
          <p:cNvGrpSpPr/>
          <p:nvPr/>
        </p:nvGrpSpPr>
        <p:grpSpPr>
          <a:xfrm>
            <a:off x="4462240" y="2484703"/>
            <a:ext cx="3262500" cy="3330000"/>
            <a:chOff x="4464750" y="1764000"/>
            <a:chExt cx="3262500" cy="3330000"/>
          </a:xfrm>
        </p:grpSpPr>
        <p:sp>
          <p:nvSpPr>
            <p:cNvPr id="18" name="Round Diagonal Corner of Rectangle 17">
              <a:extLst>
                <a:ext uri="{FF2B5EF4-FFF2-40B4-BE49-F238E27FC236}">
                  <a16:creationId xmlns:a16="http://schemas.microsoft.com/office/drawing/2014/main" id="{02A97DD5-5237-8E4F-8A35-51F1E6346556}"/>
                </a:ext>
              </a:extLst>
            </p:cNvPr>
            <p:cNvSpPr/>
            <p:nvPr/>
          </p:nvSpPr>
          <p:spPr>
            <a:xfrm>
              <a:off x="5100937" y="1764000"/>
              <a:ext cx="1990125" cy="1990125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9" name="Rectangle 18" descr="Tick">
              <a:extLst>
                <a:ext uri="{FF2B5EF4-FFF2-40B4-BE49-F238E27FC236}">
                  <a16:creationId xmlns:a16="http://schemas.microsoft.com/office/drawing/2014/main" id="{D5F82F43-08CA-6E4E-9193-7336798F4DED}"/>
                </a:ext>
              </a:extLst>
            </p:cNvPr>
            <p:cNvSpPr/>
            <p:nvPr/>
          </p:nvSpPr>
          <p:spPr>
            <a:xfrm>
              <a:off x="5525062" y="2188125"/>
              <a:ext cx="1141875" cy="1141875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E0C8B30-9B51-2947-8E53-524524E328F3}"/>
                </a:ext>
              </a:extLst>
            </p:cNvPr>
            <p:cNvGrpSpPr/>
            <p:nvPr/>
          </p:nvGrpSpPr>
          <p:grpSpPr>
            <a:xfrm>
              <a:off x="4464750" y="4374000"/>
              <a:ext cx="3262500" cy="720000"/>
              <a:chOff x="3883725" y="2852140"/>
              <a:chExt cx="3262500" cy="720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2567B92-E9D7-CE4C-8B3C-DD83B5E27F09}"/>
                  </a:ext>
                </a:extLst>
              </p:cNvPr>
              <p:cNvSpPr/>
              <p:nvPr/>
            </p:nvSpPr>
            <p:spPr>
              <a:xfrm>
                <a:off x="3883725" y="2852140"/>
                <a:ext cx="3262500" cy="720000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31B32B-43F9-DB4D-A4B4-62B811A39DA5}"/>
                  </a:ext>
                </a:extLst>
              </p:cNvPr>
              <p:cNvSpPr txBox="1"/>
              <p:nvPr/>
            </p:nvSpPr>
            <p:spPr>
              <a:xfrm>
                <a:off x="3883725" y="2852140"/>
                <a:ext cx="3262500" cy="7200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ctr" defTabSz="1511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 cap="all"/>
                </a:pPr>
                <a:r>
                  <a:rPr lang="en-US" sz="3400" kern="1200" dirty="0"/>
                  <a:t>Realistic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C064153-EBB4-1A43-BBB8-65C0F401C417}"/>
              </a:ext>
            </a:extLst>
          </p:cNvPr>
          <p:cNvGrpSpPr/>
          <p:nvPr/>
        </p:nvGrpSpPr>
        <p:grpSpPr>
          <a:xfrm>
            <a:off x="8316673" y="2484703"/>
            <a:ext cx="3262500" cy="3330000"/>
            <a:chOff x="8316673" y="2334937"/>
            <a:chExt cx="3262500" cy="3330000"/>
          </a:xfrm>
        </p:grpSpPr>
        <p:sp>
          <p:nvSpPr>
            <p:cNvPr id="23" name="Round Diagonal Corner of Rectangle 22">
              <a:extLst>
                <a:ext uri="{FF2B5EF4-FFF2-40B4-BE49-F238E27FC236}">
                  <a16:creationId xmlns:a16="http://schemas.microsoft.com/office/drawing/2014/main" id="{41631144-A3DF-DC47-9CD6-55A3B2F62AAA}"/>
                </a:ext>
              </a:extLst>
            </p:cNvPr>
            <p:cNvSpPr/>
            <p:nvPr/>
          </p:nvSpPr>
          <p:spPr>
            <a:xfrm>
              <a:off x="8952861" y="2334937"/>
              <a:ext cx="1990125" cy="1990125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" name="Rectangle 23" descr="Bullseye">
              <a:extLst>
                <a:ext uri="{FF2B5EF4-FFF2-40B4-BE49-F238E27FC236}">
                  <a16:creationId xmlns:a16="http://schemas.microsoft.com/office/drawing/2014/main" id="{332706DC-596E-0F40-82A1-F74125CC081D}"/>
                </a:ext>
              </a:extLst>
            </p:cNvPr>
            <p:cNvSpPr/>
            <p:nvPr/>
          </p:nvSpPr>
          <p:spPr>
            <a:xfrm>
              <a:off x="9376986" y="2759062"/>
              <a:ext cx="1141875" cy="1141875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44631A-7766-CB45-B2E2-B5604FCC328B}"/>
                </a:ext>
              </a:extLst>
            </p:cNvPr>
            <p:cNvGrpSpPr/>
            <p:nvPr/>
          </p:nvGrpSpPr>
          <p:grpSpPr>
            <a:xfrm>
              <a:off x="8316673" y="4944937"/>
              <a:ext cx="3262500" cy="720000"/>
              <a:chOff x="7717162" y="2852140"/>
              <a:chExt cx="3262500" cy="72000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7C95562-1BE6-3341-AE3A-0D5C44AB18F5}"/>
                  </a:ext>
                </a:extLst>
              </p:cNvPr>
              <p:cNvSpPr/>
              <p:nvPr/>
            </p:nvSpPr>
            <p:spPr>
              <a:xfrm>
                <a:off x="7717162" y="2852140"/>
                <a:ext cx="3262500" cy="720000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64DBA10-5635-ED44-9345-1371297831C8}"/>
                  </a:ext>
                </a:extLst>
              </p:cNvPr>
              <p:cNvSpPr txBox="1"/>
              <p:nvPr/>
            </p:nvSpPr>
            <p:spPr>
              <a:xfrm>
                <a:off x="7717162" y="2852140"/>
                <a:ext cx="3262500" cy="7200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ctr" defTabSz="1511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 cap="all"/>
                </a:pPr>
                <a:r>
                  <a:rPr lang="en-US" sz="3400" kern="1200" dirty="0"/>
                  <a:t>Ambitious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6142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1912-12A3-B645-AB1D-92639A620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5B40B-0D3F-CE49-8425-7A5AD9693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5514808" cy="3634486"/>
          </a:xfrm>
        </p:spPr>
        <p:txBody>
          <a:bodyPr/>
          <a:lstStyle/>
          <a:p>
            <a:r>
              <a:rPr lang="en-US" dirty="0"/>
              <a:t>Create Citations for your project</a:t>
            </a:r>
          </a:p>
          <a:p>
            <a:r>
              <a:rPr lang="en-US" dirty="0"/>
              <a:t>Keep track of citations you’ve used in previous work</a:t>
            </a:r>
          </a:p>
          <a:p>
            <a:r>
              <a:rPr lang="en-US" dirty="0"/>
              <a:t>Find Citations through keywords</a:t>
            </a:r>
          </a:p>
          <a:p>
            <a:r>
              <a:rPr lang="en-US" dirty="0"/>
              <a:t>Create unique topics with which you can categorize projects and citations</a:t>
            </a:r>
          </a:p>
          <a:p>
            <a:r>
              <a:rPr lang="en-US" dirty="0"/>
              <a:t>Share citations with other who might be interested in your findings</a:t>
            </a:r>
          </a:p>
          <a:p>
            <a:r>
              <a:rPr lang="en-US" dirty="0"/>
              <a:t>Focused at students &amp; academics</a:t>
            </a:r>
          </a:p>
          <a:p>
            <a:endParaRPr lang="en-US" dirty="0"/>
          </a:p>
        </p:txBody>
      </p:sp>
      <p:pic>
        <p:nvPicPr>
          <p:cNvPr id="6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BB19D78D-F771-0B42-B67A-EFC94E1C6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109" y="1453119"/>
            <a:ext cx="5062698" cy="395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C607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C607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678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A001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A001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A001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A023A1-BCF1-4A94-0336-270A6D829B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416553"/>
              </p:ext>
            </p:extLst>
          </p:nvPr>
        </p:nvGraphicFramePr>
        <p:xfrm>
          <a:off x="446534" y="1521858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7224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9AB9FA-0A2E-7C41-EC53-62F718B241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5802320"/>
              </p:ext>
            </p:extLst>
          </p:nvPr>
        </p:nvGraphicFramePr>
        <p:xfrm>
          <a:off x="446534" y="1726708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9464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44B9D-01A5-9849-973C-AC847780A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UMLs and ERDs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EEEEF32-2D96-944D-AC6C-3CAA6D659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274"/>
          <a:stretch/>
        </p:blipFill>
        <p:spPr>
          <a:xfrm>
            <a:off x="581192" y="2245461"/>
            <a:ext cx="4444463" cy="41291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F049B95-F5DB-4F4A-8FD5-C9470BB98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695" y="1890876"/>
            <a:ext cx="4227357" cy="12607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B84E7837-33FF-E049-A30D-C11395B3F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6347" y="3526214"/>
            <a:ext cx="3325758" cy="288182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BE75A7B1-1ADA-8145-AA44-9560939DC66E}"/>
              </a:ext>
            </a:extLst>
          </p:cNvPr>
          <p:cNvCxnSpPr>
            <a:cxnSpLocks/>
          </p:cNvCxnSpPr>
          <p:nvPr/>
        </p:nvCxnSpPr>
        <p:spPr>
          <a:xfrm flipV="1">
            <a:off x="5118078" y="2521271"/>
            <a:ext cx="1408846" cy="126245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270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36E4C-F4E7-0648-9D2B-7F6172AC9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8CD69-0D24-AE4D-B826-4A72FADBB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4405456" cy="3634486"/>
          </a:xfrm>
        </p:spPr>
        <p:txBody>
          <a:bodyPr/>
          <a:lstStyle/>
          <a:p>
            <a:r>
              <a:rPr lang="en-US" dirty="0"/>
              <a:t>3 Epics within tickets could be </a:t>
            </a:r>
            <a:r>
              <a:rPr lang="en-US" dirty="0" err="1"/>
              <a:t>categorised</a:t>
            </a:r>
            <a:r>
              <a:rPr lang="en-US" dirty="0"/>
              <a:t>.</a:t>
            </a:r>
          </a:p>
          <a:p>
            <a:r>
              <a:rPr lang="en-US" dirty="0"/>
              <a:t>Emphasis put on Project and Citation management for first sprint</a:t>
            </a:r>
          </a:p>
          <a:p>
            <a:r>
              <a:rPr lang="en-US" dirty="0"/>
              <a:t>User management could be added later</a:t>
            </a:r>
          </a:p>
          <a:p>
            <a:r>
              <a:rPr lang="en-US" dirty="0"/>
              <a:t>Future epics include:</a:t>
            </a:r>
          </a:p>
          <a:p>
            <a:pPr lvl="1"/>
            <a:r>
              <a:rPr lang="en-US" dirty="0"/>
              <a:t>Topic Management</a:t>
            </a:r>
          </a:p>
          <a:p>
            <a:pPr lvl="1"/>
            <a:r>
              <a:rPr lang="en-US" dirty="0"/>
              <a:t>Citation Reviews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439022-9D97-D64F-940E-251D25573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070" y="882649"/>
            <a:ext cx="7643259" cy="22022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9180FC-D025-6840-BEFE-2FD40A9BA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642" y="4531659"/>
            <a:ext cx="7555346" cy="17465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FB9655-F5F2-DD48-AB0E-27302783C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2359" y="2071369"/>
            <a:ext cx="3108448" cy="29625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847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8D49F-BCE0-CA45-9DBE-01D0C477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574806-70CB-684E-AC6A-6A9ECC62E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951"/>
          <a:stretch/>
        </p:blipFill>
        <p:spPr>
          <a:xfrm>
            <a:off x="4889964" y="1296516"/>
            <a:ext cx="6989731" cy="32754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02BEC-1C65-FF46-A9E2-6F7A6F192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5149574" cy="3634486"/>
          </a:xfrm>
        </p:spPr>
        <p:txBody>
          <a:bodyPr/>
          <a:lstStyle/>
          <a:p>
            <a:r>
              <a:rPr lang="en-US" dirty="0"/>
              <a:t>Subtasks for BED and FED tasks were created for each story</a:t>
            </a:r>
          </a:p>
          <a:p>
            <a:r>
              <a:rPr lang="en-US" dirty="0"/>
              <a:t>Example story: grouping citations in a project</a:t>
            </a:r>
          </a:p>
          <a:p>
            <a:r>
              <a:rPr lang="en-US" dirty="0"/>
              <a:t>Involved: creation of projects and adding of citations to project</a:t>
            </a:r>
          </a:p>
          <a:p>
            <a:r>
              <a:rPr lang="en-US" b="1" dirty="0"/>
              <a:t>Important divide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83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DB1E0-361A-294E-86EF-678185B63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Technologies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4CA679-3546-4E14-8FB8-F57168C37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D16E90-7C64-4C04-A50A-B866A1A92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E4DD59-5AA2-46C6-B6A8-9B4C62D19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0CE81C-67DC-489E-BFFB-877C80B85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847F07DE-5604-D958-2BC2-644CBD10AD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51" b="-3"/>
          <a:stretch/>
        </p:blipFill>
        <p:spPr>
          <a:xfrm>
            <a:off x="611392" y="2347105"/>
            <a:ext cx="5074920" cy="37124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6C86A-ABF9-2A4E-AED1-B0EB6C115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830" y="2340864"/>
            <a:ext cx="5269977" cy="3634486"/>
          </a:xfrm>
        </p:spPr>
        <p:txBody>
          <a:bodyPr>
            <a:normAutofit/>
          </a:bodyPr>
          <a:lstStyle/>
          <a:p>
            <a:r>
              <a:rPr lang="en-US" dirty="0"/>
              <a:t>Core JavaScript</a:t>
            </a:r>
          </a:p>
          <a:p>
            <a:r>
              <a:rPr lang="en-US" dirty="0"/>
              <a:t>CSS + flexbox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Visual Studio Server</a:t>
            </a:r>
          </a:p>
          <a:p>
            <a:r>
              <a:rPr lang="en-US" dirty="0"/>
              <a:t>Java Spring RESTful API</a:t>
            </a:r>
          </a:p>
          <a:p>
            <a:r>
              <a:rPr lang="en-US" dirty="0"/>
              <a:t>Lombok</a:t>
            </a:r>
          </a:p>
          <a:p>
            <a:r>
              <a:rPr lang="en-US" dirty="0"/>
              <a:t>Hibernate</a:t>
            </a:r>
          </a:p>
        </p:txBody>
      </p:sp>
    </p:spTree>
    <p:extLst>
      <p:ext uri="{BB962C8B-B14F-4D97-AF65-F5344CB8AC3E}">
        <p14:creationId xmlns:p14="http://schemas.microsoft.com/office/powerpoint/2010/main" val="421793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A001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A001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AEFE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A001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AEFE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AEFE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AEFE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41243F"/>
      </a:dk2>
      <a:lt2>
        <a:srgbClr val="E8E7E2"/>
      </a:lt2>
      <a:accent1>
        <a:srgbClr val="969FC6"/>
      </a:accent1>
      <a:accent2>
        <a:srgbClr val="8D7FBA"/>
      </a:accent2>
      <a:accent3>
        <a:srgbClr val="B596C6"/>
      </a:accent3>
      <a:accent4>
        <a:srgbClr val="BA7FB6"/>
      </a:accent4>
      <a:accent5>
        <a:srgbClr val="C696AF"/>
      </a:accent5>
      <a:accent6>
        <a:srgbClr val="BA7F85"/>
      </a:accent6>
      <a:hlink>
        <a:srgbClr val="8D8355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516</Words>
  <Application>Microsoft Macintosh PowerPoint</Application>
  <PresentationFormat>Widescreen</PresentationFormat>
  <Paragraphs>104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Gill Sans MT</vt:lpstr>
      <vt:lpstr>Tw Cen MT</vt:lpstr>
      <vt:lpstr>Wingdings 2</vt:lpstr>
      <vt:lpstr>DividendVTI</vt:lpstr>
      <vt:lpstr>‘What a Cite’</vt:lpstr>
      <vt:lpstr>Introduction – my approach</vt:lpstr>
      <vt:lpstr>Concept</vt:lpstr>
      <vt:lpstr>PowerPoint Presentation</vt:lpstr>
      <vt:lpstr>PowerPoint Presentation</vt:lpstr>
      <vt:lpstr>UMLs and ERDs</vt:lpstr>
      <vt:lpstr>Sprint Plan</vt:lpstr>
      <vt:lpstr>Tickets</vt:lpstr>
      <vt:lpstr>Technologies</vt:lpstr>
      <vt:lpstr>Risk Assessment</vt:lpstr>
      <vt:lpstr>Testing</vt:lpstr>
      <vt:lpstr>Current point</vt:lpstr>
      <vt:lpstr>Demonstration</vt:lpstr>
      <vt:lpstr>Retrospective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‘What a Cite’</dc:title>
  <dc:creator>Asher Newbigging</dc:creator>
  <cp:lastModifiedBy>Asher Newbigging</cp:lastModifiedBy>
  <cp:revision>4</cp:revision>
  <dcterms:created xsi:type="dcterms:W3CDTF">2022-04-29T10:07:47Z</dcterms:created>
  <dcterms:modified xsi:type="dcterms:W3CDTF">2022-04-29T15:10:17Z</dcterms:modified>
</cp:coreProperties>
</file>