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3CAA-B7D4-134E-B13D-1AA2DC883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C82AC-B036-F099-90A5-A18C71CF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0DCF-76D5-4244-FAA6-376A1F8A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3D4A-4F7E-E555-0CB0-3CF4D66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E341-DE8E-B076-6708-2894BC25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3F4A-F026-83D8-9775-E4E36BB2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89C7F-BD92-CB05-FC17-DDD2DEF1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0C3C-0FE2-26A6-830C-F25B87AD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3C21-431E-6A2B-A22C-E278C7E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B16A-FA5B-EFED-7282-ACC55FCE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CE509-0B49-D6DA-F6A4-4DE383F0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2EEE2-BACF-BB44-2E94-8354AD23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B503-4E72-8DD7-C9A4-3024EFD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7B08-9540-4078-EBB9-794A2D09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D36C-8679-F108-3780-FF49AF36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E366-49CE-757C-AF75-DA670BD4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30E6-9ECF-6E1D-8BF7-A152DCBE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9913-F22E-E730-73A1-C787725B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4AA1-A0D1-72E5-9AE6-8FB8334C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ACB2-5B54-12B9-BA4B-BB883945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E1B-52D3-9149-487D-A2E1ED01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DB76-EE6A-665C-2E6D-293C233A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F500-CE19-EF18-C224-002D28C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7474-1285-79DE-FF97-F2230706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E254-7A24-4421-F884-182C51C9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53ED-D7E6-D0B3-1246-C6901E1C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534A-14DB-84DB-84A7-7A4F824A4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9B7A-47C8-A4DB-8259-950F309E5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2A0F-EFC0-602F-D4F0-EBE27CDA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6B6B-4C36-89DC-1564-B4A886E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2908-F4EE-FEC9-D7FC-787129CE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A65-58BF-0D9E-E123-288C5C1C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53D79-CB04-B36B-7237-CE2A25D9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DB75C-A5A9-DF88-0CC3-F9359E1A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E263-27E4-1495-BEF2-2044B250E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6441-563A-A61A-8A0E-7DC876D4B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2C10F-6A9C-383C-D5F0-F8D4B28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CD130-3D9E-A3D6-CCCE-3CF02A1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FD3AC-0980-9C8B-7454-8321C205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49B-577F-261B-4118-193079CB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F9241-7333-6FEE-E8D2-8774CA41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7E99-E569-7145-5914-F3894CC2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078FD-9E69-4144-EB60-EBE9E9B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27C-1A9D-DDF1-04DA-F979BE04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7E639-5188-37E9-992B-D9321D2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286D-DA35-F919-8BF7-8C1B358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637-4A8D-D8F5-D14F-B87D0FAF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A5A4-4327-9A5A-3976-623CB6BF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2CE56-9DF0-ABA3-2679-05D4C14E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335C-A6B3-50AA-0CA8-B39BA3B3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8E105-1117-3159-9952-82872560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5E507-31D6-E1FD-B0AE-F6CCD450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37A9-CC6A-AD8D-8412-C4DE99E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679B7-B51F-E07E-DFD1-6B21DBE2F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FB087-FFDA-F46F-8CD0-B8C3F4FC2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C3F0-BCDF-4F75-C294-98622E8B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D65B-4A57-7435-7A12-755AB93C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76A2-B9C3-856D-3677-A37AACD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020A3-FAC0-7A8E-96CA-94A548D4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9A67-FBE7-BA71-FB28-70093171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6070-E9CE-A8D9-F45A-2BB37FA51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94CF-C543-4B8D-9301-4735748BCD1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3DF5-8C74-57F5-B7A8-F1CD28FD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3EEF-C5A2-26B4-6787-65A4D465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5588-B770-4482-B91F-A74B015F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33C0A-9721-EC48-6ED8-83F5D3458827}"/>
              </a:ext>
            </a:extLst>
          </p:cNvPr>
          <p:cNvSpPr txBox="1"/>
          <p:nvPr/>
        </p:nvSpPr>
        <p:spPr>
          <a:xfrm>
            <a:off x="4706661" y="1594679"/>
            <a:ext cx="4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2C1F9-33BA-50A6-0E22-A634FA6C5652}"/>
              </a:ext>
            </a:extLst>
          </p:cNvPr>
          <p:cNvSpPr txBox="1"/>
          <p:nvPr/>
        </p:nvSpPr>
        <p:spPr>
          <a:xfrm>
            <a:off x="3874490" y="2438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941A2-22A7-3DAF-F48B-DD11AF05874D}"/>
              </a:ext>
            </a:extLst>
          </p:cNvPr>
          <p:cNvSpPr txBox="1"/>
          <p:nvPr/>
        </p:nvSpPr>
        <p:spPr>
          <a:xfrm>
            <a:off x="5294303" y="245749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A5429D-D851-D5E8-3F47-024BEEE5C106}"/>
              </a:ext>
            </a:extLst>
          </p:cNvPr>
          <p:cNvCxnSpPr>
            <a:cxnSpLocks/>
          </p:cNvCxnSpPr>
          <p:nvPr/>
        </p:nvCxnSpPr>
        <p:spPr>
          <a:xfrm flipH="1">
            <a:off x="4144757" y="1917577"/>
            <a:ext cx="610584" cy="51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C6408A-C4A5-186D-661B-B0E72189AA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60526" y="1917577"/>
            <a:ext cx="604044" cy="53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7F5683-A008-F77B-C2ED-9554C2FAD124}"/>
              </a:ext>
            </a:extLst>
          </p:cNvPr>
          <p:cNvSpPr txBox="1"/>
          <p:nvPr/>
        </p:nvSpPr>
        <p:spPr>
          <a:xfrm>
            <a:off x="3503108" y="320336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A82D62-B7C4-9DFF-D935-8065053D77D3}"/>
              </a:ext>
            </a:extLst>
          </p:cNvPr>
          <p:cNvSpPr txBox="1"/>
          <p:nvPr/>
        </p:nvSpPr>
        <p:spPr>
          <a:xfrm>
            <a:off x="4215462" y="319752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9AC3B8-25B2-5BFC-80B7-EFC9A1A70968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73375" y="2826826"/>
            <a:ext cx="198643" cy="37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331E2A-325D-0198-2FF0-6597AFF417F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42285" y="2825368"/>
            <a:ext cx="243444" cy="37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62A32A-2463-A4D0-1C8D-3F222CF67A87}"/>
              </a:ext>
            </a:extLst>
          </p:cNvPr>
          <p:cNvCxnSpPr>
            <a:cxnSpLocks/>
          </p:cNvCxnSpPr>
          <p:nvPr/>
        </p:nvCxnSpPr>
        <p:spPr>
          <a:xfrm flipH="1">
            <a:off x="3773375" y="2820992"/>
            <a:ext cx="198643" cy="376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00FDD4-153D-72BF-5F94-587033497614}"/>
              </a:ext>
            </a:extLst>
          </p:cNvPr>
          <p:cNvCxnSpPr>
            <a:cxnSpLocks/>
          </p:cNvCxnSpPr>
          <p:nvPr/>
        </p:nvCxnSpPr>
        <p:spPr>
          <a:xfrm>
            <a:off x="4242285" y="2819534"/>
            <a:ext cx="243444" cy="372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18191D-766A-5760-7218-9F9F5FCCF8C7}"/>
              </a:ext>
            </a:extLst>
          </p:cNvPr>
          <p:cNvSpPr txBox="1"/>
          <p:nvPr/>
        </p:nvSpPr>
        <p:spPr>
          <a:xfrm>
            <a:off x="4960526" y="31870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73192-D283-91B1-DAD3-5F205E54A88A}"/>
              </a:ext>
            </a:extLst>
          </p:cNvPr>
          <p:cNvSpPr txBox="1"/>
          <p:nvPr/>
        </p:nvSpPr>
        <p:spPr>
          <a:xfrm>
            <a:off x="5672880" y="31812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N</a:t>
            </a:r>
            <a:r>
              <a:rPr lang="en-US" dirty="0"/>
              <a:t>/4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D61A62-73F0-BB7E-D932-1C3F69ABE48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230793" y="2810549"/>
            <a:ext cx="198643" cy="37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44B493-9B23-305D-438D-03BA87F37EE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699703" y="2809091"/>
            <a:ext cx="243444" cy="37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968731-DA43-B37A-0A5F-DF70B5BA6D6B}"/>
              </a:ext>
            </a:extLst>
          </p:cNvPr>
          <p:cNvCxnSpPr>
            <a:cxnSpLocks/>
          </p:cNvCxnSpPr>
          <p:nvPr/>
        </p:nvCxnSpPr>
        <p:spPr>
          <a:xfrm flipH="1">
            <a:off x="5230793" y="2804715"/>
            <a:ext cx="198643" cy="376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A03BC5-43DF-A8E8-30BA-C25D1818B0C7}"/>
              </a:ext>
            </a:extLst>
          </p:cNvPr>
          <p:cNvCxnSpPr>
            <a:cxnSpLocks/>
          </p:cNvCxnSpPr>
          <p:nvPr/>
        </p:nvCxnSpPr>
        <p:spPr>
          <a:xfrm>
            <a:off x="5699703" y="2803257"/>
            <a:ext cx="243444" cy="372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C955A8-4A2C-9B82-61C9-E98FA6666333}"/>
              </a:ext>
            </a:extLst>
          </p:cNvPr>
          <p:cNvSpPr txBox="1"/>
          <p:nvPr/>
        </p:nvSpPr>
        <p:spPr>
          <a:xfrm>
            <a:off x="3560963" y="3646621"/>
            <a:ext cx="268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.  .  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C71C12-FA39-B641-C168-7BC5975AA2A5}"/>
              </a:ext>
            </a:extLst>
          </p:cNvPr>
          <p:cNvSpPr txBox="1"/>
          <p:nvPr/>
        </p:nvSpPr>
        <p:spPr>
          <a:xfrm>
            <a:off x="3972018" y="4305676"/>
            <a:ext cx="4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8676A-A168-DF04-0025-97A76E2CFEC7}"/>
              </a:ext>
            </a:extLst>
          </p:cNvPr>
          <p:cNvSpPr txBox="1"/>
          <p:nvPr/>
        </p:nvSpPr>
        <p:spPr>
          <a:xfrm>
            <a:off x="5466582" y="4324770"/>
            <a:ext cx="4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6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Romero</dc:creator>
  <cp:lastModifiedBy>Antonio Romero</cp:lastModifiedBy>
  <cp:revision>1</cp:revision>
  <dcterms:created xsi:type="dcterms:W3CDTF">2023-10-29T02:17:37Z</dcterms:created>
  <dcterms:modified xsi:type="dcterms:W3CDTF">2023-10-29T02:24:13Z</dcterms:modified>
</cp:coreProperties>
</file>