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  <p:sldMasterId id="2147483662" r:id="rId2"/>
  </p:sldMasterIdLst>
  <p:notesMasterIdLst>
    <p:notesMasterId r:id="rId5"/>
  </p:notesMasterIdLst>
  <p:sldIdLst>
    <p:sldId id="256" r:id="rId3"/>
    <p:sldId id="260" r:id="rId4"/>
  </p:sldIdLst>
  <p:sldSz cx="7772400" cy="10058400"/>
  <p:notesSz cx="6858000" cy="9144000"/>
  <p:embeddedFontLst>
    <p:embeddedFont>
      <p:font typeface="Google Sans SemiBold" panose="020B0604020202020204" charset="0"/>
      <p:regular r:id="rId6"/>
      <p:bold r:id="rId7"/>
      <p:italic r:id="rId8"/>
      <p:boldItalic r:id="rId9"/>
    </p:embeddedFont>
    <p:embeddedFont>
      <p:font typeface="Work Sans" panose="020B0604020202020204" charset="0"/>
      <p:regular r:id="rId10"/>
      <p:bold r:id="rId11"/>
      <p:italic r:id="rId12"/>
      <p:boldItalic r:id="rId13"/>
    </p:embeddedFont>
    <p:embeddedFont>
      <p:font typeface="Google Sans" panose="020B0604020202020204" charset="0"/>
      <p:regular r:id="rId14"/>
      <p:bold r:id="rId15"/>
      <p:italic r:id="rId16"/>
      <p:boldItalic r:id="rId17"/>
    </p:embeddedFont>
    <p:embeddedFont>
      <p:font typeface="Lato" panose="020B0604020202020204" charset="0"/>
      <p:regular r:id="rId18"/>
      <p:bold r:id="rId19"/>
      <p:italic r:id="rId20"/>
      <p:boldItalic r:id="rId21"/>
    </p:embeddedFont>
    <p:embeddedFont>
      <p:font typeface="PT Sans Narrow" panose="020B0604020202020204" charset="0"/>
      <p:regular r:id="rId22"/>
      <p:bold r:id="rId23"/>
    </p:embeddedFont>
    <p:embeddedFont>
      <p:font typeface="Roboto" panose="020B0604020202020204" charset="0"/>
      <p:regular r:id="rId24"/>
      <p:bold r:id="rId25"/>
      <p:italic r:id="rId26"/>
      <p:boldItalic r:id="rId27"/>
    </p:embeddedFont>
    <p:embeddedFont>
      <p:font typeface="Calibri" panose="020F0502020204030204" pitchFamily="3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168">
          <p15:clr>
            <a:srgbClr val="A4A3A4"/>
          </p15:clr>
        </p15:guide>
        <p15:guide id="2" pos="24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0" d="100"/>
          <a:sy n="80" d="100"/>
        </p:scale>
        <p:origin x="1428" y="60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18" Type="http://schemas.openxmlformats.org/officeDocument/2006/relationships/font" Target="fonts/font13.fntdata"/><Relationship Id="rId26" Type="http://schemas.openxmlformats.org/officeDocument/2006/relationships/font" Target="fonts/font21.fntdata"/><Relationship Id="rId3" Type="http://schemas.openxmlformats.org/officeDocument/2006/relationships/slide" Target="slides/slide1.xml"/><Relationship Id="rId21" Type="http://schemas.openxmlformats.org/officeDocument/2006/relationships/font" Target="fonts/font16.fntdata"/><Relationship Id="rId34" Type="http://schemas.openxmlformats.org/officeDocument/2006/relationships/theme" Target="theme/theme1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font" Target="fonts/font12.fntdata"/><Relationship Id="rId25" Type="http://schemas.openxmlformats.org/officeDocument/2006/relationships/font" Target="fonts/font20.fntdata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11.fntdata"/><Relationship Id="rId20" Type="http://schemas.openxmlformats.org/officeDocument/2006/relationships/font" Target="fonts/font15.fntdata"/><Relationship Id="rId29" Type="http://schemas.openxmlformats.org/officeDocument/2006/relationships/font" Target="fonts/font24.fntdata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24" Type="http://schemas.openxmlformats.org/officeDocument/2006/relationships/font" Target="fonts/font19.fntdata"/><Relationship Id="rId32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5" Type="http://schemas.openxmlformats.org/officeDocument/2006/relationships/font" Target="fonts/font10.fntdata"/><Relationship Id="rId23" Type="http://schemas.openxmlformats.org/officeDocument/2006/relationships/font" Target="fonts/font18.fntdata"/><Relationship Id="rId28" Type="http://schemas.openxmlformats.org/officeDocument/2006/relationships/font" Target="fonts/font23.fntdata"/><Relationship Id="rId10" Type="http://schemas.openxmlformats.org/officeDocument/2006/relationships/font" Target="fonts/font5.fntdata"/><Relationship Id="rId19" Type="http://schemas.openxmlformats.org/officeDocument/2006/relationships/font" Target="fonts/font14.fntdata"/><Relationship Id="rId31" Type="http://schemas.openxmlformats.org/officeDocument/2006/relationships/font" Target="fonts/font26.fntdata"/><Relationship Id="rId4" Type="http://schemas.openxmlformats.org/officeDocument/2006/relationships/slide" Target="slides/slide2.xml"/><Relationship Id="rId9" Type="http://schemas.openxmlformats.org/officeDocument/2006/relationships/font" Target="fonts/font4.fntdata"/><Relationship Id="rId14" Type="http://schemas.openxmlformats.org/officeDocument/2006/relationships/font" Target="fonts/font9.fntdata"/><Relationship Id="rId22" Type="http://schemas.openxmlformats.org/officeDocument/2006/relationships/font" Target="fonts/font17.fntdata"/><Relationship Id="rId27" Type="http://schemas.openxmlformats.org/officeDocument/2006/relationships/font" Target="fonts/font22.fntdata"/><Relationship Id="rId30" Type="http://schemas.openxmlformats.org/officeDocument/2006/relationships/font" Target="fonts/font25.fntdata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104480" y="685800"/>
            <a:ext cx="2649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7357022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1e3a6309cc6_3_3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05025" y="685800"/>
            <a:ext cx="2649538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1e3a6309cc6_3_3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40323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1e3a6309cc6_3_3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05025" y="685800"/>
            <a:ext cx="2649538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1e3a6309cc6_3_3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8999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yout 1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oogle Shape;11;p2"/>
          <p:cNvGrpSpPr/>
          <p:nvPr/>
        </p:nvGrpSpPr>
        <p:grpSpPr>
          <a:xfrm>
            <a:off x="172055" y="1468890"/>
            <a:ext cx="7434543" cy="62982"/>
            <a:chOff x="1890075" y="5241175"/>
            <a:chExt cx="4240556" cy="2577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w="9525" cap="flat" cmpd="sng">
              <a:solidFill>
                <a:srgbClr val="4285F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w="9525" cap="flat" cmpd="sng">
              <a:solidFill>
                <a:srgbClr val="DB4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w="9525" cap="flat" cmpd="sng">
              <a:solidFill>
                <a:srgbClr val="F4B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w="9525" cap="flat" cmpd="sng">
              <a:solidFill>
                <a:srgbClr val="0F9D5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</p:grpSp>
      <p:sp>
        <p:nvSpPr>
          <p:cNvPr id="16" name="Google Shape;16;p2"/>
          <p:cNvSpPr/>
          <p:nvPr/>
        </p:nvSpPr>
        <p:spPr>
          <a:xfrm>
            <a:off x="172050" y="2765600"/>
            <a:ext cx="3076800" cy="7293000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</a:endParaRPr>
          </a:p>
        </p:txBody>
      </p:sp>
      <p:grpSp>
        <p:nvGrpSpPr>
          <p:cNvPr id="17" name="Google Shape;17;p2"/>
          <p:cNvGrpSpPr/>
          <p:nvPr/>
        </p:nvGrpSpPr>
        <p:grpSpPr>
          <a:xfrm>
            <a:off x="168930" y="2702615"/>
            <a:ext cx="7434543" cy="62982"/>
            <a:chOff x="1890075" y="5241175"/>
            <a:chExt cx="4240556" cy="257700"/>
          </a:xfrm>
        </p:grpSpPr>
        <p:sp>
          <p:nvSpPr>
            <p:cNvPr id="18" name="Google Shape;18;p2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w="9525" cap="flat" cmpd="sng">
              <a:solidFill>
                <a:srgbClr val="4285F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w="9525" cap="flat" cmpd="sng">
              <a:solidFill>
                <a:srgbClr val="DB4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w="9525" cap="flat" cmpd="sng">
              <a:solidFill>
                <a:srgbClr val="F4B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w="9525" cap="flat" cmpd="sng">
              <a:solidFill>
                <a:srgbClr val="0F9D5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</p:grpSp>
      <p:cxnSp>
        <p:nvCxnSpPr>
          <p:cNvPr id="22" name="Google Shape;22;p2"/>
          <p:cNvCxnSpPr>
            <a:stCxn id="12" idx="0"/>
          </p:cNvCxnSpPr>
          <p:nvPr/>
        </p:nvCxnSpPr>
        <p:spPr>
          <a:xfrm>
            <a:off x="172055" y="1500381"/>
            <a:ext cx="0" cy="85905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" name="Google Shape;23;p2"/>
          <p:cNvCxnSpPr/>
          <p:nvPr/>
        </p:nvCxnSpPr>
        <p:spPr>
          <a:xfrm>
            <a:off x="7603480" y="1500381"/>
            <a:ext cx="0" cy="85905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4" name="Google Shape;24;p2"/>
          <p:cNvGrpSpPr/>
          <p:nvPr/>
        </p:nvGrpSpPr>
        <p:grpSpPr>
          <a:xfrm>
            <a:off x="0" y="3413775"/>
            <a:ext cx="3530025" cy="746350"/>
            <a:chOff x="0" y="3156075"/>
            <a:chExt cx="3530025" cy="746350"/>
          </a:xfrm>
        </p:grpSpPr>
        <p:sp>
          <p:nvSpPr>
            <p:cNvPr id="25" name="Google Shape;25;p2"/>
            <p:cNvSpPr/>
            <p:nvPr/>
          </p:nvSpPr>
          <p:spPr>
            <a:xfrm rot="5400000">
              <a:off x="3097725" y="3470125"/>
              <a:ext cx="583500" cy="281100"/>
            </a:xfrm>
            <a:prstGeom prst="trapezoid">
              <a:avLst>
                <a:gd name="adj" fmla="val 102819"/>
              </a:avLst>
            </a:prstGeom>
            <a:solidFill>
              <a:srgbClr val="4F4F4F"/>
            </a:solidFill>
            <a:ln w="9525" cap="flat" cmpd="sng">
              <a:solidFill>
                <a:srgbClr val="5757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0" y="3156075"/>
              <a:ext cx="3529800" cy="453000"/>
            </a:xfrm>
            <a:prstGeom prst="rect">
              <a:avLst/>
            </a:prstGeom>
            <a:solidFill>
              <a:srgbClr val="666666"/>
            </a:solidFill>
            <a:ln w="9525" cap="flat" cmpd="sng">
              <a:solidFill>
                <a:srgbClr val="5757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</p:grpSp>
      <p:grpSp>
        <p:nvGrpSpPr>
          <p:cNvPr id="27" name="Google Shape;27;p2"/>
          <p:cNvGrpSpPr/>
          <p:nvPr/>
        </p:nvGrpSpPr>
        <p:grpSpPr>
          <a:xfrm>
            <a:off x="3248850" y="2867100"/>
            <a:ext cx="4936034" cy="746350"/>
            <a:chOff x="0" y="3156075"/>
            <a:chExt cx="3530025" cy="746350"/>
          </a:xfrm>
        </p:grpSpPr>
        <p:sp>
          <p:nvSpPr>
            <p:cNvPr id="28" name="Google Shape;28;p2"/>
            <p:cNvSpPr/>
            <p:nvPr/>
          </p:nvSpPr>
          <p:spPr>
            <a:xfrm rot="5400000">
              <a:off x="3097725" y="3470125"/>
              <a:ext cx="583500" cy="281100"/>
            </a:xfrm>
            <a:prstGeom prst="trapezoid">
              <a:avLst>
                <a:gd name="adj" fmla="val 102819"/>
              </a:avLst>
            </a:prstGeom>
            <a:solidFill>
              <a:srgbClr val="4F4F4F"/>
            </a:solidFill>
            <a:ln w="9525" cap="flat" cmpd="sng">
              <a:solidFill>
                <a:srgbClr val="5757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0" y="3156075"/>
              <a:ext cx="3529800" cy="453000"/>
            </a:xfrm>
            <a:prstGeom prst="rect">
              <a:avLst/>
            </a:prstGeom>
            <a:solidFill>
              <a:srgbClr val="666666"/>
            </a:solidFill>
            <a:ln w="9525" cap="flat" cmpd="sng">
              <a:solidFill>
                <a:srgbClr val="5757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3248850" y="7166275"/>
            <a:ext cx="4936034" cy="746350"/>
            <a:chOff x="0" y="3156075"/>
            <a:chExt cx="3530025" cy="746350"/>
          </a:xfrm>
        </p:grpSpPr>
        <p:sp>
          <p:nvSpPr>
            <p:cNvPr id="31" name="Google Shape;31;p2"/>
            <p:cNvSpPr/>
            <p:nvPr/>
          </p:nvSpPr>
          <p:spPr>
            <a:xfrm rot="5400000">
              <a:off x="3097725" y="3470125"/>
              <a:ext cx="583500" cy="281100"/>
            </a:xfrm>
            <a:prstGeom prst="trapezoid">
              <a:avLst>
                <a:gd name="adj" fmla="val 102819"/>
              </a:avLst>
            </a:prstGeom>
            <a:solidFill>
              <a:srgbClr val="4F4F4F"/>
            </a:solidFill>
            <a:ln w="9525" cap="flat" cmpd="sng">
              <a:solidFill>
                <a:srgbClr val="5757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0" y="3156075"/>
              <a:ext cx="3529800" cy="453000"/>
            </a:xfrm>
            <a:prstGeom prst="rect">
              <a:avLst/>
            </a:prstGeom>
            <a:solidFill>
              <a:srgbClr val="666666"/>
            </a:solidFill>
            <a:ln w="9525" cap="flat" cmpd="sng">
              <a:solidFill>
                <a:srgbClr val="5757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</p:grpSp>
      <p:sp>
        <p:nvSpPr>
          <p:cNvPr id="33" name="Google Shape;33;p2"/>
          <p:cNvSpPr txBox="1"/>
          <p:nvPr/>
        </p:nvSpPr>
        <p:spPr>
          <a:xfrm>
            <a:off x="188700" y="3410750"/>
            <a:ext cx="3074400" cy="4632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2"/>
                </a:solidFill>
                <a:latin typeface="Google Sans SemiBold"/>
                <a:ea typeface="Google Sans SemiBold"/>
                <a:cs typeface="Google Sans SemiBold"/>
                <a:sym typeface="Google Sans SemiBold"/>
              </a:rPr>
              <a:t>Key Insights </a:t>
            </a:r>
            <a:endParaRPr sz="1900">
              <a:solidFill>
                <a:schemeClr val="lt2"/>
              </a:solidFill>
              <a:latin typeface="Google Sans SemiBold"/>
              <a:ea typeface="Google Sans SemiBold"/>
              <a:cs typeface="Google Sans SemiBold"/>
              <a:sym typeface="Google Sans SemiBold"/>
            </a:endParaRPr>
          </a:p>
        </p:txBody>
      </p:sp>
      <p:sp>
        <p:nvSpPr>
          <p:cNvPr id="34" name="Google Shape;34;p2"/>
          <p:cNvSpPr txBox="1"/>
          <p:nvPr/>
        </p:nvSpPr>
        <p:spPr>
          <a:xfrm>
            <a:off x="3263100" y="2852500"/>
            <a:ext cx="4334100" cy="4500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2"/>
                </a:solidFill>
                <a:latin typeface="Google Sans SemiBold"/>
                <a:ea typeface="Google Sans SemiBold"/>
                <a:cs typeface="Google Sans SemiBold"/>
                <a:sym typeface="Google Sans SemiBold"/>
              </a:rPr>
              <a:t>Details </a:t>
            </a:r>
            <a:endParaRPr sz="1900">
              <a:solidFill>
                <a:schemeClr val="lt2"/>
              </a:solidFill>
              <a:latin typeface="Google Sans SemiBold"/>
              <a:ea typeface="Google Sans SemiBold"/>
              <a:cs typeface="Google Sans SemiBold"/>
              <a:sym typeface="Google Sans SemiBold"/>
            </a:endParaRPr>
          </a:p>
        </p:txBody>
      </p:sp>
      <p:sp>
        <p:nvSpPr>
          <p:cNvPr id="35" name="Google Shape;35;p2"/>
          <p:cNvSpPr txBox="1"/>
          <p:nvPr/>
        </p:nvSpPr>
        <p:spPr>
          <a:xfrm>
            <a:off x="3263100" y="7164075"/>
            <a:ext cx="4334100" cy="4500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2"/>
                </a:solidFill>
                <a:latin typeface="Google Sans SemiBold"/>
                <a:ea typeface="Google Sans SemiBold"/>
                <a:cs typeface="Google Sans SemiBold"/>
                <a:sym typeface="Google Sans SemiBold"/>
              </a:rPr>
              <a:t>Next Steps </a:t>
            </a:r>
            <a:endParaRPr sz="1900">
              <a:solidFill>
                <a:schemeClr val="lt2"/>
              </a:solidFill>
              <a:latin typeface="Google Sans SemiBold"/>
              <a:ea typeface="Google Sans SemiBold"/>
              <a:cs typeface="Google Sans SemiBold"/>
              <a:sym typeface="Google Sans SemiBold"/>
            </a:endParaRPr>
          </a:p>
        </p:txBody>
      </p:sp>
      <p:grpSp>
        <p:nvGrpSpPr>
          <p:cNvPr id="36" name="Google Shape;36;p2"/>
          <p:cNvGrpSpPr/>
          <p:nvPr/>
        </p:nvGrpSpPr>
        <p:grpSpPr>
          <a:xfrm>
            <a:off x="172055" y="1468890"/>
            <a:ext cx="7434543" cy="62982"/>
            <a:chOff x="1890075" y="5241175"/>
            <a:chExt cx="4240556" cy="257700"/>
          </a:xfrm>
        </p:grpSpPr>
        <p:sp>
          <p:nvSpPr>
            <p:cNvPr id="37" name="Google Shape;37;p2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w="9525" cap="flat" cmpd="sng">
              <a:solidFill>
                <a:srgbClr val="4285F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w="9525" cap="flat" cmpd="sng">
              <a:solidFill>
                <a:srgbClr val="DB4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w="9525" cap="flat" cmpd="sng">
              <a:solidFill>
                <a:srgbClr val="F4B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w="9525" cap="flat" cmpd="sng">
              <a:solidFill>
                <a:srgbClr val="0F9D5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sp>
        <p:nvSpPr>
          <p:cNvPr id="41" name="Google Shape;41;p2"/>
          <p:cNvSpPr/>
          <p:nvPr/>
        </p:nvSpPr>
        <p:spPr>
          <a:xfrm>
            <a:off x="172050" y="2765600"/>
            <a:ext cx="3076800" cy="7293000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95959"/>
              </a:solidFill>
            </a:endParaRPr>
          </a:p>
        </p:txBody>
      </p:sp>
      <p:grpSp>
        <p:nvGrpSpPr>
          <p:cNvPr id="42" name="Google Shape;42;p2"/>
          <p:cNvGrpSpPr/>
          <p:nvPr/>
        </p:nvGrpSpPr>
        <p:grpSpPr>
          <a:xfrm>
            <a:off x="168930" y="2702615"/>
            <a:ext cx="7434543" cy="62982"/>
            <a:chOff x="1890075" y="5241175"/>
            <a:chExt cx="4240556" cy="257700"/>
          </a:xfrm>
        </p:grpSpPr>
        <p:sp>
          <p:nvSpPr>
            <p:cNvPr id="43" name="Google Shape;43;p2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w="9525" cap="flat" cmpd="sng">
              <a:solidFill>
                <a:srgbClr val="4285F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w="9525" cap="flat" cmpd="sng">
              <a:solidFill>
                <a:srgbClr val="DB4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w="9525" cap="flat" cmpd="sng">
              <a:solidFill>
                <a:srgbClr val="F4B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w="9525" cap="flat" cmpd="sng">
              <a:solidFill>
                <a:srgbClr val="0F9D5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cxnSp>
        <p:nvCxnSpPr>
          <p:cNvPr id="47" name="Google Shape;47;p2"/>
          <p:cNvCxnSpPr>
            <a:stCxn id="37" idx="0"/>
          </p:cNvCxnSpPr>
          <p:nvPr/>
        </p:nvCxnSpPr>
        <p:spPr>
          <a:xfrm>
            <a:off x="172055" y="1500381"/>
            <a:ext cx="0" cy="85905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" name="Google Shape;48;p2"/>
          <p:cNvCxnSpPr/>
          <p:nvPr/>
        </p:nvCxnSpPr>
        <p:spPr>
          <a:xfrm>
            <a:off x="7603480" y="1500381"/>
            <a:ext cx="0" cy="85905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9" name="Google Shape;49;p2"/>
          <p:cNvGrpSpPr/>
          <p:nvPr/>
        </p:nvGrpSpPr>
        <p:grpSpPr>
          <a:xfrm>
            <a:off x="0" y="3413775"/>
            <a:ext cx="3530025" cy="746350"/>
            <a:chOff x="0" y="3156075"/>
            <a:chExt cx="3530025" cy="746350"/>
          </a:xfrm>
        </p:grpSpPr>
        <p:sp>
          <p:nvSpPr>
            <p:cNvPr id="50" name="Google Shape;50;p2"/>
            <p:cNvSpPr/>
            <p:nvPr/>
          </p:nvSpPr>
          <p:spPr>
            <a:xfrm rot="5400000">
              <a:off x="3097725" y="3470125"/>
              <a:ext cx="583500" cy="281100"/>
            </a:xfrm>
            <a:prstGeom prst="trapezoid">
              <a:avLst>
                <a:gd name="adj" fmla="val 102819"/>
              </a:avLst>
            </a:prstGeom>
            <a:solidFill>
              <a:srgbClr val="4F4F4F"/>
            </a:solidFill>
            <a:ln w="9525" cap="flat" cmpd="sng">
              <a:solidFill>
                <a:srgbClr val="5757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0" y="3156075"/>
              <a:ext cx="3529800" cy="453000"/>
            </a:xfrm>
            <a:prstGeom prst="rect">
              <a:avLst/>
            </a:prstGeom>
            <a:solidFill>
              <a:srgbClr val="666666"/>
            </a:solidFill>
            <a:ln w="9525" cap="flat" cmpd="sng">
              <a:solidFill>
                <a:srgbClr val="5757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grpSp>
        <p:nvGrpSpPr>
          <p:cNvPr id="52" name="Google Shape;52;p2"/>
          <p:cNvGrpSpPr/>
          <p:nvPr/>
        </p:nvGrpSpPr>
        <p:grpSpPr>
          <a:xfrm>
            <a:off x="3248850" y="2867100"/>
            <a:ext cx="4936034" cy="746350"/>
            <a:chOff x="0" y="3156075"/>
            <a:chExt cx="3530025" cy="746350"/>
          </a:xfrm>
        </p:grpSpPr>
        <p:sp>
          <p:nvSpPr>
            <p:cNvPr id="53" name="Google Shape;53;p2"/>
            <p:cNvSpPr/>
            <p:nvPr/>
          </p:nvSpPr>
          <p:spPr>
            <a:xfrm rot="5400000">
              <a:off x="3097725" y="3470125"/>
              <a:ext cx="583500" cy="281100"/>
            </a:xfrm>
            <a:prstGeom prst="trapezoid">
              <a:avLst>
                <a:gd name="adj" fmla="val 102819"/>
              </a:avLst>
            </a:prstGeom>
            <a:solidFill>
              <a:srgbClr val="4F4F4F"/>
            </a:solidFill>
            <a:ln w="9525" cap="flat" cmpd="sng">
              <a:solidFill>
                <a:srgbClr val="5757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0" y="3156075"/>
              <a:ext cx="3529800" cy="453000"/>
            </a:xfrm>
            <a:prstGeom prst="rect">
              <a:avLst/>
            </a:prstGeom>
            <a:solidFill>
              <a:srgbClr val="666666"/>
            </a:solidFill>
            <a:ln w="9525" cap="flat" cmpd="sng">
              <a:solidFill>
                <a:srgbClr val="5757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grpSp>
        <p:nvGrpSpPr>
          <p:cNvPr id="55" name="Google Shape;55;p2"/>
          <p:cNvGrpSpPr/>
          <p:nvPr/>
        </p:nvGrpSpPr>
        <p:grpSpPr>
          <a:xfrm>
            <a:off x="3248850" y="7166275"/>
            <a:ext cx="4936034" cy="746350"/>
            <a:chOff x="0" y="3156075"/>
            <a:chExt cx="3530025" cy="746350"/>
          </a:xfrm>
        </p:grpSpPr>
        <p:sp>
          <p:nvSpPr>
            <p:cNvPr id="56" name="Google Shape;56;p2"/>
            <p:cNvSpPr/>
            <p:nvPr/>
          </p:nvSpPr>
          <p:spPr>
            <a:xfrm rot="5400000">
              <a:off x="3097725" y="3470125"/>
              <a:ext cx="583500" cy="281100"/>
            </a:xfrm>
            <a:prstGeom prst="trapezoid">
              <a:avLst>
                <a:gd name="adj" fmla="val 102819"/>
              </a:avLst>
            </a:prstGeom>
            <a:solidFill>
              <a:srgbClr val="4F4F4F"/>
            </a:solidFill>
            <a:ln w="9525" cap="flat" cmpd="sng">
              <a:solidFill>
                <a:srgbClr val="5757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0" y="3156075"/>
              <a:ext cx="3529800" cy="453000"/>
            </a:xfrm>
            <a:prstGeom prst="rect">
              <a:avLst/>
            </a:prstGeom>
            <a:solidFill>
              <a:srgbClr val="666666"/>
            </a:solidFill>
            <a:ln w="9525" cap="flat" cmpd="sng">
              <a:solidFill>
                <a:srgbClr val="5757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sp>
        <p:nvSpPr>
          <p:cNvPr id="58" name="Google Shape;58;p2"/>
          <p:cNvSpPr txBox="1"/>
          <p:nvPr/>
        </p:nvSpPr>
        <p:spPr>
          <a:xfrm>
            <a:off x="188700" y="3410750"/>
            <a:ext cx="3074400" cy="4632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EEEEEE"/>
                </a:solidFill>
                <a:latin typeface="Google Sans SemiBold"/>
                <a:ea typeface="Google Sans SemiBold"/>
                <a:cs typeface="Google Sans SemiBold"/>
                <a:sym typeface="Google Sans SemiBold"/>
              </a:rPr>
              <a:t>Key Insights </a:t>
            </a:r>
            <a:endParaRPr sz="1900">
              <a:solidFill>
                <a:srgbClr val="EEEEEE"/>
              </a:solidFill>
              <a:latin typeface="Google Sans SemiBold"/>
              <a:ea typeface="Google Sans SemiBold"/>
              <a:cs typeface="Google Sans SemiBold"/>
              <a:sym typeface="Google Sans SemiBold"/>
            </a:endParaRPr>
          </a:p>
        </p:txBody>
      </p:sp>
      <p:sp>
        <p:nvSpPr>
          <p:cNvPr id="59" name="Google Shape;59;p2"/>
          <p:cNvSpPr txBox="1"/>
          <p:nvPr/>
        </p:nvSpPr>
        <p:spPr>
          <a:xfrm>
            <a:off x="3263100" y="2852500"/>
            <a:ext cx="4334100" cy="4500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EEEEEE"/>
                </a:solidFill>
                <a:latin typeface="Google Sans SemiBold"/>
                <a:ea typeface="Google Sans SemiBold"/>
                <a:cs typeface="Google Sans SemiBold"/>
                <a:sym typeface="Google Sans SemiBold"/>
              </a:rPr>
              <a:t>Details </a:t>
            </a:r>
            <a:endParaRPr sz="1900">
              <a:solidFill>
                <a:srgbClr val="EEEEEE"/>
              </a:solidFill>
              <a:latin typeface="Google Sans SemiBold"/>
              <a:ea typeface="Google Sans SemiBold"/>
              <a:cs typeface="Google Sans SemiBold"/>
              <a:sym typeface="Google Sans SemiBold"/>
            </a:endParaRPr>
          </a:p>
        </p:txBody>
      </p:sp>
      <p:sp>
        <p:nvSpPr>
          <p:cNvPr id="60" name="Google Shape;60;p2"/>
          <p:cNvSpPr txBox="1"/>
          <p:nvPr/>
        </p:nvSpPr>
        <p:spPr>
          <a:xfrm>
            <a:off x="3263100" y="7164075"/>
            <a:ext cx="4334100" cy="4500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EEEEEE"/>
                </a:solidFill>
                <a:latin typeface="Google Sans SemiBold"/>
                <a:ea typeface="Google Sans SemiBold"/>
                <a:cs typeface="Google Sans SemiBold"/>
                <a:sym typeface="Google Sans SemiBold"/>
              </a:rPr>
              <a:t>Next Steps </a:t>
            </a:r>
            <a:endParaRPr sz="1900">
              <a:solidFill>
                <a:srgbClr val="EEEEEE"/>
              </a:solidFill>
              <a:latin typeface="Google Sans SemiBold"/>
              <a:ea typeface="Google Sans SemiBold"/>
              <a:cs typeface="Google Sans SemiBold"/>
              <a:sym typeface="Google Sans SemiBold"/>
            </a:endParaRPr>
          </a:p>
        </p:txBody>
      </p:sp>
      <p:sp>
        <p:nvSpPr>
          <p:cNvPr id="61" name="Google Shape;61;p2"/>
          <p:cNvSpPr txBox="1"/>
          <p:nvPr/>
        </p:nvSpPr>
        <p:spPr>
          <a:xfrm>
            <a:off x="159875" y="441000"/>
            <a:ext cx="7458900" cy="5079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latin typeface="Google Sans"/>
                <a:ea typeface="Google Sans"/>
                <a:cs typeface="Google Sans"/>
                <a:sym typeface="Google Sans"/>
              </a:rPr>
              <a:t>Click here to edit title</a:t>
            </a:r>
            <a:endParaRPr sz="2100" b="1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2" name="Google Shape;62;p2"/>
          <p:cNvSpPr txBox="1"/>
          <p:nvPr/>
        </p:nvSpPr>
        <p:spPr>
          <a:xfrm>
            <a:off x="1763100" y="948050"/>
            <a:ext cx="4246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latin typeface="PT Sans Narrow"/>
                <a:ea typeface="PT Sans Narrow"/>
                <a:cs typeface="PT Sans Narrow"/>
                <a:sym typeface="PT Sans Narrow"/>
              </a:rPr>
              <a:t>Click here to edit subtitle</a:t>
            </a:r>
            <a:endParaRPr sz="1200">
              <a:solidFill>
                <a:srgbClr val="0000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63" name="Google Shape;63;p2"/>
          <p:cNvSpPr>
            <a:spLocks noGrp="1"/>
          </p:cNvSpPr>
          <p:nvPr>
            <p:ph type="pic" idx="2"/>
          </p:nvPr>
        </p:nvSpPr>
        <p:spPr>
          <a:xfrm>
            <a:off x="4583375" y="3389400"/>
            <a:ext cx="3035400" cy="24957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" name="Google Shape;64;p2"/>
          <p:cNvSpPr txBox="1"/>
          <p:nvPr/>
        </p:nvSpPr>
        <p:spPr>
          <a:xfrm>
            <a:off x="4541175" y="5895125"/>
            <a:ext cx="3074400" cy="2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i="1">
                <a:latin typeface="Lato"/>
                <a:ea typeface="Lato"/>
                <a:cs typeface="Lato"/>
                <a:sym typeface="Lato"/>
              </a:rPr>
              <a:t>Image Alt-Text Here</a:t>
            </a:r>
            <a:endParaRPr sz="1100" i="1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yout 2">
  <p:cSld name="TITLE_1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Google Shape;66;p3"/>
          <p:cNvCxnSpPr/>
          <p:nvPr/>
        </p:nvCxnSpPr>
        <p:spPr>
          <a:xfrm>
            <a:off x="3049395" y="901911"/>
            <a:ext cx="0" cy="59244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" name="Google Shape;67;p3"/>
          <p:cNvCxnSpPr>
            <a:stCxn id="68" idx="0"/>
          </p:cNvCxnSpPr>
          <p:nvPr/>
        </p:nvCxnSpPr>
        <p:spPr>
          <a:xfrm flipH="1">
            <a:off x="172045" y="903711"/>
            <a:ext cx="18300" cy="91872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9" name="Google Shape;69;p3"/>
          <p:cNvGrpSpPr/>
          <p:nvPr/>
        </p:nvGrpSpPr>
        <p:grpSpPr>
          <a:xfrm>
            <a:off x="190345" y="900758"/>
            <a:ext cx="7581747" cy="5906"/>
            <a:chOff x="1890075" y="5241175"/>
            <a:chExt cx="4240556" cy="257700"/>
          </a:xfrm>
        </p:grpSpPr>
        <p:sp>
          <p:nvSpPr>
            <p:cNvPr id="68" name="Google Shape;68;p3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w="9525" cap="flat" cmpd="sng">
              <a:solidFill>
                <a:srgbClr val="4285F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70" name="Google Shape;70;p3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w="9525" cap="flat" cmpd="sng">
              <a:solidFill>
                <a:srgbClr val="DB4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71" name="Google Shape;71;p3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w="9525" cap="flat" cmpd="sng">
              <a:solidFill>
                <a:srgbClr val="F4B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72" name="Google Shape;72;p3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w="9525" cap="flat" cmpd="sng">
              <a:solidFill>
                <a:srgbClr val="0F9D5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</p:grpSp>
      <p:grpSp>
        <p:nvGrpSpPr>
          <p:cNvPr id="73" name="Google Shape;73;p3"/>
          <p:cNvGrpSpPr/>
          <p:nvPr/>
        </p:nvGrpSpPr>
        <p:grpSpPr>
          <a:xfrm>
            <a:off x="190320" y="931759"/>
            <a:ext cx="7581691" cy="5901"/>
            <a:chOff x="1890075" y="5241175"/>
            <a:chExt cx="4240556" cy="257700"/>
          </a:xfrm>
        </p:grpSpPr>
        <p:sp>
          <p:nvSpPr>
            <p:cNvPr id="74" name="Google Shape;74;p3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w="9525" cap="flat" cmpd="sng">
              <a:solidFill>
                <a:srgbClr val="4285F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75" name="Google Shape;75;p3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w="9525" cap="flat" cmpd="sng">
              <a:solidFill>
                <a:srgbClr val="DB4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76" name="Google Shape;76;p3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w="9525" cap="flat" cmpd="sng">
              <a:solidFill>
                <a:srgbClr val="F4B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77" name="Google Shape;77;p3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w="9525" cap="flat" cmpd="sng">
              <a:solidFill>
                <a:srgbClr val="0F9D5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</p:grpSp>
      <p:sp>
        <p:nvSpPr>
          <p:cNvPr id="78" name="Google Shape;78;p3"/>
          <p:cNvSpPr/>
          <p:nvPr/>
        </p:nvSpPr>
        <p:spPr>
          <a:xfrm rot="248910">
            <a:off x="7469568" y="-16320"/>
            <a:ext cx="1791494" cy="10540289"/>
          </a:xfrm>
          <a:prstGeom prst="rtTriangle">
            <a:avLst/>
          </a:prstGeom>
          <a:solidFill>
            <a:srgbClr val="B7B7B7"/>
          </a:solidFill>
          <a:ln w="9525" cap="flat" cmpd="sng">
            <a:solidFill>
              <a:srgbClr val="CFB99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CFB991"/>
              </a:solidFill>
            </a:endParaRPr>
          </a:p>
        </p:txBody>
      </p:sp>
      <p:sp>
        <p:nvSpPr>
          <p:cNvPr id="79" name="Google Shape;79;p3"/>
          <p:cNvSpPr>
            <a:spLocks noGrp="1"/>
          </p:cNvSpPr>
          <p:nvPr>
            <p:ph type="pic" idx="2"/>
          </p:nvPr>
        </p:nvSpPr>
        <p:spPr>
          <a:xfrm>
            <a:off x="3552088" y="1473363"/>
            <a:ext cx="3035400" cy="24957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0" name="Google Shape;80;p3"/>
          <p:cNvSpPr txBox="1"/>
          <p:nvPr/>
        </p:nvSpPr>
        <p:spPr>
          <a:xfrm>
            <a:off x="510050" y="9659903"/>
            <a:ext cx="3081600" cy="2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i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3"/>
          <p:cNvSpPr/>
          <p:nvPr/>
        </p:nvSpPr>
        <p:spPr>
          <a:xfrm>
            <a:off x="190350" y="7617450"/>
            <a:ext cx="7581600" cy="22641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2" name="Google Shape;82;p3"/>
          <p:cNvCxnSpPr/>
          <p:nvPr/>
        </p:nvCxnSpPr>
        <p:spPr>
          <a:xfrm flipH="1">
            <a:off x="3028995" y="901911"/>
            <a:ext cx="20400" cy="88344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3" name="Google Shape;83;p3"/>
          <p:cNvCxnSpPr>
            <a:stCxn id="84" idx="0"/>
          </p:cNvCxnSpPr>
          <p:nvPr/>
        </p:nvCxnSpPr>
        <p:spPr>
          <a:xfrm flipH="1">
            <a:off x="172020" y="903608"/>
            <a:ext cx="18300" cy="91872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5" name="Google Shape;85;p3"/>
          <p:cNvGrpSpPr/>
          <p:nvPr/>
        </p:nvGrpSpPr>
        <p:grpSpPr>
          <a:xfrm>
            <a:off x="190320" y="900657"/>
            <a:ext cx="7581691" cy="5901"/>
            <a:chOff x="1890075" y="5241175"/>
            <a:chExt cx="4240556" cy="257700"/>
          </a:xfrm>
        </p:grpSpPr>
        <p:sp>
          <p:nvSpPr>
            <p:cNvPr id="84" name="Google Shape;84;p3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w="9525" cap="flat" cmpd="sng">
              <a:solidFill>
                <a:srgbClr val="4285F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86" name="Google Shape;86;p3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w="9525" cap="flat" cmpd="sng">
              <a:solidFill>
                <a:srgbClr val="DB4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87" name="Google Shape;87;p3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w="9525" cap="flat" cmpd="sng">
              <a:solidFill>
                <a:srgbClr val="F4B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88" name="Google Shape;88;p3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w="9525" cap="flat" cmpd="sng">
              <a:solidFill>
                <a:srgbClr val="0F9D5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grpSp>
        <p:nvGrpSpPr>
          <p:cNvPr id="89" name="Google Shape;89;p3"/>
          <p:cNvGrpSpPr/>
          <p:nvPr/>
        </p:nvGrpSpPr>
        <p:grpSpPr>
          <a:xfrm>
            <a:off x="190320" y="931759"/>
            <a:ext cx="7581691" cy="5901"/>
            <a:chOff x="1890075" y="5241175"/>
            <a:chExt cx="4240556" cy="257700"/>
          </a:xfrm>
        </p:grpSpPr>
        <p:sp>
          <p:nvSpPr>
            <p:cNvPr id="90" name="Google Shape;90;p3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w="9525" cap="flat" cmpd="sng">
              <a:solidFill>
                <a:srgbClr val="4285F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91" name="Google Shape;91;p3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w="9525" cap="flat" cmpd="sng">
              <a:solidFill>
                <a:srgbClr val="DB4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92" name="Google Shape;92;p3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w="9525" cap="flat" cmpd="sng">
              <a:solidFill>
                <a:srgbClr val="F4B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93" name="Google Shape;93;p3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w="9525" cap="flat" cmpd="sng">
              <a:solidFill>
                <a:srgbClr val="0F9D5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sp>
        <p:nvSpPr>
          <p:cNvPr id="94" name="Google Shape;94;p3"/>
          <p:cNvSpPr/>
          <p:nvPr/>
        </p:nvSpPr>
        <p:spPr>
          <a:xfrm rot="248910">
            <a:off x="7469568" y="-16320"/>
            <a:ext cx="1791494" cy="10540289"/>
          </a:xfrm>
          <a:prstGeom prst="rtTriangle">
            <a:avLst/>
          </a:prstGeom>
          <a:solidFill>
            <a:srgbClr val="B7B7B7"/>
          </a:solidFill>
          <a:ln w="9525" cap="flat" cmpd="sng">
            <a:solidFill>
              <a:srgbClr val="CFB99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CFB991"/>
              </a:solidFill>
            </a:endParaRPr>
          </a:p>
        </p:txBody>
      </p:sp>
      <p:sp>
        <p:nvSpPr>
          <p:cNvPr id="95" name="Google Shape;95;p3"/>
          <p:cNvSpPr txBox="1"/>
          <p:nvPr/>
        </p:nvSpPr>
        <p:spPr>
          <a:xfrm>
            <a:off x="290394" y="934500"/>
            <a:ext cx="22590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Work Sans"/>
                <a:ea typeface="Work Sans"/>
                <a:cs typeface="Work Sans"/>
                <a:sym typeface="Work Sans"/>
              </a:rPr>
              <a:t>ISSUE / PROBLEM</a:t>
            </a:r>
            <a:endParaRPr sz="1500">
              <a:latin typeface="Work Sans"/>
              <a:ea typeface="Work Sans"/>
              <a:cs typeface="Work Sans"/>
              <a:sym typeface="Work Sans"/>
            </a:endParaRPr>
          </a:p>
        </p:txBody>
      </p:sp>
      <p:grpSp>
        <p:nvGrpSpPr>
          <p:cNvPr id="96" name="Google Shape;96;p3"/>
          <p:cNvGrpSpPr/>
          <p:nvPr/>
        </p:nvGrpSpPr>
        <p:grpSpPr>
          <a:xfrm>
            <a:off x="172024" y="1040825"/>
            <a:ext cx="137818" cy="187200"/>
            <a:chOff x="507100" y="1997600"/>
            <a:chExt cx="158375" cy="187200"/>
          </a:xfrm>
        </p:grpSpPr>
        <p:sp>
          <p:nvSpPr>
            <p:cNvPr id="97" name="Google Shape;97;p3"/>
            <p:cNvSpPr/>
            <p:nvPr/>
          </p:nvSpPr>
          <p:spPr>
            <a:xfrm>
              <a:off x="529575" y="1997600"/>
              <a:ext cx="135900" cy="187200"/>
            </a:xfrm>
            <a:prstGeom prst="chevron">
              <a:avLst>
                <a:gd name="adj" fmla="val 50000"/>
              </a:avLst>
            </a:prstGeom>
            <a:solidFill>
              <a:srgbClr val="0000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507100" y="2017025"/>
              <a:ext cx="135900" cy="146700"/>
            </a:xfrm>
            <a:prstGeom prst="chevron">
              <a:avLst>
                <a:gd name="adj" fmla="val 50000"/>
              </a:avLst>
            </a:prstGeom>
            <a:solidFill>
              <a:srgbClr val="0000FF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" name="Google Shape;99;p3"/>
          <p:cNvSpPr txBox="1"/>
          <p:nvPr/>
        </p:nvSpPr>
        <p:spPr>
          <a:xfrm>
            <a:off x="308719" y="2801400"/>
            <a:ext cx="22590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Work Sans"/>
                <a:ea typeface="Work Sans"/>
                <a:cs typeface="Work Sans"/>
                <a:sym typeface="Work Sans"/>
              </a:rPr>
              <a:t>RESPONSE </a:t>
            </a:r>
            <a:endParaRPr sz="1500">
              <a:latin typeface="Work Sans"/>
              <a:ea typeface="Work Sans"/>
              <a:cs typeface="Work Sans"/>
              <a:sym typeface="Work Sans"/>
            </a:endParaRPr>
          </a:p>
        </p:txBody>
      </p:sp>
      <p:grpSp>
        <p:nvGrpSpPr>
          <p:cNvPr id="100" name="Google Shape;100;p3"/>
          <p:cNvGrpSpPr/>
          <p:nvPr/>
        </p:nvGrpSpPr>
        <p:grpSpPr>
          <a:xfrm>
            <a:off x="190349" y="2907725"/>
            <a:ext cx="137818" cy="187200"/>
            <a:chOff x="507100" y="1540400"/>
            <a:chExt cx="158375" cy="187200"/>
          </a:xfrm>
        </p:grpSpPr>
        <p:sp>
          <p:nvSpPr>
            <p:cNvPr id="101" name="Google Shape;101;p3"/>
            <p:cNvSpPr/>
            <p:nvPr/>
          </p:nvSpPr>
          <p:spPr>
            <a:xfrm>
              <a:off x="529575" y="1540400"/>
              <a:ext cx="135900" cy="187200"/>
            </a:xfrm>
            <a:prstGeom prst="chevron">
              <a:avLst>
                <a:gd name="adj" fmla="val 50000"/>
              </a:avLst>
            </a:prstGeom>
            <a:solidFill>
              <a:srgbClr val="FF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507100" y="1559825"/>
              <a:ext cx="135900" cy="146700"/>
            </a:xfrm>
            <a:prstGeom prst="chevron">
              <a:avLst>
                <a:gd name="adj" fmla="val 50000"/>
              </a:avLst>
            </a:prstGeom>
            <a:solidFill>
              <a:srgbClr val="FF0000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3"/>
          <p:cNvSpPr txBox="1"/>
          <p:nvPr/>
        </p:nvSpPr>
        <p:spPr>
          <a:xfrm>
            <a:off x="290394" y="5399875"/>
            <a:ext cx="22590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Work Sans"/>
                <a:ea typeface="Work Sans"/>
                <a:cs typeface="Work Sans"/>
                <a:sym typeface="Work Sans"/>
              </a:rPr>
              <a:t>IMPACT  </a:t>
            </a:r>
            <a:endParaRPr sz="1500">
              <a:latin typeface="Work Sans"/>
              <a:ea typeface="Work Sans"/>
              <a:cs typeface="Work Sans"/>
              <a:sym typeface="Work Sans"/>
            </a:endParaRPr>
          </a:p>
        </p:txBody>
      </p:sp>
      <p:grpSp>
        <p:nvGrpSpPr>
          <p:cNvPr id="104" name="Google Shape;104;p3"/>
          <p:cNvGrpSpPr/>
          <p:nvPr/>
        </p:nvGrpSpPr>
        <p:grpSpPr>
          <a:xfrm>
            <a:off x="172024" y="5506200"/>
            <a:ext cx="137818" cy="187200"/>
            <a:chOff x="507100" y="1997600"/>
            <a:chExt cx="158375" cy="187200"/>
          </a:xfrm>
        </p:grpSpPr>
        <p:sp>
          <p:nvSpPr>
            <p:cNvPr id="105" name="Google Shape;105;p3"/>
            <p:cNvSpPr/>
            <p:nvPr/>
          </p:nvSpPr>
          <p:spPr>
            <a:xfrm>
              <a:off x="529575" y="1997600"/>
              <a:ext cx="135900" cy="187200"/>
            </a:xfrm>
            <a:prstGeom prst="chevron">
              <a:avLst>
                <a:gd name="adj" fmla="val 50000"/>
              </a:avLst>
            </a:prstGeom>
            <a:solidFill>
              <a:srgbClr val="FFFF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507100" y="2017025"/>
              <a:ext cx="135900" cy="146700"/>
            </a:xfrm>
            <a:prstGeom prst="chevron">
              <a:avLst>
                <a:gd name="adj" fmla="val 50000"/>
              </a:avLst>
            </a:prstGeom>
            <a:solidFill>
              <a:srgbClr val="FFFF00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7" name="Google Shape;107;p3"/>
          <p:cNvSpPr txBox="1"/>
          <p:nvPr/>
        </p:nvSpPr>
        <p:spPr>
          <a:xfrm>
            <a:off x="-2480800" y="9126503"/>
            <a:ext cx="3081600" cy="2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i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3"/>
          <p:cNvSpPr txBox="1"/>
          <p:nvPr/>
        </p:nvSpPr>
        <p:spPr>
          <a:xfrm>
            <a:off x="315596" y="7502355"/>
            <a:ext cx="62733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Work Sans"/>
                <a:ea typeface="Work Sans"/>
                <a:cs typeface="Work Sans"/>
                <a:sym typeface="Work Sans"/>
              </a:rPr>
              <a:t>KEY INSIGHTS</a:t>
            </a:r>
            <a:endParaRPr sz="1500">
              <a:latin typeface="Work Sans"/>
              <a:ea typeface="Work Sans"/>
              <a:cs typeface="Work Sans"/>
              <a:sym typeface="Work Sans"/>
            </a:endParaRPr>
          </a:p>
        </p:txBody>
      </p:sp>
      <p:grpSp>
        <p:nvGrpSpPr>
          <p:cNvPr id="109" name="Google Shape;109;p3"/>
          <p:cNvGrpSpPr/>
          <p:nvPr/>
        </p:nvGrpSpPr>
        <p:grpSpPr>
          <a:xfrm>
            <a:off x="172024" y="7607808"/>
            <a:ext cx="137818" cy="187200"/>
            <a:chOff x="507100" y="1997600"/>
            <a:chExt cx="158375" cy="187200"/>
          </a:xfrm>
        </p:grpSpPr>
        <p:sp>
          <p:nvSpPr>
            <p:cNvPr id="110" name="Google Shape;110;p3"/>
            <p:cNvSpPr/>
            <p:nvPr/>
          </p:nvSpPr>
          <p:spPr>
            <a:xfrm>
              <a:off x="529575" y="1997600"/>
              <a:ext cx="135900" cy="187200"/>
            </a:xfrm>
            <a:prstGeom prst="chevron">
              <a:avLst>
                <a:gd name="adj" fmla="val 50000"/>
              </a:avLst>
            </a:prstGeom>
            <a:solidFill>
              <a:srgbClr val="38761D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507100" y="2017025"/>
              <a:ext cx="135900" cy="146700"/>
            </a:xfrm>
            <a:prstGeom prst="chevron">
              <a:avLst>
                <a:gd name="adj" fmla="val 50000"/>
              </a:avLst>
            </a:prstGeom>
            <a:solidFill>
              <a:srgbClr val="38761D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2" name="Google Shape;112;p3"/>
          <p:cNvSpPr>
            <a:spLocks noGrp="1"/>
          </p:cNvSpPr>
          <p:nvPr>
            <p:ph type="pic" idx="3"/>
          </p:nvPr>
        </p:nvSpPr>
        <p:spPr>
          <a:xfrm>
            <a:off x="4054775" y="4659950"/>
            <a:ext cx="3035400" cy="24957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3" name="Google Shape;113;p3"/>
          <p:cNvSpPr txBox="1"/>
          <p:nvPr/>
        </p:nvSpPr>
        <p:spPr>
          <a:xfrm>
            <a:off x="159875" y="60000"/>
            <a:ext cx="7458900" cy="5079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latin typeface="Google Sans"/>
                <a:ea typeface="Google Sans"/>
                <a:cs typeface="Google Sans"/>
                <a:sym typeface="Google Sans"/>
              </a:rPr>
              <a:t>Click here to edit title</a:t>
            </a:r>
            <a:endParaRPr sz="2100" b="1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14" name="Google Shape;114;p3"/>
          <p:cNvSpPr txBox="1"/>
          <p:nvPr/>
        </p:nvSpPr>
        <p:spPr>
          <a:xfrm>
            <a:off x="1763100" y="490850"/>
            <a:ext cx="4246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latin typeface="PT Sans Narrow"/>
                <a:ea typeface="PT Sans Narrow"/>
                <a:cs typeface="PT Sans Narrow"/>
                <a:sym typeface="PT Sans Narrow"/>
              </a:rPr>
              <a:t>Click here to edit subtitle</a:t>
            </a:r>
            <a:endParaRPr sz="1200">
              <a:solidFill>
                <a:srgbClr val="0000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115" name="Google Shape;115;p3"/>
          <p:cNvSpPr txBox="1"/>
          <p:nvPr/>
        </p:nvSpPr>
        <p:spPr>
          <a:xfrm>
            <a:off x="3483688" y="4038750"/>
            <a:ext cx="3172200" cy="2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i="1">
                <a:latin typeface="Lato"/>
                <a:ea typeface="Lato"/>
                <a:cs typeface="Lato"/>
                <a:sym typeface="Lato"/>
              </a:rPr>
              <a:t>Image Alt-Text Here</a:t>
            </a:r>
            <a:endParaRPr sz="1100" i="1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6" name="Google Shape;116;p3"/>
          <p:cNvSpPr txBox="1"/>
          <p:nvPr/>
        </p:nvSpPr>
        <p:spPr>
          <a:xfrm>
            <a:off x="3986375" y="7186500"/>
            <a:ext cx="3172200" cy="2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i="1">
                <a:latin typeface="Lato"/>
                <a:ea typeface="Lato"/>
                <a:cs typeface="Lato"/>
                <a:sym typeface="Lato"/>
              </a:rPr>
              <a:t>Image Alt-Text Here</a:t>
            </a:r>
            <a:endParaRPr sz="1100" i="1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yout 3">
  <p:cSld name="CUSTOM_2_1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8" name="Google Shape;118;p4"/>
          <p:cNvCxnSpPr/>
          <p:nvPr/>
        </p:nvCxnSpPr>
        <p:spPr>
          <a:xfrm>
            <a:off x="417963" y="311025"/>
            <a:ext cx="28200" cy="877710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9" name="Google Shape;119;p4"/>
          <p:cNvGrpSpPr/>
          <p:nvPr/>
        </p:nvGrpSpPr>
        <p:grpSpPr>
          <a:xfrm>
            <a:off x="404725" y="1300475"/>
            <a:ext cx="6908400" cy="72025"/>
            <a:chOff x="404725" y="1681475"/>
            <a:chExt cx="6908400" cy="72025"/>
          </a:xfrm>
        </p:grpSpPr>
        <p:cxnSp>
          <p:nvCxnSpPr>
            <p:cNvPr id="120" name="Google Shape;120;p4"/>
            <p:cNvCxnSpPr/>
            <p:nvPr/>
          </p:nvCxnSpPr>
          <p:spPr>
            <a:xfrm rot="10800000" flipH="1">
              <a:off x="404725" y="1681475"/>
              <a:ext cx="6908400" cy="16800"/>
            </a:xfrm>
            <a:prstGeom prst="straightConnector1">
              <a:avLst/>
            </a:prstGeom>
            <a:noFill/>
            <a:ln w="3810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1" name="Google Shape;121;p4"/>
            <p:cNvCxnSpPr/>
            <p:nvPr/>
          </p:nvCxnSpPr>
          <p:spPr>
            <a:xfrm rot="10800000" flipH="1">
              <a:off x="404725" y="1736700"/>
              <a:ext cx="6908400" cy="16800"/>
            </a:xfrm>
            <a:prstGeom prst="straightConnector1">
              <a:avLst/>
            </a:prstGeom>
            <a:noFill/>
            <a:ln w="3810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122" name="Google Shape;122;p4"/>
          <p:cNvCxnSpPr/>
          <p:nvPr/>
        </p:nvCxnSpPr>
        <p:spPr>
          <a:xfrm>
            <a:off x="7326238" y="6225"/>
            <a:ext cx="28200" cy="877710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3" name="Google Shape;123;p4"/>
          <p:cNvCxnSpPr/>
          <p:nvPr/>
        </p:nvCxnSpPr>
        <p:spPr>
          <a:xfrm rot="10800000">
            <a:off x="438150" y="3276600"/>
            <a:ext cx="68961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4" name="Google Shape;124;p4"/>
          <p:cNvCxnSpPr/>
          <p:nvPr/>
        </p:nvCxnSpPr>
        <p:spPr>
          <a:xfrm>
            <a:off x="3861475" y="3505200"/>
            <a:ext cx="0" cy="561180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5" name="Google Shape;125;p4"/>
          <p:cNvGrpSpPr/>
          <p:nvPr/>
        </p:nvGrpSpPr>
        <p:grpSpPr>
          <a:xfrm>
            <a:off x="417975" y="1504250"/>
            <a:ext cx="2357775" cy="410125"/>
            <a:chOff x="417975" y="1885250"/>
            <a:chExt cx="2357775" cy="410125"/>
          </a:xfrm>
        </p:grpSpPr>
        <p:sp>
          <p:nvSpPr>
            <p:cNvPr id="126" name="Google Shape;126;p4"/>
            <p:cNvSpPr/>
            <p:nvPr/>
          </p:nvSpPr>
          <p:spPr>
            <a:xfrm>
              <a:off x="417975" y="1885250"/>
              <a:ext cx="2020800" cy="410100"/>
            </a:xfrm>
            <a:prstGeom prst="rect">
              <a:avLst/>
            </a:prstGeom>
            <a:solidFill>
              <a:srgbClr val="595959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4"/>
            <p:cNvSpPr/>
            <p:nvPr/>
          </p:nvSpPr>
          <p:spPr>
            <a:xfrm rot="10800000">
              <a:off x="2236350" y="1885875"/>
              <a:ext cx="539400" cy="409500"/>
            </a:xfrm>
            <a:prstGeom prst="chevron">
              <a:avLst>
                <a:gd name="adj" fmla="val 50000"/>
              </a:avLst>
            </a:prstGeom>
            <a:solidFill>
              <a:srgbClr val="595959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4"/>
            <p:cNvSpPr/>
            <p:nvPr/>
          </p:nvSpPr>
          <p:spPr>
            <a:xfrm>
              <a:off x="446175" y="1905300"/>
              <a:ext cx="1946700" cy="364200"/>
            </a:xfrm>
            <a:prstGeom prst="rect">
              <a:avLst/>
            </a:prstGeom>
            <a:solidFill>
              <a:srgbClr val="B7B7B7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4"/>
            <p:cNvSpPr/>
            <p:nvPr/>
          </p:nvSpPr>
          <p:spPr>
            <a:xfrm rot="10800000">
              <a:off x="2198100" y="1906000"/>
              <a:ext cx="519600" cy="363600"/>
            </a:xfrm>
            <a:prstGeom prst="chevron">
              <a:avLst>
                <a:gd name="adj" fmla="val 50000"/>
              </a:avLst>
            </a:prstGeom>
            <a:solidFill>
              <a:srgbClr val="B7B7B7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" name="Google Shape;130;p4"/>
          <p:cNvGrpSpPr/>
          <p:nvPr/>
        </p:nvGrpSpPr>
        <p:grpSpPr>
          <a:xfrm>
            <a:off x="417975" y="3276600"/>
            <a:ext cx="2357775" cy="410125"/>
            <a:chOff x="265575" y="3352800"/>
            <a:chExt cx="2357775" cy="410125"/>
          </a:xfrm>
        </p:grpSpPr>
        <p:sp>
          <p:nvSpPr>
            <p:cNvPr id="131" name="Google Shape;131;p4"/>
            <p:cNvSpPr/>
            <p:nvPr/>
          </p:nvSpPr>
          <p:spPr>
            <a:xfrm>
              <a:off x="265575" y="3352800"/>
              <a:ext cx="2020800" cy="410100"/>
            </a:xfrm>
            <a:prstGeom prst="rect">
              <a:avLst/>
            </a:prstGeom>
            <a:solidFill>
              <a:srgbClr val="595959"/>
            </a:solidFill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4"/>
            <p:cNvSpPr/>
            <p:nvPr/>
          </p:nvSpPr>
          <p:spPr>
            <a:xfrm rot="10800000">
              <a:off x="2083950" y="3353425"/>
              <a:ext cx="539400" cy="409500"/>
            </a:xfrm>
            <a:prstGeom prst="chevron">
              <a:avLst>
                <a:gd name="adj" fmla="val 50000"/>
              </a:avLst>
            </a:prstGeom>
            <a:solidFill>
              <a:srgbClr val="595959"/>
            </a:solidFill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4"/>
            <p:cNvSpPr/>
            <p:nvPr/>
          </p:nvSpPr>
          <p:spPr>
            <a:xfrm>
              <a:off x="293775" y="3372850"/>
              <a:ext cx="1946700" cy="364200"/>
            </a:xfrm>
            <a:prstGeom prst="rect">
              <a:avLst/>
            </a:prstGeom>
            <a:solidFill>
              <a:srgbClr val="B7B7B7"/>
            </a:solidFill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4"/>
            <p:cNvSpPr/>
            <p:nvPr/>
          </p:nvSpPr>
          <p:spPr>
            <a:xfrm rot="10800000">
              <a:off x="2045700" y="3373550"/>
              <a:ext cx="519600" cy="363600"/>
            </a:xfrm>
            <a:prstGeom prst="chevron">
              <a:avLst>
                <a:gd name="adj" fmla="val 50000"/>
              </a:avLst>
            </a:prstGeom>
            <a:solidFill>
              <a:srgbClr val="B7B7B7"/>
            </a:solidFill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" name="Google Shape;135;p4"/>
          <p:cNvGrpSpPr/>
          <p:nvPr/>
        </p:nvGrpSpPr>
        <p:grpSpPr>
          <a:xfrm>
            <a:off x="3872044" y="3276600"/>
            <a:ext cx="2747987" cy="410125"/>
            <a:chOff x="3567313" y="3200400"/>
            <a:chExt cx="2357775" cy="410125"/>
          </a:xfrm>
        </p:grpSpPr>
        <p:sp>
          <p:nvSpPr>
            <p:cNvPr id="136" name="Google Shape;136;p4"/>
            <p:cNvSpPr/>
            <p:nvPr/>
          </p:nvSpPr>
          <p:spPr>
            <a:xfrm>
              <a:off x="3567313" y="3200400"/>
              <a:ext cx="2020800" cy="410100"/>
            </a:xfrm>
            <a:prstGeom prst="rect">
              <a:avLst/>
            </a:prstGeom>
            <a:solidFill>
              <a:srgbClr val="595959"/>
            </a:solidFill>
            <a:ln w="9525" cap="flat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4"/>
            <p:cNvSpPr/>
            <p:nvPr/>
          </p:nvSpPr>
          <p:spPr>
            <a:xfrm rot="10800000">
              <a:off x="5385688" y="3201025"/>
              <a:ext cx="539400" cy="409500"/>
            </a:xfrm>
            <a:prstGeom prst="chevron">
              <a:avLst>
                <a:gd name="adj" fmla="val 50000"/>
              </a:avLst>
            </a:prstGeom>
            <a:solidFill>
              <a:srgbClr val="595959"/>
            </a:solidFill>
            <a:ln w="9525" cap="flat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4"/>
            <p:cNvSpPr/>
            <p:nvPr/>
          </p:nvSpPr>
          <p:spPr>
            <a:xfrm>
              <a:off x="3595513" y="3220450"/>
              <a:ext cx="1946700" cy="364200"/>
            </a:xfrm>
            <a:prstGeom prst="rect">
              <a:avLst/>
            </a:prstGeom>
            <a:solidFill>
              <a:srgbClr val="B7B7B7"/>
            </a:solidFill>
            <a:ln w="9525" cap="flat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4"/>
            <p:cNvSpPr/>
            <p:nvPr/>
          </p:nvSpPr>
          <p:spPr>
            <a:xfrm rot="10800000">
              <a:off x="5393639" y="3221150"/>
              <a:ext cx="473400" cy="363600"/>
            </a:xfrm>
            <a:prstGeom prst="chevron">
              <a:avLst>
                <a:gd name="adj" fmla="val 50000"/>
              </a:avLst>
            </a:prstGeom>
            <a:solidFill>
              <a:srgbClr val="B7B7B7"/>
            </a:solidFill>
            <a:ln w="9525" cap="flat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0" name="Google Shape;140;p4"/>
          <p:cNvGrpSpPr/>
          <p:nvPr/>
        </p:nvGrpSpPr>
        <p:grpSpPr>
          <a:xfrm>
            <a:off x="417963" y="6597750"/>
            <a:ext cx="2357775" cy="410125"/>
            <a:chOff x="-39237" y="6140550"/>
            <a:chExt cx="2357775" cy="410125"/>
          </a:xfrm>
        </p:grpSpPr>
        <p:sp>
          <p:nvSpPr>
            <p:cNvPr id="141" name="Google Shape;141;p4"/>
            <p:cNvSpPr/>
            <p:nvPr/>
          </p:nvSpPr>
          <p:spPr>
            <a:xfrm>
              <a:off x="-39237" y="6140550"/>
              <a:ext cx="2020800" cy="410100"/>
            </a:xfrm>
            <a:prstGeom prst="rect">
              <a:avLst/>
            </a:prstGeom>
            <a:solidFill>
              <a:srgbClr val="595959"/>
            </a:solidFill>
            <a:ln w="9525" cap="flat" cmpd="sng">
              <a:solidFill>
                <a:srgbClr val="38761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4"/>
            <p:cNvSpPr/>
            <p:nvPr/>
          </p:nvSpPr>
          <p:spPr>
            <a:xfrm rot="10800000">
              <a:off x="1779138" y="6141175"/>
              <a:ext cx="539400" cy="409500"/>
            </a:xfrm>
            <a:prstGeom prst="chevron">
              <a:avLst>
                <a:gd name="adj" fmla="val 50000"/>
              </a:avLst>
            </a:prstGeom>
            <a:solidFill>
              <a:srgbClr val="595959"/>
            </a:solidFill>
            <a:ln w="9525" cap="flat" cmpd="sng">
              <a:solidFill>
                <a:srgbClr val="38761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4"/>
            <p:cNvSpPr/>
            <p:nvPr/>
          </p:nvSpPr>
          <p:spPr>
            <a:xfrm>
              <a:off x="-11037" y="6160600"/>
              <a:ext cx="1946700" cy="364200"/>
            </a:xfrm>
            <a:prstGeom prst="rect">
              <a:avLst/>
            </a:prstGeom>
            <a:solidFill>
              <a:srgbClr val="B7B7B7"/>
            </a:solidFill>
            <a:ln w="9525" cap="flat" cmpd="sng">
              <a:solidFill>
                <a:srgbClr val="38761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4"/>
            <p:cNvSpPr/>
            <p:nvPr/>
          </p:nvSpPr>
          <p:spPr>
            <a:xfrm rot="10800000">
              <a:off x="1740888" y="6161300"/>
              <a:ext cx="519600" cy="363600"/>
            </a:xfrm>
            <a:prstGeom prst="chevron">
              <a:avLst>
                <a:gd name="adj" fmla="val 50000"/>
              </a:avLst>
            </a:prstGeom>
            <a:solidFill>
              <a:srgbClr val="B7B7B7"/>
            </a:solidFill>
            <a:ln w="9525" cap="flat" cmpd="sng">
              <a:solidFill>
                <a:srgbClr val="38761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5" name="Google Shape;145;p4"/>
          <p:cNvSpPr txBox="1"/>
          <p:nvPr/>
        </p:nvSpPr>
        <p:spPr>
          <a:xfrm>
            <a:off x="402100" y="1527525"/>
            <a:ext cx="1947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Google Sans"/>
                <a:ea typeface="Google Sans"/>
                <a:cs typeface="Google Sans"/>
                <a:sym typeface="Google Sans"/>
              </a:rPr>
              <a:t>OVERVIEW</a:t>
            </a:r>
            <a:endParaRPr b="1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6" name="Google Shape;146;p4"/>
          <p:cNvSpPr txBox="1"/>
          <p:nvPr/>
        </p:nvSpPr>
        <p:spPr>
          <a:xfrm>
            <a:off x="476200" y="3276599"/>
            <a:ext cx="1799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Google Sans"/>
                <a:ea typeface="Google Sans"/>
                <a:cs typeface="Google Sans"/>
                <a:sym typeface="Google Sans"/>
              </a:rPr>
              <a:t>PROJECT STATUS </a:t>
            </a:r>
            <a:endParaRPr b="1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7" name="Google Shape;147;p4"/>
          <p:cNvSpPr txBox="1"/>
          <p:nvPr/>
        </p:nvSpPr>
        <p:spPr>
          <a:xfrm>
            <a:off x="623225" y="6602713"/>
            <a:ext cx="1947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Google Sans"/>
                <a:ea typeface="Google Sans"/>
                <a:cs typeface="Google Sans"/>
                <a:sym typeface="Google Sans"/>
              </a:rPr>
              <a:t>NEXT STEPS </a:t>
            </a:r>
            <a:endParaRPr b="1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8" name="Google Shape;148;p4"/>
          <p:cNvSpPr txBox="1"/>
          <p:nvPr/>
        </p:nvSpPr>
        <p:spPr>
          <a:xfrm>
            <a:off x="3848750" y="3276600"/>
            <a:ext cx="1673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Google Sans"/>
                <a:ea typeface="Google Sans"/>
                <a:cs typeface="Google Sans"/>
                <a:sym typeface="Google Sans"/>
              </a:rPr>
              <a:t>KEY INSIGHTS </a:t>
            </a:r>
            <a:endParaRPr b="1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9" name="Google Shape;149;p4"/>
          <p:cNvSpPr txBox="1"/>
          <p:nvPr/>
        </p:nvSpPr>
        <p:spPr>
          <a:xfrm>
            <a:off x="413425" y="1939675"/>
            <a:ext cx="6896100" cy="10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sz="1200">
              <a:solidFill>
                <a:srgbClr val="595959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50" name="Google Shape;150;p4"/>
          <p:cNvSpPr txBox="1"/>
          <p:nvPr/>
        </p:nvSpPr>
        <p:spPr>
          <a:xfrm>
            <a:off x="438138" y="3915350"/>
            <a:ext cx="3108300" cy="23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150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sz="1200">
              <a:solidFill>
                <a:srgbClr val="595959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51" name="Google Shape;151;p4"/>
          <p:cNvSpPr txBox="1"/>
          <p:nvPr/>
        </p:nvSpPr>
        <p:spPr>
          <a:xfrm>
            <a:off x="438150" y="7050750"/>
            <a:ext cx="3108300" cy="22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150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sz="1200">
              <a:solidFill>
                <a:srgbClr val="595959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52" name="Google Shape;152;p4"/>
          <p:cNvSpPr txBox="1"/>
          <p:nvPr/>
        </p:nvSpPr>
        <p:spPr>
          <a:xfrm>
            <a:off x="3905525" y="4039263"/>
            <a:ext cx="3219000" cy="260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150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sz="1200">
              <a:solidFill>
                <a:srgbClr val="595959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53" name="Google Shape;153;p4"/>
          <p:cNvSpPr txBox="1"/>
          <p:nvPr/>
        </p:nvSpPr>
        <p:spPr>
          <a:xfrm>
            <a:off x="4183575" y="9228125"/>
            <a:ext cx="3086700" cy="2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sz="1100" i="1">
              <a:solidFill>
                <a:srgbClr val="595959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54" name="Google Shape;154;p4"/>
          <p:cNvSpPr txBox="1"/>
          <p:nvPr/>
        </p:nvSpPr>
        <p:spPr>
          <a:xfrm>
            <a:off x="159875" y="441000"/>
            <a:ext cx="7458900" cy="5079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latin typeface="Google Sans"/>
                <a:ea typeface="Google Sans"/>
                <a:cs typeface="Google Sans"/>
                <a:sym typeface="Google Sans"/>
              </a:rPr>
              <a:t>Click here to edit title</a:t>
            </a:r>
            <a:endParaRPr sz="2100" b="1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55" name="Google Shape;155;p4"/>
          <p:cNvSpPr txBox="1"/>
          <p:nvPr/>
        </p:nvSpPr>
        <p:spPr>
          <a:xfrm>
            <a:off x="1763100" y="948050"/>
            <a:ext cx="4246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latin typeface="PT Sans Narrow"/>
                <a:ea typeface="PT Sans Narrow"/>
                <a:cs typeface="PT Sans Narrow"/>
                <a:sym typeface="PT Sans Narrow"/>
              </a:rPr>
              <a:t>Click here to edit subtitle</a:t>
            </a:r>
            <a:endParaRPr sz="1200">
              <a:solidFill>
                <a:srgbClr val="0000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156" name="Google Shape;156;p4"/>
          <p:cNvSpPr>
            <a:spLocks noGrp="1"/>
          </p:cNvSpPr>
          <p:nvPr>
            <p:ph type="pic" idx="2"/>
          </p:nvPr>
        </p:nvSpPr>
        <p:spPr>
          <a:xfrm>
            <a:off x="4076163" y="6199700"/>
            <a:ext cx="3035400" cy="24957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7" name="Google Shape;157;p4"/>
          <p:cNvSpPr txBox="1"/>
          <p:nvPr/>
        </p:nvSpPr>
        <p:spPr>
          <a:xfrm>
            <a:off x="4007763" y="8695400"/>
            <a:ext cx="3172200" cy="2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i="1">
                <a:latin typeface="Lato"/>
                <a:ea typeface="Lato"/>
                <a:cs typeface="Lato"/>
                <a:sym typeface="Lato"/>
              </a:rPr>
              <a:t>Image Alt-Text Here</a:t>
            </a:r>
            <a:endParaRPr sz="1100" i="1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55">
          <p15:clr>
            <a:srgbClr val="FA7B17"/>
          </p15:clr>
        </p15:guide>
        <p15:guide id="2" orient="horz" pos="2922">
          <p15:clr>
            <a:srgbClr val="FA7B17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yout 4">
  <p:cSld name="CUSTOM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5"/>
          <p:cNvSpPr/>
          <p:nvPr/>
        </p:nvSpPr>
        <p:spPr>
          <a:xfrm flipH="1">
            <a:off x="2748900" y="9168075"/>
            <a:ext cx="5023500" cy="890400"/>
          </a:xfrm>
          <a:prstGeom prst="rtTriangle">
            <a:avLst/>
          </a:prstGeom>
          <a:solidFill>
            <a:srgbClr val="4285F4"/>
          </a:solidFill>
          <a:ln w="9525" cap="flat" cmpd="sng">
            <a:solidFill>
              <a:srgbClr val="4285F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95959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60" name="Google Shape;160;p5"/>
          <p:cNvSpPr/>
          <p:nvPr/>
        </p:nvSpPr>
        <p:spPr>
          <a:xfrm>
            <a:off x="0" y="9168075"/>
            <a:ext cx="4138800" cy="890400"/>
          </a:xfrm>
          <a:prstGeom prst="rtTriangle">
            <a:avLst/>
          </a:prstGeom>
          <a:solidFill>
            <a:srgbClr val="DB4437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95959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grpSp>
        <p:nvGrpSpPr>
          <p:cNvPr id="161" name="Google Shape;161;p5"/>
          <p:cNvGrpSpPr/>
          <p:nvPr/>
        </p:nvGrpSpPr>
        <p:grpSpPr>
          <a:xfrm>
            <a:off x="95351" y="1392509"/>
            <a:ext cx="7581691" cy="5901"/>
            <a:chOff x="1890075" y="5241175"/>
            <a:chExt cx="4240556" cy="257700"/>
          </a:xfrm>
        </p:grpSpPr>
        <p:sp>
          <p:nvSpPr>
            <p:cNvPr id="162" name="Google Shape;162;p5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w="9525" cap="flat" cmpd="sng">
              <a:solidFill>
                <a:srgbClr val="4285F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163" name="Google Shape;163;p5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w="9525" cap="flat" cmpd="sng">
              <a:solidFill>
                <a:srgbClr val="DB4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164" name="Google Shape;164;p5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w="9525" cap="flat" cmpd="sng">
              <a:solidFill>
                <a:srgbClr val="F4B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165" name="Google Shape;165;p5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w="9525" cap="flat" cmpd="sng">
              <a:solidFill>
                <a:srgbClr val="0F9D5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grpSp>
        <p:nvGrpSpPr>
          <p:cNvPr id="166" name="Google Shape;166;p5"/>
          <p:cNvGrpSpPr/>
          <p:nvPr/>
        </p:nvGrpSpPr>
        <p:grpSpPr>
          <a:xfrm>
            <a:off x="95351" y="4542984"/>
            <a:ext cx="7581691" cy="5901"/>
            <a:chOff x="1890075" y="5241175"/>
            <a:chExt cx="4240556" cy="257700"/>
          </a:xfrm>
        </p:grpSpPr>
        <p:sp>
          <p:nvSpPr>
            <p:cNvPr id="167" name="Google Shape;167;p5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w="9525" cap="flat" cmpd="sng">
              <a:solidFill>
                <a:srgbClr val="4285F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168" name="Google Shape;168;p5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w="9525" cap="flat" cmpd="sng">
              <a:solidFill>
                <a:srgbClr val="DB4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169" name="Google Shape;169;p5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w="9525" cap="flat" cmpd="sng">
              <a:solidFill>
                <a:srgbClr val="F4B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170" name="Google Shape;170;p5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w="9525" cap="flat" cmpd="sng">
              <a:solidFill>
                <a:srgbClr val="0F9D5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sp>
        <p:nvSpPr>
          <p:cNvPr id="171" name="Google Shape;171;p5"/>
          <p:cNvSpPr/>
          <p:nvPr/>
        </p:nvSpPr>
        <p:spPr>
          <a:xfrm>
            <a:off x="432000" y="1624350"/>
            <a:ext cx="1598400" cy="269100"/>
          </a:xfrm>
          <a:prstGeom prst="rect">
            <a:avLst/>
          </a:prstGeom>
          <a:solidFill>
            <a:srgbClr val="4285F4"/>
          </a:solidFill>
          <a:ln w="9525" cap="flat" cmpd="sng">
            <a:solidFill>
              <a:srgbClr val="4285F4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EEEEEE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Overview </a:t>
            </a:r>
            <a:endParaRPr b="1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72" name="Google Shape;172;p5"/>
          <p:cNvSpPr/>
          <p:nvPr/>
        </p:nvSpPr>
        <p:spPr>
          <a:xfrm>
            <a:off x="432000" y="2620004"/>
            <a:ext cx="1598400" cy="285000"/>
          </a:xfrm>
          <a:prstGeom prst="rect">
            <a:avLst/>
          </a:prstGeom>
          <a:solidFill>
            <a:srgbClr val="DB4437"/>
          </a:solidFill>
          <a:ln w="9525" cap="flat" cmpd="sng">
            <a:solidFill>
              <a:srgbClr val="DB443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Problem</a:t>
            </a:r>
            <a:endParaRPr b="1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73" name="Google Shape;173;p5"/>
          <p:cNvSpPr/>
          <p:nvPr/>
        </p:nvSpPr>
        <p:spPr>
          <a:xfrm>
            <a:off x="432000" y="3615673"/>
            <a:ext cx="1598400" cy="269100"/>
          </a:xfrm>
          <a:prstGeom prst="rect">
            <a:avLst/>
          </a:prstGeom>
          <a:solidFill>
            <a:srgbClr val="F4B400"/>
          </a:solidFill>
          <a:ln w="9525" cap="flat" cmpd="sng">
            <a:solidFill>
              <a:srgbClr val="F4B4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Solution</a:t>
            </a:r>
            <a:endParaRPr b="1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74" name="Google Shape;174;p5"/>
          <p:cNvSpPr/>
          <p:nvPr/>
        </p:nvSpPr>
        <p:spPr>
          <a:xfrm>
            <a:off x="432000" y="4676196"/>
            <a:ext cx="1598400" cy="285000"/>
          </a:xfrm>
          <a:prstGeom prst="rect">
            <a:avLst/>
          </a:prstGeom>
          <a:solidFill>
            <a:srgbClr val="0F9D58"/>
          </a:solidFill>
          <a:ln w="9525" cap="flat" cmpd="sng">
            <a:solidFill>
              <a:srgbClr val="0F9D5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Details </a:t>
            </a:r>
            <a:endParaRPr b="1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75" name="Google Shape;175;p5"/>
          <p:cNvSpPr/>
          <p:nvPr/>
        </p:nvSpPr>
        <p:spPr>
          <a:xfrm>
            <a:off x="432000" y="8296570"/>
            <a:ext cx="1598400" cy="269100"/>
          </a:xfrm>
          <a:prstGeom prst="rect">
            <a:avLst/>
          </a:prstGeom>
          <a:solidFill>
            <a:srgbClr val="4285F4"/>
          </a:solidFill>
          <a:ln w="9525" cap="flat" cmpd="sng">
            <a:solidFill>
              <a:srgbClr val="4285F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Next Steps </a:t>
            </a:r>
            <a:endParaRPr b="1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grpSp>
        <p:nvGrpSpPr>
          <p:cNvPr id="176" name="Google Shape;176;p5"/>
          <p:cNvGrpSpPr/>
          <p:nvPr/>
        </p:nvGrpSpPr>
        <p:grpSpPr>
          <a:xfrm>
            <a:off x="95351" y="8200359"/>
            <a:ext cx="7581691" cy="5901"/>
            <a:chOff x="1890075" y="5241175"/>
            <a:chExt cx="4240556" cy="257700"/>
          </a:xfrm>
        </p:grpSpPr>
        <p:sp>
          <p:nvSpPr>
            <p:cNvPr id="177" name="Google Shape;177;p5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w="9525" cap="flat" cmpd="sng">
              <a:solidFill>
                <a:srgbClr val="4285F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178" name="Google Shape;178;p5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w="9525" cap="flat" cmpd="sng">
              <a:solidFill>
                <a:srgbClr val="DB4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179" name="Google Shape;179;p5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w="9525" cap="flat" cmpd="sng">
              <a:solidFill>
                <a:srgbClr val="F4B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180" name="Google Shape;180;p5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w="9525" cap="flat" cmpd="sng">
              <a:solidFill>
                <a:srgbClr val="0F9D5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sp>
        <p:nvSpPr>
          <p:cNvPr id="181" name="Google Shape;181;p5"/>
          <p:cNvSpPr txBox="1"/>
          <p:nvPr/>
        </p:nvSpPr>
        <p:spPr>
          <a:xfrm>
            <a:off x="159875" y="441000"/>
            <a:ext cx="7458900" cy="5079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latin typeface="Google Sans"/>
                <a:ea typeface="Google Sans"/>
                <a:cs typeface="Google Sans"/>
                <a:sym typeface="Google Sans"/>
              </a:rPr>
              <a:t>Click here to edit title</a:t>
            </a:r>
            <a:endParaRPr sz="2100" b="1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82" name="Google Shape;182;p5"/>
          <p:cNvSpPr txBox="1"/>
          <p:nvPr/>
        </p:nvSpPr>
        <p:spPr>
          <a:xfrm>
            <a:off x="1763100" y="948050"/>
            <a:ext cx="4246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latin typeface="PT Sans Narrow"/>
                <a:ea typeface="PT Sans Narrow"/>
                <a:cs typeface="PT Sans Narrow"/>
                <a:sym typeface="PT Sans Narrow"/>
              </a:rPr>
              <a:t>Click here to edit subtitle</a:t>
            </a:r>
            <a:endParaRPr sz="1200">
              <a:solidFill>
                <a:srgbClr val="0000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183" name="Google Shape;183;p5"/>
          <p:cNvSpPr>
            <a:spLocks noGrp="1"/>
          </p:cNvSpPr>
          <p:nvPr>
            <p:ph type="pic" idx="2"/>
          </p:nvPr>
        </p:nvSpPr>
        <p:spPr>
          <a:xfrm>
            <a:off x="4394725" y="4961200"/>
            <a:ext cx="3035400" cy="24957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4" name="Google Shape;184;p5"/>
          <p:cNvSpPr txBox="1"/>
          <p:nvPr/>
        </p:nvSpPr>
        <p:spPr>
          <a:xfrm>
            <a:off x="4326325" y="7456900"/>
            <a:ext cx="3172200" cy="2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i="1">
                <a:latin typeface="Lato"/>
                <a:ea typeface="Lato"/>
                <a:cs typeface="Lato"/>
                <a:sym typeface="Lato"/>
              </a:rPr>
              <a:t>Image Alt-Text Here</a:t>
            </a:r>
            <a:endParaRPr sz="1100" i="1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 NOT USE ">
  <p:cSld name="TITLE_2_1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6"/>
          <p:cNvSpPr txBox="1"/>
          <p:nvPr/>
        </p:nvSpPr>
        <p:spPr>
          <a:xfrm>
            <a:off x="3993321" y="9367991"/>
            <a:ext cx="3693900" cy="7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Source:  Lorem ipsum dolor sit amet, consectetur adipiscing elit. Duis non erat sem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87" name="Google Shape;187;p6"/>
          <p:cNvGrpSpPr/>
          <p:nvPr/>
        </p:nvGrpSpPr>
        <p:grpSpPr>
          <a:xfrm>
            <a:off x="-16250" y="9048087"/>
            <a:ext cx="7804900" cy="1072407"/>
            <a:chOff x="-19118" y="4617750"/>
            <a:chExt cx="9182236" cy="548378"/>
          </a:xfrm>
        </p:grpSpPr>
        <p:sp>
          <p:nvSpPr>
            <p:cNvPr id="188" name="Google Shape;188;p6"/>
            <p:cNvSpPr/>
            <p:nvPr/>
          </p:nvSpPr>
          <p:spPr>
            <a:xfrm flipH="1">
              <a:off x="19244" y="4617750"/>
              <a:ext cx="9143874" cy="548378"/>
            </a:xfrm>
            <a:custGeom>
              <a:avLst/>
              <a:gdLst/>
              <a:ahLst/>
              <a:cxnLst/>
              <a:rect l="l" t="t" r="r" b="b"/>
              <a:pathLst>
                <a:path w="367556" h="19840" extrusionOk="0">
                  <a:moveTo>
                    <a:pt x="0" y="19840"/>
                  </a:moveTo>
                  <a:lnTo>
                    <a:pt x="515" y="0"/>
                  </a:lnTo>
                  <a:lnTo>
                    <a:pt x="367556" y="11270"/>
                  </a:lnTo>
                  <a:lnTo>
                    <a:pt x="367044" y="18698"/>
                  </a:lnTo>
                  <a:close/>
                </a:path>
              </a:pathLst>
            </a:custGeom>
            <a:solidFill>
              <a:srgbClr val="4069DD"/>
            </a:solidFill>
            <a:ln>
              <a:noFill/>
            </a:ln>
          </p:spPr>
        </p:sp>
        <p:sp>
          <p:nvSpPr>
            <p:cNvPr id="189" name="Google Shape;189;p6"/>
            <p:cNvSpPr/>
            <p:nvPr/>
          </p:nvSpPr>
          <p:spPr>
            <a:xfrm flipH="1">
              <a:off x="-19118" y="4677825"/>
              <a:ext cx="4769786" cy="473975"/>
            </a:xfrm>
            <a:custGeom>
              <a:avLst/>
              <a:gdLst/>
              <a:ahLst/>
              <a:cxnLst/>
              <a:rect l="l" t="t" r="r" b="b"/>
              <a:pathLst>
                <a:path w="366343" h="18959" extrusionOk="0">
                  <a:moveTo>
                    <a:pt x="0" y="18521"/>
                  </a:moveTo>
                  <a:lnTo>
                    <a:pt x="366343" y="0"/>
                  </a:lnTo>
                  <a:lnTo>
                    <a:pt x="366052" y="18959"/>
                  </a:lnTo>
                  <a:close/>
                </a:path>
              </a:pathLst>
            </a:custGeom>
            <a:solidFill>
              <a:srgbClr val="448AFF"/>
            </a:solidFill>
            <a:ln>
              <a:noFill/>
            </a:ln>
          </p:spPr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DO NOT USE">
  <p:cSld name="CUSTOM_1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yout 3">
  <p:cSld name="CUSTOM_2_1"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4" name="Google Shape;294;p11"/>
          <p:cNvCxnSpPr/>
          <p:nvPr/>
        </p:nvCxnSpPr>
        <p:spPr>
          <a:xfrm>
            <a:off x="400175" y="1369975"/>
            <a:ext cx="0" cy="869310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95" name="Google Shape;295;p11"/>
          <p:cNvGrpSpPr/>
          <p:nvPr/>
        </p:nvGrpSpPr>
        <p:grpSpPr>
          <a:xfrm>
            <a:off x="404725" y="1300475"/>
            <a:ext cx="6908400" cy="72025"/>
            <a:chOff x="404725" y="1681475"/>
            <a:chExt cx="6908400" cy="72025"/>
          </a:xfrm>
        </p:grpSpPr>
        <p:cxnSp>
          <p:nvCxnSpPr>
            <p:cNvPr id="296" name="Google Shape;296;p11"/>
            <p:cNvCxnSpPr/>
            <p:nvPr/>
          </p:nvCxnSpPr>
          <p:spPr>
            <a:xfrm rot="10800000" flipH="1">
              <a:off x="404725" y="1681475"/>
              <a:ext cx="6908400" cy="16800"/>
            </a:xfrm>
            <a:prstGeom prst="straightConnector1">
              <a:avLst/>
            </a:prstGeom>
            <a:noFill/>
            <a:ln w="3810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7" name="Google Shape;297;p11"/>
            <p:cNvCxnSpPr/>
            <p:nvPr/>
          </p:nvCxnSpPr>
          <p:spPr>
            <a:xfrm rot="10800000" flipH="1">
              <a:off x="404725" y="1736700"/>
              <a:ext cx="6908400" cy="16800"/>
            </a:xfrm>
            <a:prstGeom prst="straightConnector1">
              <a:avLst/>
            </a:prstGeom>
            <a:noFill/>
            <a:ln w="3810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298" name="Google Shape;298;p11"/>
          <p:cNvCxnSpPr/>
          <p:nvPr/>
        </p:nvCxnSpPr>
        <p:spPr>
          <a:xfrm>
            <a:off x="7324850" y="1360450"/>
            <a:ext cx="0" cy="873120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9" name="Google Shape;299;p11"/>
          <p:cNvCxnSpPr/>
          <p:nvPr/>
        </p:nvCxnSpPr>
        <p:spPr>
          <a:xfrm rot="10800000">
            <a:off x="438150" y="3276600"/>
            <a:ext cx="68961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0" name="Google Shape;300;p11"/>
          <p:cNvCxnSpPr/>
          <p:nvPr/>
        </p:nvCxnSpPr>
        <p:spPr>
          <a:xfrm>
            <a:off x="3861475" y="3505200"/>
            <a:ext cx="0" cy="657690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01" name="Google Shape;301;p11"/>
          <p:cNvGrpSpPr/>
          <p:nvPr/>
        </p:nvGrpSpPr>
        <p:grpSpPr>
          <a:xfrm>
            <a:off x="417975" y="1504250"/>
            <a:ext cx="2357775" cy="410125"/>
            <a:chOff x="417975" y="1885250"/>
            <a:chExt cx="2357775" cy="410125"/>
          </a:xfrm>
        </p:grpSpPr>
        <p:sp>
          <p:nvSpPr>
            <p:cNvPr id="302" name="Google Shape;302;p11"/>
            <p:cNvSpPr/>
            <p:nvPr/>
          </p:nvSpPr>
          <p:spPr>
            <a:xfrm>
              <a:off x="417975" y="1885250"/>
              <a:ext cx="2020800" cy="410100"/>
            </a:xfrm>
            <a:prstGeom prst="rect">
              <a:avLst/>
            </a:prstGeom>
            <a:solidFill>
              <a:srgbClr val="595959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11"/>
            <p:cNvSpPr/>
            <p:nvPr/>
          </p:nvSpPr>
          <p:spPr>
            <a:xfrm rot="10800000">
              <a:off x="2236350" y="1885875"/>
              <a:ext cx="539400" cy="409500"/>
            </a:xfrm>
            <a:prstGeom prst="chevron">
              <a:avLst>
                <a:gd name="adj" fmla="val 50000"/>
              </a:avLst>
            </a:prstGeom>
            <a:solidFill>
              <a:srgbClr val="595959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11"/>
            <p:cNvSpPr/>
            <p:nvPr/>
          </p:nvSpPr>
          <p:spPr>
            <a:xfrm>
              <a:off x="446175" y="1905300"/>
              <a:ext cx="1946700" cy="364200"/>
            </a:xfrm>
            <a:prstGeom prst="rect">
              <a:avLst/>
            </a:prstGeom>
            <a:solidFill>
              <a:srgbClr val="B7B7B7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11"/>
            <p:cNvSpPr/>
            <p:nvPr/>
          </p:nvSpPr>
          <p:spPr>
            <a:xfrm rot="10800000">
              <a:off x="2198100" y="1906000"/>
              <a:ext cx="519600" cy="363600"/>
            </a:xfrm>
            <a:prstGeom prst="chevron">
              <a:avLst>
                <a:gd name="adj" fmla="val 50000"/>
              </a:avLst>
            </a:prstGeom>
            <a:solidFill>
              <a:srgbClr val="B7B7B7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6" name="Google Shape;306;p11"/>
          <p:cNvGrpSpPr/>
          <p:nvPr/>
        </p:nvGrpSpPr>
        <p:grpSpPr>
          <a:xfrm>
            <a:off x="417975" y="3276600"/>
            <a:ext cx="2357775" cy="410125"/>
            <a:chOff x="265575" y="3352800"/>
            <a:chExt cx="2357775" cy="410125"/>
          </a:xfrm>
        </p:grpSpPr>
        <p:sp>
          <p:nvSpPr>
            <p:cNvPr id="307" name="Google Shape;307;p11"/>
            <p:cNvSpPr/>
            <p:nvPr/>
          </p:nvSpPr>
          <p:spPr>
            <a:xfrm>
              <a:off x="265575" y="3352800"/>
              <a:ext cx="2020800" cy="410100"/>
            </a:xfrm>
            <a:prstGeom prst="rect">
              <a:avLst/>
            </a:prstGeom>
            <a:solidFill>
              <a:srgbClr val="595959"/>
            </a:solidFill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11"/>
            <p:cNvSpPr/>
            <p:nvPr/>
          </p:nvSpPr>
          <p:spPr>
            <a:xfrm rot="10800000">
              <a:off x="2083950" y="3353425"/>
              <a:ext cx="539400" cy="409500"/>
            </a:xfrm>
            <a:prstGeom prst="chevron">
              <a:avLst>
                <a:gd name="adj" fmla="val 50000"/>
              </a:avLst>
            </a:prstGeom>
            <a:solidFill>
              <a:srgbClr val="595959"/>
            </a:solidFill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11"/>
            <p:cNvSpPr/>
            <p:nvPr/>
          </p:nvSpPr>
          <p:spPr>
            <a:xfrm>
              <a:off x="293775" y="3372850"/>
              <a:ext cx="1946700" cy="364200"/>
            </a:xfrm>
            <a:prstGeom prst="rect">
              <a:avLst/>
            </a:prstGeom>
            <a:solidFill>
              <a:srgbClr val="B7B7B7"/>
            </a:solidFill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11"/>
            <p:cNvSpPr/>
            <p:nvPr/>
          </p:nvSpPr>
          <p:spPr>
            <a:xfrm rot="10800000">
              <a:off x="2045700" y="3373550"/>
              <a:ext cx="519600" cy="363600"/>
            </a:xfrm>
            <a:prstGeom prst="chevron">
              <a:avLst>
                <a:gd name="adj" fmla="val 50000"/>
              </a:avLst>
            </a:prstGeom>
            <a:solidFill>
              <a:srgbClr val="B7B7B7"/>
            </a:solidFill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1" name="Google Shape;311;p11"/>
          <p:cNvGrpSpPr/>
          <p:nvPr/>
        </p:nvGrpSpPr>
        <p:grpSpPr>
          <a:xfrm>
            <a:off x="3872044" y="3276600"/>
            <a:ext cx="2747987" cy="410125"/>
            <a:chOff x="3567313" y="3200400"/>
            <a:chExt cx="2357775" cy="410125"/>
          </a:xfrm>
        </p:grpSpPr>
        <p:sp>
          <p:nvSpPr>
            <p:cNvPr id="312" name="Google Shape;312;p11"/>
            <p:cNvSpPr/>
            <p:nvPr/>
          </p:nvSpPr>
          <p:spPr>
            <a:xfrm>
              <a:off x="3567313" y="3200400"/>
              <a:ext cx="2020800" cy="410100"/>
            </a:xfrm>
            <a:prstGeom prst="rect">
              <a:avLst/>
            </a:prstGeom>
            <a:solidFill>
              <a:srgbClr val="595959"/>
            </a:solidFill>
            <a:ln w="9525" cap="flat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11"/>
            <p:cNvSpPr/>
            <p:nvPr/>
          </p:nvSpPr>
          <p:spPr>
            <a:xfrm rot="10800000">
              <a:off x="5385688" y="3201025"/>
              <a:ext cx="539400" cy="409500"/>
            </a:xfrm>
            <a:prstGeom prst="chevron">
              <a:avLst>
                <a:gd name="adj" fmla="val 50000"/>
              </a:avLst>
            </a:prstGeom>
            <a:solidFill>
              <a:srgbClr val="595959"/>
            </a:solidFill>
            <a:ln w="9525" cap="flat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11"/>
            <p:cNvSpPr/>
            <p:nvPr/>
          </p:nvSpPr>
          <p:spPr>
            <a:xfrm>
              <a:off x="3595513" y="3220450"/>
              <a:ext cx="1946700" cy="364200"/>
            </a:xfrm>
            <a:prstGeom prst="rect">
              <a:avLst/>
            </a:prstGeom>
            <a:solidFill>
              <a:srgbClr val="B7B7B7"/>
            </a:solidFill>
            <a:ln w="9525" cap="flat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11"/>
            <p:cNvSpPr/>
            <p:nvPr/>
          </p:nvSpPr>
          <p:spPr>
            <a:xfrm rot="10800000">
              <a:off x="5393639" y="3221150"/>
              <a:ext cx="473400" cy="363600"/>
            </a:xfrm>
            <a:prstGeom prst="chevron">
              <a:avLst>
                <a:gd name="adj" fmla="val 50000"/>
              </a:avLst>
            </a:prstGeom>
            <a:solidFill>
              <a:srgbClr val="B7B7B7"/>
            </a:solidFill>
            <a:ln w="9525" cap="flat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6" name="Google Shape;316;p11"/>
          <p:cNvGrpSpPr/>
          <p:nvPr/>
        </p:nvGrpSpPr>
        <p:grpSpPr>
          <a:xfrm>
            <a:off x="417963" y="6597750"/>
            <a:ext cx="2357775" cy="410125"/>
            <a:chOff x="-39237" y="6140550"/>
            <a:chExt cx="2357775" cy="410125"/>
          </a:xfrm>
        </p:grpSpPr>
        <p:sp>
          <p:nvSpPr>
            <p:cNvPr id="317" name="Google Shape;317;p11"/>
            <p:cNvSpPr/>
            <p:nvPr/>
          </p:nvSpPr>
          <p:spPr>
            <a:xfrm>
              <a:off x="-39237" y="6140550"/>
              <a:ext cx="2020800" cy="410100"/>
            </a:xfrm>
            <a:prstGeom prst="rect">
              <a:avLst/>
            </a:prstGeom>
            <a:solidFill>
              <a:srgbClr val="595959"/>
            </a:solidFill>
            <a:ln w="9525" cap="flat" cmpd="sng">
              <a:solidFill>
                <a:srgbClr val="38761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11"/>
            <p:cNvSpPr/>
            <p:nvPr/>
          </p:nvSpPr>
          <p:spPr>
            <a:xfrm rot="10800000">
              <a:off x="1779138" y="6141175"/>
              <a:ext cx="539400" cy="409500"/>
            </a:xfrm>
            <a:prstGeom prst="chevron">
              <a:avLst>
                <a:gd name="adj" fmla="val 50000"/>
              </a:avLst>
            </a:prstGeom>
            <a:solidFill>
              <a:srgbClr val="595959"/>
            </a:solidFill>
            <a:ln w="9525" cap="flat" cmpd="sng">
              <a:solidFill>
                <a:srgbClr val="38761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11"/>
            <p:cNvSpPr/>
            <p:nvPr/>
          </p:nvSpPr>
          <p:spPr>
            <a:xfrm>
              <a:off x="-11037" y="6160600"/>
              <a:ext cx="1946700" cy="364200"/>
            </a:xfrm>
            <a:prstGeom prst="rect">
              <a:avLst/>
            </a:prstGeom>
            <a:solidFill>
              <a:srgbClr val="B7B7B7"/>
            </a:solidFill>
            <a:ln w="9525" cap="flat" cmpd="sng">
              <a:solidFill>
                <a:srgbClr val="38761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11"/>
            <p:cNvSpPr/>
            <p:nvPr/>
          </p:nvSpPr>
          <p:spPr>
            <a:xfrm rot="10800000">
              <a:off x="1740888" y="6161300"/>
              <a:ext cx="519600" cy="363600"/>
            </a:xfrm>
            <a:prstGeom prst="chevron">
              <a:avLst>
                <a:gd name="adj" fmla="val 50000"/>
              </a:avLst>
            </a:prstGeom>
            <a:solidFill>
              <a:srgbClr val="B7B7B7"/>
            </a:solidFill>
            <a:ln w="9525" cap="flat" cmpd="sng">
              <a:solidFill>
                <a:srgbClr val="38761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1" name="Google Shape;321;p11"/>
          <p:cNvSpPr txBox="1"/>
          <p:nvPr/>
        </p:nvSpPr>
        <p:spPr>
          <a:xfrm>
            <a:off x="402100" y="1527525"/>
            <a:ext cx="1947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Google Sans"/>
                <a:ea typeface="Google Sans"/>
                <a:cs typeface="Google Sans"/>
                <a:sym typeface="Google Sans"/>
              </a:rPr>
              <a:t>OVERVIEW</a:t>
            </a:r>
            <a:endParaRPr b="1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22" name="Google Shape;322;p11"/>
          <p:cNvSpPr txBox="1"/>
          <p:nvPr/>
        </p:nvSpPr>
        <p:spPr>
          <a:xfrm>
            <a:off x="476200" y="3276599"/>
            <a:ext cx="1799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Google Sans"/>
                <a:ea typeface="Google Sans"/>
                <a:cs typeface="Google Sans"/>
                <a:sym typeface="Google Sans"/>
              </a:rPr>
              <a:t>PROJECT STATUS </a:t>
            </a:r>
            <a:endParaRPr b="1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23" name="Google Shape;323;p11"/>
          <p:cNvSpPr txBox="1"/>
          <p:nvPr/>
        </p:nvSpPr>
        <p:spPr>
          <a:xfrm>
            <a:off x="623225" y="6602713"/>
            <a:ext cx="1947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Google Sans"/>
                <a:ea typeface="Google Sans"/>
                <a:cs typeface="Google Sans"/>
                <a:sym typeface="Google Sans"/>
              </a:rPr>
              <a:t>NEXT STEPS </a:t>
            </a:r>
            <a:endParaRPr b="1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24" name="Google Shape;324;p11"/>
          <p:cNvSpPr txBox="1"/>
          <p:nvPr/>
        </p:nvSpPr>
        <p:spPr>
          <a:xfrm>
            <a:off x="3848750" y="3276600"/>
            <a:ext cx="1673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Google Sans"/>
                <a:ea typeface="Google Sans"/>
                <a:cs typeface="Google Sans"/>
                <a:sym typeface="Google Sans"/>
              </a:rPr>
              <a:t>KEY INSIGHTS </a:t>
            </a:r>
            <a:endParaRPr b="1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25" name="Google Shape;325;p11"/>
          <p:cNvSpPr txBox="1"/>
          <p:nvPr/>
        </p:nvSpPr>
        <p:spPr>
          <a:xfrm>
            <a:off x="3905525" y="4039263"/>
            <a:ext cx="3219000" cy="260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150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sz="1200">
              <a:solidFill>
                <a:srgbClr val="595959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26" name="Google Shape;326;p11"/>
          <p:cNvSpPr txBox="1"/>
          <p:nvPr/>
        </p:nvSpPr>
        <p:spPr>
          <a:xfrm>
            <a:off x="4183575" y="9228125"/>
            <a:ext cx="3086700" cy="2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sz="1100" i="1">
              <a:solidFill>
                <a:srgbClr val="595959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27" name="Google Shape;327;p11"/>
          <p:cNvSpPr>
            <a:spLocks noGrp="1"/>
          </p:cNvSpPr>
          <p:nvPr>
            <p:ph type="pic" idx="2"/>
          </p:nvPr>
        </p:nvSpPr>
        <p:spPr>
          <a:xfrm>
            <a:off x="4076163" y="6199700"/>
            <a:ext cx="3035400" cy="24957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55">
          <p15:clr>
            <a:srgbClr val="FA7B17"/>
          </p15:clr>
        </p15:guide>
        <p15:guide id="2" orient="horz" pos="2922">
          <p15:clr>
            <a:srgbClr val="FA7B17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">
  <p:cSld name="CUSTOM_1"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ogle Sans SemiBold"/>
              <a:buNone/>
              <a:defRPr sz="2800">
                <a:solidFill>
                  <a:schemeClr val="dk1"/>
                </a:solidFill>
                <a:latin typeface="Google Sans SemiBold"/>
                <a:ea typeface="Google Sans SemiBold"/>
                <a:cs typeface="Google Sans SemiBold"/>
                <a:sym typeface="Google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64945" y="2253729"/>
            <a:ext cx="7242600" cy="66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Char char="●"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○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■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●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○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■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●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○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■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 txBox="1"/>
          <p:nvPr/>
        </p:nvSpPr>
        <p:spPr>
          <a:xfrm>
            <a:off x="3247350" y="1195375"/>
            <a:ext cx="4498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8"/>
          <p:cNvSpPr txBox="1">
            <a:spLocks noGrp="1"/>
          </p:cNvSpPr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ogle Sans SemiBold"/>
              <a:buNone/>
              <a:defRPr sz="2800">
                <a:solidFill>
                  <a:schemeClr val="dk1"/>
                </a:solidFill>
                <a:latin typeface="Google Sans SemiBold"/>
                <a:ea typeface="Google Sans SemiBold"/>
                <a:cs typeface="Google Sans SemiBold"/>
                <a:sym typeface="Google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3" name="Google Shape;193;p8"/>
          <p:cNvSpPr txBox="1">
            <a:spLocks noGrp="1"/>
          </p:cNvSpPr>
          <p:nvPr>
            <p:ph type="body" idx="1"/>
          </p:nvPr>
        </p:nvSpPr>
        <p:spPr>
          <a:xfrm>
            <a:off x="264945" y="2253729"/>
            <a:ext cx="7242600" cy="66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Char char="●"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○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■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●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○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■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●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○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■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194" name="Google Shape;194;p8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5" name="Google Shape;195;p8"/>
          <p:cNvSpPr txBox="1"/>
          <p:nvPr/>
        </p:nvSpPr>
        <p:spPr>
          <a:xfrm>
            <a:off x="3247350" y="1195375"/>
            <a:ext cx="4498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6" r:id="rId1"/>
    <p:sldLayoutId id="2147483658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16"/>
          <p:cNvSpPr txBox="1"/>
          <p:nvPr/>
        </p:nvSpPr>
        <p:spPr>
          <a:xfrm>
            <a:off x="428625" y="4256675"/>
            <a:ext cx="70770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 b="1">
                <a:latin typeface="Google Sans"/>
                <a:ea typeface="Google Sans"/>
                <a:cs typeface="Google Sans"/>
                <a:sym typeface="Google Sans"/>
              </a:rPr>
              <a:t>Executive summary templates</a:t>
            </a:r>
            <a:endParaRPr sz="3400" b="1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15" name="Google Shape;415;p16"/>
          <p:cNvSpPr txBox="1"/>
          <p:nvPr/>
        </p:nvSpPr>
        <p:spPr>
          <a:xfrm>
            <a:off x="428625" y="4866275"/>
            <a:ext cx="70770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>
                <a:latin typeface="Google Sans"/>
                <a:ea typeface="Google Sans"/>
                <a:cs typeface="Google Sans"/>
                <a:sym typeface="Google Sans"/>
              </a:rPr>
              <a:t>Use the Layout dropdown menu to select a template or build your own using these layouts as inspiration. </a:t>
            </a:r>
            <a:endParaRPr sz="2100" dirty="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888435" y="6500191"/>
            <a:ext cx="44924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Slide#2 is used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20"/>
          <p:cNvSpPr>
            <a:spLocks noGrp="1"/>
          </p:cNvSpPr>
          <p:nvPr>
            <p:ph type="pic" idx="2"/>
          </p:nvPr>
        </p:nvSpPr>
        <p:spPr>
          <a:xfrm>
            <a:off x="4076163" y="6199700"/>
            <a:ext cx="3035400" cy="2495700"/>
          </a:xfrm>
          <a:prstGeom prst="rect">
            <a:avLst/>
          </a:prstGeom>
        </p:spPr>
      </p:sp>
      <p:grpSp>
        <p:nvGrpSpPr>
          <p:cNvPr id="452" name="Google Shape;452;p20"/>
          <p:cNvGrpSpPr/>
          <p:nvPr/>
        </p:nvGrpSpPr>
        <p:grpSpPr>
          <a:xfrm>
            <a:off x="1481163" y="211642"/>
            <a:ext cx="5190000" cy="785850"/>
            <a:chOff x="188700" y="665125"/>
            <a:chExt cx="5190000" cy="785850"/>
          </a:xfrm>
        </p:grpSpPr>
        <p:sp>
          <p:nvSpPr>
            <p:cNvPr id="453" name="Google Shape;453;p20"/>
            <p:cNvSpPr txBox="1"/>
            <p:nvPr/>
          </p:nvSpPr>
          <p:spPr>
            <a:xfrm>
              <a:off x="188700" y="665125"/>
              <a:ext cx="5190000" cy="771300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 dirty="0" smtClean="0">
                  <a:latin typeface="Google Sans SemiBold"/>
                  <a:ea typeface="Google Sans SemiBold"/>
                  <a:cs typeface="Google Sans SemiBold"/>
                  <a:sym typeface="Google Sans SemiBold"/>
                </a:rPr>
                <a:t>Initial Data Insights for NYC TLC Project</a:t>
              </a:r>
              <a:endParaRPr sz="2000" dirty="0">
                <a:solidFill>
                  <a:srgbClr val="000000"/>
                </a:solidFill>
                <a:latin typeface="Google Sans SemiBold"/>
                <a:ea typeface="Google Sans SemiBold"/>
                <a:cs typeface="Google Sans SemiBold"/>
                <a:sym typeface="Google Sans SemiBold"/>
              </a:endParaRPr>
            </a:p>
          </p:txBody>
        </p:sp>
        <p:sp>
          <p:nvSpPr>
            <p:cNvPr id="454" name="Google Shape;454;p20"/>
            <p:cNvSpPr txBox="1"/>
            <p:nvPr/>
          </p:nvSpPr>
          <p:spPr>
            <a:xfrm>
              <a:off x="533085" y="1050775"/>
              <a:ext cx="4309778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1200"/>
                </a:spcAft>
                <a:buNone/>
              </a:pPr>
              <a:r>
                <a:rPr lang="en-US" sz="1200" dirty="0" smtClean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Executive Summary: Commission Report of Automatidata</a:t>
              </a:r>
              <a:endParaRPr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</Words>
  <Application>Microsoft Office PowerPoint</Application>
  <PresentationFormat>Custom</PresentationFormat>
  <Paragraphs>5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12" baseType="lpstr">
      <vt:lpstr>Google Sans SemiBold</vt:lpstr>
      <vt:lpstr>Work Sans</vt:lpstr>
      <vt:lpstr>Google Sans</vt:lpstr>
      <vt:lpstr>Arial</vt:lpstr>
      <vt:lpstr>Lato</vt:lpstr>
      <vt:lpstr>PT Sans Narrow</vt:lpstr>
      <vt:lpstr>Roboto</vt:lpstr>
      <vt:lpstr>Calibri</vt:lpstr>
      <vt:lpstr>Simple Light</vt:lpstr>
      <vt:lpstr>Simple Light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BiTS</cp:lastModifiedBy>
  <cp:revision>1</cp:revision>
  <dcterms:modified xsi:type="dcterms:W3CDTF">2025-08-15T16:50:59Z</dcterms:modified>
</cp:coreProperties>
</file>